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5380"/>
    <p:restoredTop sz="94674"/>
  </p:normalViewPr>
  <p:slideViewPr>
    <p:cSldViewPr snapToGrid="0" snapToObjects="1">
      <p:cViewPr>
        <p:scale>
          <a:sx n="150" d="100"/>
          <a:sy n="150" d="100"/>
        </p:scale>
        <p:origin x="1160" y="3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90046" y="1122363"/>
            <a:ext cx="616815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58510" y="3602038"/>
            <a:ext cx="5442489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D22E9-2C33-3946-ACC3-FBA931B52730}" type="datetimeFigureOut">
              <a:rPr lang="en-US" smtClean="0"/>
              <a:t>10/13/16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4C849-890F-0946-8382-3812A6E2A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682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D22E9-2C33-3946-ACC3-FBA931B52730}" type="datetimeFigureOut">
              <a:rPr lang="en-US" smtClean="0"/>
              <a:t>10/13/16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4C849-890F-0946-8382-3812A6E2A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106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D22E9-2C33-3946-ACC3-FBA931B52730}" type="datetimeFigureOut">
              <a:rPr lang="en-US" smtClean="0"/>
              <a:t>10/13/16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4C849-890F-0946-8382-3812A6E2A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272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D22E9-2C33-3946-ACC3-FBA931B52730}" type="datetimeFigureOut">
              <a:rPr lang="en-US" smtClean="0"/>
              <a:t>10/13/16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4C849-890F-0946-8382-3812A6E2A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603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7150" y="1709739"/>
            <a:ext cx="612343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87150" y="4589464"/>
            <a:ext cx="6123438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D22E9-2C33-3946-ACC3-FBA931B52730}" type="datetimeFigureOut">
              <a:rPr lang="en-US" smtClean="0"/>
              <a:t>10/13/16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4C849-890F-0946-8382-3812A6E2A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688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87150" y="1825625"/>
            <a:ext cx="2718924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3178" y="1825625"/>
            <a:ext cx="3312171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D22E9-2C33-3946-ACC3-FBA931B52730}" type="datetimeFigureOut">
              <a:rPr lang="en-US" smtClean="0"/>
              <a:t>10/13/16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4C849-890F-0946-8382-3812A6E2A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8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7151" y="365126"/>
            <a:ext cx="612939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87150" y="1681163"/>
            <a:ext cx="309115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87150" y="2505075"/>
            <a:ext cx="309115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78308" y="1681163"/>
            <a:ext cx="3038233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78308" y="2505075"/>
            <a:ext cx="3038233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D22E9-2C33-3946-ACC3-FBA931B52730}" type="datetimeFigureOut">
              <a:rPr lang="en-US" smtClean="0"/>
              <a:t>10/13/16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4C849-890F-0946-8382-3812A6E2A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406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D22E9-2C33-3946-ACC3-FBA931B52730}" type="datetimeFigureOut">
              <a:rPr lang="en-US" smtClean="0"/>
              <a:t>10/13/16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4C849-890F-0946-8382-3812A6E2A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63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D22E9-2C33-3946-ACC3-FBA931B52730}" type="datetimeFigureOut">
              <a:rPr lang="en-US" smtClean="0"/>
              <a:t>10/13/16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4C849-890F-0946-8382-3812A6E2A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42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7150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6328" y="987426"/>
            <a:ext cx="3180212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7150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D22E9-2C33-3946-ACC3-FBA931B52730}" type="datetimeFigureOut">
              <a:rPr lang="en-US" smtClean="0"/>
              <a:t>10/13/16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4C849-890F-0946-8382-3812A6E2A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092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7150" y="457200"/>
            <a:ext cx="263800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25153" y="987426"/>
            <a:ext cx="3491387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7150" y="2057400"/>
            <a:ext cx="263800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D22E9-2C33-3946-ACC3-FBA931B52730}" type="datetimeFigureOut">
              <a:rPr lang="en-US" smtClean="0"/>
              <a:t>10/13/16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4C849-890F-0946-8382-3812A6E2A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334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87150" y="365126"/>
            <a:ext cx="61282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87150" y="1825625"/>
            <a:ext cx="61282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387150" y="6356351"/>
            <a:ext cx="15986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D22E9-2C33-3946-ACC3-FBA931B52730}" type="datetimeFigureOut">
              <a:rPr lang="en-US" smtClean="0"/>
              <a:t>10/13/16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51132" y="6356351"/>
            <a:ext cx="23979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16688" y="6356351"/>
            <a:ext cx="15986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14C849-890F-0946-8382-3812A6E2A5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299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8677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0</Words>
  <Application>Microsoft Macintosh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Calibri Light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15.0026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2</cp:revision>
  <dcterms:created xsi:type="dcterms:W3CDTF">2016-10-13T21:38:46Z</dcterms:created>
  <dcterms:modified xsi:type="dcterms:W3CDTF">2016-10-13T21:49:25Z</dcterms:modified>
</cp:coreProperties>
</file>