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380"/>
    <p:restoredTop sz="94674"/>
  </p:normalViewPr>
  <p:slideViewPr>
    <p:cSldViewPr snapToGrid="0" snapToObjects="1">
      <p:cViewPr>
        <p:scale>
          <a:sx n="150" d="100"/>
          <a:sy n="150" d="100"/>
        </p:scale>
        <p:origin x="116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0046" y="1122363"/>
            <a:ext cx="616815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8510" y="3602038"/>
            <a:ext cx="544248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8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0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7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0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1709739"/>
            <a:ext cx="612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4589464"/>
            <a:ext cx="612343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8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7150" y="1825625"/>
            <a:ext cx="2718924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3178" y="1825625"/>
            <a:ext cx="331217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1" y="365126"/>
            <a:ext cx="612939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1681163"/>
            <a:ext cx="309115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87150" y="2505075"/>
            <a:ext cx="309115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78308" y="1681163"/>
            <a:ext cx="30382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78308" y="2505075"/>
            <a:ext cx="3038233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0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328" y="987426"/>
            <a:ext cx="31802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150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9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457200"/>
            <a:ext cx="263800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5153" y="987426"/>
            <a:ext cx="349138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150" y="2057400"/>
            <a:ext cx="263800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3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87150" y="365126"/>
            <a:ext cx="6128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1825625"/>
            <a:ext cx="6128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87150" y="6356351"/>
            <a:ext cx="15986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1132" y="6356351"/>
            <a:ext cx="2397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6688" y="6356351"/>
            <a:ext cx="15986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9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67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2016-10-13T21:38:46Z</dcterms:created>
  <dcterms:modified xsi:type="dcterms:W3CDTF">2016-10-13T21:50:00Z</dcterms:modified>
</cp:coreProperties>
</file>