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sldIdLst>
    <p:sldId id="349" r:id="rId2"/>
    <p:sldId id="263" r:id="rId3"/>
    <p:sldId id="338" r:id="rId4"/>
    <p:sldId id="339" r:id="rId5"/>
    <p:sldId id="340" r:id="rId6"/>
    <p:sldId id="337" r:id="rId7"/>
    <p:sldId id="270" r:id="rId8"/>
    <p:sldId id="322" r:id="rId9"/>
    <p:sldId id="271" r:id="rId10"/>
    <p:sldId id="272" r:id="rId11"/>
    <p:sldId id="273" r:id="rId12"/>
    <p:sldId id="274" r:id="rId13"/>
    <p:sldId id="275" r:id="rId14"/>
    <p:sldId id="335" r:id="rId15"/>
    <p:sldId id="336" r:id="rId16"/>
    <p:sldId id="278" r:id="rId17"/>
    <p:sldId id="279" r:id="rId18"/>
    <p:sldId id="333" r:id="rId19"/>
    <p:sldId id="327" r:id="rId20"/>
    <p:sldId id="318" r:id="rId21"/>
    <p:sldId id="319" r:id="rId22"/>
    <p:sldId id="320" r:id="rId23"/>
    <p:sldId id="284" r:id="rId24"/>
    <p:sldId id="285" r:id="rId25"/>
    <p:sldId id="286" r:id="rId26"/>
    <p:sldId id="329" r:id="rId27"/>
    <p:sldId id="288" r:id="rId28"/>
    <p:sldId id="290" r:id="rId29"/>
    <p:sldId id="291" r:id="rId30"/>
    <p:sldId id="341" r:id="rId31"/>
    <p:sldId id="292" r:id="rId32"/>
    <p:sldId id="293" r:id="rId33"/>
    <p:sldId id="342" r:id="rId34"/>
    <p:sldId id="343" r:id="rId35"/>
    <p:sldId id="302" r:id="rId36"/>
    <p:sldId id="303" r:id="rId37"/>
    <p:sldId id="344" r:id="rId38"/>
    <p:sldId id="331" r:id="rId39"/>
    <p:sldId id="345" r:id="rId40"/>
    <p:sldId id="306" r:id="rId41"/>
    <p:sldId id="307" r:id="rId42"/>
    <p:sldId id="346" r:id="rId43"/>
    <p:sldId id="310" r:id="rId44"/>
    <p:sldId id="347" r:id="rId45"/>
    <p:sldId id="325" r:id="rId46"/>
    <p:sldId id="330" r:id="rId47"/>
    <p:sldId id="260" r:id="rId48"/>
    <p:sldId id="35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 Wirtjes" initials="PW" lastIdx="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2BD"/>
    <a:srgbClr val="A0E405"/>
    <a:srgbClr val="578BC9"/>
    <a:srgbClr val="4BACC6"/>
    <a:srgbClr val="A5D254"/>
    <a:srgbClr val="4F81BD"/>
    <a:srgbClr val="B4CAE3"/>
    <a:srgbClr val="FF0000"/>
    <a:srgbClr val="FFFFFF"/>
    <a:srgbClr val="A4D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4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National</a:t>
            </a:r>
            <a:r>
              <a:rPr lang="en-US" sz="1800" b="1" baseline="0" dirty="0"/>
              <a:t> Health Care Expenditures Forecast</a:t>
            </a:r>
            <a:endParaRPr lang="en-US" sz="1800" b="1" dirty="0"/>
          </a:p>
        </c:rich>
      </c:tx>
      <c:layout>
        <c:manualLayout>
          <c:xMode val="edge"/>
          <c:yMode val="edge"/>
          <c:x val="0.2192011038128556"/>
          <c:y val="4.420041972997003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cat>
            <c:numRef>
              <c:f>'[Table 01 National Health Expenditures and Selected Economic Indicators.xls]Sheet1'!$B$2:$R$2</c:f>
              <c:numCache>
                <c:formatCode>General</c:formatCod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</c:numCache>
            </c:numRef>
          </c:cat>
          <c:val>
            <c:numRef>
              <c:f>'[Table 01 National Health Expenditures and Selected Economic Indicators.xls]Sheet1'!$B$3:$R$3</c:f>
              <c:numCache>
                <c:formatCode>"$"#,##0_);\("$"#,##0\)</c:formatCode>
                <c:ptCount val="17"/>
                <c:pt idx="0">
                  <c:v>2303</c:v>
                </c:pt>
                <c:pt idx="1">
                  <c:v>2412</c:v>
                </c:pt>
                <c:pt idx="2">
                  <c:v>2504</c:v>
                </c:pt>
                <c:pt idx="3">
                  <c:v>2599</c:v>
                </c:pt>
                <c:pt idx="4">
                  <c:v>2693</c:v>
                </c:pt>
                <c:pt idx="5">
                  <c:v>2793</c:v>
                </c:pt>
                <c:pt idx="6">
                  <c:v>2895</c:v>
                </c:pt>
                <c:pt idx="7">
                  <c:v>3057</c:v>
                </c:pt>
                <c:pt idx="8">
                  <c:v>3207</c:v>
                </c:pt>
                <c:pt idx="9">
                  <c:v>3386</c:v>
                </c:pt>
                <c:pt idx="10">
                  <c:v>3579</c:v>
                </c:pt>
                <c:pt idx="11">
                  <c:v>3797</c:v>
                </c:pt>
                <c:pt idx="12">
                  <c:v>4042</c:v>
                </c:pt>
                <c:pt idx="13">
                  <c:v>4307</c:v>
                </c:pt>
                <c:pt idx="14">
                  <c:v>4578</c:v>
                </c:pt>
                <c:pt idx="15">
                  <c:v>4862</c:v>
                </c:pt>
                <c:pt idx="16">
                  <c:v>5159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506624"/>
        <c:axId val="54508160"/>
      </c:barChart>
      <c:catAx>
        <c:axId val="5450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08160"/>
        <c:crosses val="autoZero"/>
        <c:auto val="1"/>
        <c:lblAlgn val="ctr"/>
        <c:lblOffset val="100"/>
        <c:noMultiLvlLbl val="0"/>
      </c:catAx>
      <c:valAx>
        <c:axId val="54508160"/>
        <c:scaling>
          <c:orientation val="minMax"/>
          <c:max val="5200"/>
          <c:min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06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2738095238095198E-2"/>
          <c:y val="0"/>
          <c:w val="0.93452380952380998"/>
          <c:h val="0.761575176210076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F81BD"/>
            </a:solidFill>
            <a:ln w="9525">
              <a:solidFill>
                <a:schemeClr val="bg1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25-44 years old</c:v>
                </c:pt>
                <c:pt idx="1">
                  <c:v>45-54 years old</c:v>
                </c:pt>
                <c:pt idx="2">
                  <c:v>55-64 years old</c:v>
                </c:pt>
                <c:pt idx="3">
                  <c:v>65 or older</c:v>
                </c:pt>
              </c:strCache>
            </c:strRef>
          </c:cat>
          <c:val>
            <c:numRef>
              <c:f>Sheet1!$B$2:$B$5</c:f>
              <c:numCache>
                <c:formatCode>"$"#,##0</c:formatCode>
                <c:ptCount val="4"/>
                <c:pt idx="0">
                  <c:v>150000</c:v>
                </c:pt>
                <c:pt idx="1">
                  <c:v>120000</c:v>
                </c:pt>
                <c:pt idx="2">
                  <c:v>85500</c:v>
                </c:pt>
                <c:pt idx="3">
                  <c:v>60000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59036160"/>
        <c:axId val="159037696"/>
      </c:barChart>
      <c:catAx>
        <c:axId val="159036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accent4"/>
            </a:solidFill>
            <a:miter lim="800000"/>
          </a:ln>
        </c:spPr>
        <c:txPr>
          <a:bodyPr/>
          <a:lstStyle/>
          <a:p>
            <a:pPr>
              <a:defRPr i="1"/>
            </a:pPr>
            <a:endParaRPr lang="en-US"/>
          </a:p>
        </c:txPr>
        <c:crossAx val="159037696"/>
        <c:crosses val="autoZero"/>
        <c:auto val="1"/>
        <c:lblAlgn val="ctr"/>
        <c:lblOffset val="100"/>
        <c:noMultiLvlLbl val="0"/>
      </c:catAx>
      <c:valAx>
        <c:axId val="159037696"/>
        <c:scaling>
          <c:orientation val="minMax"/>
        </c:scaling>
        <c:delete val="1"/>
        <c:axPos val="l"/>
        <c:numFmt formatCode="&quot;$&quot;#,##0" sourceLinked="1"/>
        <c:majorTickMark val="none"/>
        <c:minorTickMark val="none"/>
        <c:tickLblPos val="nextTo"/>
        <c:crossAx val="159036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aseline="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2738095238095198E-2"/>
          <c:y val="0"/>
          <c:w val="0.93452380952380998"/>
          <c:h val="0.761575176210076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F81BD"/>
            </a:solidFill>
            <a:ln w="9525">
              <a:solidFill>
                <a:schemeClr val="bg1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25-44 years old</c:v>
                </c:pt>
                <c:pt idx="1">
                  <c:v>45-54 years old</c:v>
                </c:pt>
                <c:pt idx="2">
                  <c:v>55-64 years old</c:v>
                </c:pt>
                <c:pt idx="3">
                  <c:v>65 or older</c:v>
                </c:pt>
              </c:strCache>
            </c:strRef>
          </c:cat>
          <c:val>
            <c:numRef>
              <c:f>Sheet1!$B$2:$B$5</c:f>
              <c:numCache>
                <c:formatCode>"$"#,##0</c:formatCode>
                <c:ptCount val="4"/>
                <c:pt idx="0">
                  <c:v>110000</c:v>
                </c:pt>
                <c:pt idx="1">
                  <c:v>90000</c:v>
                </c:pt>
                <c:pt idx="2">
                  <c:v>70000</c:v>
                </c:pt>
                <c:pt idx="3">
                  <c:v>45000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60110080"/>
        <c:axId val="160111616"/>
      </c:barChart>
      <c:catAx>
        <c:axId val="160110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accent4"/>
            </a:solidFill>
            <a:miter lim="800000"/>
          </a:ln>
        </c:spPr>
        <c:txPr>
          <a:bodyPr/>
          <a:lstStyle/>
          <a:p>
            <a:pPr>
              <a:defRPr i="1"/>
            </a:pPr>
            <a:endParaRPr lang="en-US"/>
          </a:p>
        </c:txPr>
        <c:crossAx val="160111616"/>
        <c:crosses val="autoZero"/>
        <c:auto val="1"/>
        <c:lblAlgn val="ctr"/>
        <c:lblOffset val="100"/>
        <c:noMultiLvlLbl val="0"/>
      </c:catAx>
      <c:valAx>
        <c:axId val="160111616"/>
        <c:scaling>
          <c:orientation val="minMax"/>
        </c:scaling>
        <c:delete val="1"/>
        <c:axPos val="l"/>
        <c:numFmt formatCode="&quot;$&quot;#,##0" sourceLinked="1"/>
        <c:majorTickMark val="none"/>
        <c:minorTickMark val="none"/>
        <c:tickLblPos val="nextTo"/>
        <c:crossAx val="1601100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 baseline="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84AA2-B139-4309-BF08-F4C4AF710CDB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3532A-D55F-4220-A33F-5E06F1C1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9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3532A-D55F-4220-A33F-5E06F1C148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66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3532A-D55F-4220-A33F-5E06F1C1480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67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1D36F-8297-49B3-86EA-7A9B12C3601A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04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1D36F-8297-49B3-86EA-7A9B12C3601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342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3532A-D55F-4220-A33F-5E06F1C148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4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3532A-D55F-4220-A33F-5E06F1C148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55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1D36F-8297-49B3-86EA-7A9B12C3601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98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EA0FA-9CF7-4EC1-BC57-31B4E242EB9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25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3532A-D55F-4220-A33F-5E06F1C148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1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1D36F-8297-49B3-86EA-7A9B12C3601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43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7633">
              <a:defRPr/>
            </a:pPr>
            <a:r>
              <a:rPr lang="en-US" dirty="0" smtClean="0">
                <a:latin typeface="Arial" charset="0"/>
              </a:rPr>
              <a:t>Results in patients treated with our System of Care for DM compared to a propensity-matched population of GHP patients who were not treated with the system of care. Number of events in the 2 populations started to diverge in the first year and were statistically significant at the end of year 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1D36F-8297-49B3-86EA-7A9B12C3601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397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71D36F-8297-49B3-86EA-7A9B12C3601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2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676400"/>
            <a:ext cx="9144000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xG2B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9"/>
          <a:stretch/>
        </p:blipFill>
        <p:spPr>
          <a:xfrm>
            <a:off x="5881925" y="5541251"/>
            <a:ext cx="2881074" cy="93050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"/>
            <a:ext cx="9144000" cy="518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0838" y="2585622"/>
            <a:ext cx="7791022" cy="12128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945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verlaying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9507" y="5284587"/>
            <a:ext cx="8683071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377100" y="441729"/>
            <a:ext cx="4433798" cy="41057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-1" y="1575638"/>
            <a:ext cx="5204895" cy="3311998"/>
          </a:xfrm>
          <a:prstGeom prst="rect">
            <a:avLst/>
          </a:prstGeom>
          <a:solidFill>
            <a:srgbClr val="95D600">
              <a:alpha val="94000"/>
            </a:srgbClr>
          </a:solidFill>
        </p:spPr>
        <p:txBody>
          <a:bodyPr vert="horz" lIns="365760" tIns="18288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26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alftone-blue-circle white bg.jpg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48473" r="28321" b="18801"/>
          <a:stretch/>
        </p:blipFill>
        <p:spPr>
          <a:xfrm>
            <a:off x="11340" y="1"/>
            <a:ext cx="9144000" cy="685799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FF0C-C176-5C40-8DC6-8EC25D0370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9507" y="3413472"/>
            <a:ext cx="8683071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3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/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FF0C-C176-5C40-8DC6-8EC25D03703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Green1.psd"/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6" b="6447"/>
          <a:stretch/>
        </p:blipFill>
        <p:spPr>
          <a:xfrm>
            <a:off x="0" y="-152858"/>
            <a:ext cx="9144000" cy="701085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9507" y="3413472"/>
            <a:ext cx="8683071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82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/Emph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FF0C-C176-5C40-8DC6-8EC25D0370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alftone-blue-circle-on-gray-background-698547.jpg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t="19595" r="9454" b="19591"/>
          <a:stretch/>
        </p:blipFill>
        <p:spPr>
          <a:xfrm>
            <a:off x="1" y="-15528"/>
            <a:ext cx="9143999" cy="68580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9507" y="3413472"/>
            <a:ext cx="8683071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2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76424" y="635740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12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2015 Geisinger Health System &amp; xG Health Solutions. </a:t>
            </a:r>
            <a:endParaRPr lang="en-US" sz="1200" dirty="0" smtClean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en-US" sz="12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Proprietary – Not for reuse or distribution without permission.</a:t>
            </a:r>
            <a:endParaRPr lang="en-US" sz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224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814" y="1204912"/>
            <a:ext cx="8247961" cy="49338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ound Same Side Corner Rectangle 5"/>
          <p:cNvSpPr/>
          <p:nvPr userDrawn="1"/>
        </p:nvSpPr>
        <p:spPr>
          <a:xfrm rot="5400000">
            <a:off x="-79963" y="343369"/>
            <a:ext cx="489184" cy="53622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176424" y="635740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12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2015 Geisinger Health System &amp; xG Health Solutions. </a:t>
            </a:r>
            <a:endParaRPr lang="en-US" sz="1200" dirty="0" smtClean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en-US" sz="12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Proprietary – Not for reuse or distribution without permission.</a:t>
            </a:r>
            <a:endParaRPr lang="en-US" sz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31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ound Same Side Corner Rectangle 5"/>
          <p:cNvSpPr/>
          <p:nvPr userDrawn="1"/>
        </p:nvSpPr>
        <p:spPr>
          <a:xfrm rot="5400000">
            <a:off x="-79963" y="343369"/>
            <a:ext cx="489184" cy="53622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176424" y="635740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12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2015 Geisinger Health System &amp; xG Health Solutions. </a:t>
            </a:r>
            <a:endParaRPr lang="en-US" sz="1200" dirty="0" smtClean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en-US" sz="12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Proprietary – Not for reuse or distribution without permission.</a:t>
            </a:r>
            <a:endParaRPr lang="en-US" sz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40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889000" y="177800"/>
            <a:ext cx="7366000" cy="1714500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5600"/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89000" y="1943100"/>
            <a:ext cx="7366000" cy="4025900"/>
          </a:xfrm>
          <a:prstGeom prst="rect">
            <a:avLst/>
          </a:prstGeom>
        </p:spPr>
        <p:txBody>
          <a:bodyPr lIns="38100" tIns="38100" rIns="38100" bIns="38100"/>
          <a:lstStyle>
            <a:lvl1pPr marL="698500" indent="-444500">
              <a:spcBef>
                <a:spcPts val="1600"/>
              </a:spcBef>
            </a:lvl1pPr>
            <a:lvl2pPr marL="1041400" indent="-444500">
              <a:spcBef>
                <a:spcPts val="1600"/>
              </a:spcBef>
            </a:lvl2pPr>
            <a:lvl3pPr marL="1384300" indent="-444500">
              <a:spcBef>
                <a:spcPts val="1600"/>
              </a:spcBef>
            </a:lvl3pPr>
            <a:lvl4pPr marL="1739900" indent="-444500">
              <a:spcBef>
                <a:spcPts val="1600"/>
              </a:spcBef>
            </a:lvl4pPr>
            <a:lvl5pPr marL="2082800" indent="-444500">
              <a:spcBef>
                <a:spcPts val="1600"/>
              </a:spcBef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10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ound Same Side Corner Rectangle 6"/>
          <p:cNvSpPr/>
          <p:nvPr userDrawn="1"/>
        </p:nvSpPr>
        <p:spPr>
          <a:xfrm rot="5400000">
            <a:off x="-79963" y="343369"/>
            <a:ext cx="489184" cy="53622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8430206" y="6435746"/>
            <a:ext cx="689138" cy="35515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53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129902"/>
            <a:ext cx="9144000" cy="3728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xG2B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9"/>
          <a:stretch/>
        </p:blipFill>
        <p:spPr>
          <a:xfrm>
            <a:off x="5881925" y="5541251"/>
            <a:ext cx="2881074" cy="930504"/>
          </a:xfrm>
          <a:prstGeom prst="rect">
            <a:avLst/>
          </a:prstGeom>
        </p:spPr>
      </p:pic>
      <p:pic>
        <p:nvPicPr>
          <p:cNvPr id="7" name="Picture 6" descr="halftone-blue-circle-on-gray-background-26666.jpg"/>
          <p:cNvPicPr>
            <a:picLocks noChangeAspect="1"/>
          </p:cNvPicPr>
          <p:nvPr userDrawn="1"/>
        </p:nvPicPr>
        <p:blipFill rotWithShape="1"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7" t="46471" r="14841" b="20209"/>
          <a:stretch/>
        </p:blipFill>
        <p:spPr>
          <a:xfrm>
            <a:off x="0" y="-5178"/>
            <a:ext cx="9144000" cy="5181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0838" y="2585622"/>
            <a:ext cx="7791022" cy="12128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95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slide 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78715" y="811213"/>
            <a:ext cx="4200525" cy="3222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9507" y="5284587"/>
            <a:ext cx="8683071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29507" y="811213"/>
            <a:ext cx="4226606" cy="32226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18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9507" y="5284587"/>
            <a:ext cx="8683071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0188" y="861857"/>
            <a:ext cx="8682037" cy="4037167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68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9507" y="5284587"/>
            <a:ext cx="8683071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30188" y="811213"/>
            <a:ext cx="2808835" cy="4325908"/>
          </a:xfrm>
          <a:prstGeom prst="rect">
            <a:avLst/>
          </a:prstGeom>
          <a:solidFill>
            <a:schemeClr val="accent1"/>
          </a:solidFill>
        </p:spPr>
        <p:txBody>
          <a:bodyPr lIns="182880" tIns="182880" rIns="182880"/>
          <a:lstStyle>
            <a:lvl1pPr marL="0" indent="0">
              <a:buFont typeface="Arial"/>
              <a:buNone/>
              <a:defRPr b="0">
                <a:solidFill>
                  <a:srgbClr val="FFFFFF"/>
                </a:solidFill>
              </a:defRPr>
            </a:lvl1pPr>
            <a:lvl2pPr marL="457200" indent="0">
              <a:buFont typeface="Arial"/>
              <a:buNone/>
              <a:defRPr b="1"/>
            </a:lvl2pPr>
            <a:lvl3pPr marL="914400" indent="0">
              <a:buFont typeface="Arial"/>
              <a:buNone/>
              <a:defRPr b="1"/>
            </a:lvl3pPr>
            <a:lvl4pPr marL="1371600" indent="0">
              <a:buFont typeface="Arial"/>
              <a:buNone/>
              <a:defRPr b="1"/>
            </a:lvl4pPr>
            <a:lvl5pPr marL="1828800" indent="0">
              <a:buFont typeface="Arial"/>
              <a:buNone/>
              <a:defRPr b="1"/>
            </a:lvl5pPr>
          </a:lstStyle>
          <a:p>
            <a:pPr lvl="0"/>
            <a:r>
              <a:rPr lang="en-US" dirty="0" smtClean="0"/>
              <a:t>Click to edit Master text styles 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167153" y="811213"/>
            <a:ext cx="2808835" cy="4325908"/>
          </a:xfrm>
          <a:prstGeom prst="rect">
            <a:avLst/>
          </a:prstGeom>
          <a:solidFill>
            <a:schemeClr val="accent1"/>
          </a:solidFill>
        </p:spPr>
        <p:txBody>
          <a:bodyPr lIns="182880" tIns="182880" rIns="182880"/>
          <a:lstStyle>
            <a:lvl1pPr marL="0" indent="0">
              <a:buFont typeface="Arial"/>
              <a:buNone/>
              <a:defRPr b="0">
                <a:solidFill>
                  <a:srgbClr val="FFFFFF"/>
                </a:solidFill>
              </a:defRPr>
            </a:lvl1pPr>
            <a:lvl2pPr marL="457200" indent="0">
              <a:buFont typeface="Arial"/>
              <a:buNone/>
              <a:defRPr b="1"/>
            </a:lvl2pPr>
            <a:lvl3pPr marL="914400" indent="0">
              <a:buFont typeface="Arial"/>
              <a:buNone/>
              <a:defRPr b="1"/>
            </a:lvl3pPr>
            <a:lvl4pPr marL="1371600" indent="0">
              <a:buFont typeface="Arial"/>
              <a:buNone/>
              <a:defRPr b="1"/>
            </a:lvl4pPr>
            <a:lvl5pPr marL="1828800" indent="0">
              <a:buFont typeface="Arial"/>
              <a:buNone/>
              <a:defRPr b="1"/>
            </a:lvl5pPr>
          </a:lstStyle>
          <a:p>
            <a:pPr lvl="0"/>
            <a:r>
              <a:rPr lang="en-US" dirty="0" smtClean="0"/>
              <a:t>Click to edit Master text styles 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103743" y="811213"/>
            <a:ext cx="2808835" cy="4325908"/>
          </a:xfrm>
          <a:prstGeom prst="rect">
            <a:avLst/>
          </a:prstGeom>
          <a:solidFill>
            <a:schemeClr val="accent1"/>
          </a:solidFill>
        </p:spPr>
        <p:txBody>
          <a:bodyPr lIns="182880" tIns="182880" rIns="182880"/>
          <a:lstStyle>
            <a:lvl1pPr marL="0" indent="0">
              <a:buFont typeface="Arial"/>
              <a:buNone/>
              <a:defRPr b="0">
                <a:solidFill>
                  <a:srgbClr val="FFFFFF"/>
                </a:solidFill>
              </a:defRPr>
            </a:lvl1pPr>
            <a:lvl2pPr marL="457200" indent="0">
              <a:buFont typeface="Arial"/>
              <a:buNone/>
              <a:defRPr b="1"/>
            </a:lvl2pPr>
            <a:lvl3pPr marL="914400" indent="0">
              <a:buFont typeface="Arial"/>
              <a:buNone/>
              <a:defRPr b="1"/>
            </a:lvl3pPr>
            <a:lvl4pPr marL="1371600" indent="0">
              <a:buFont typeface="Arial"/>
              <a:buNone/>
              <a:defRPr b="1"/>
            </a:lvl4pPr>
            <a:lvl5pPr marL="1828800" indent="0">
              <a:buFont typeface="Arial"/>
              <a:buNone/>
              <a:defRPr b="1"/>
            </a:lvl5pPr>
          </a:lstStyle>
          <a:p>
            <a:pPr lvl="0"/>
            <a:r>
              <a:rPr lang="en-US" dirty="0" smtClean="0"/>
              <a:t>Click to edit Master text styles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726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ue/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9507" y="5284587"/>
            <a:ext cx="8683071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30187" y="300903"/>
            <a:ext cx="5927235" cy="4824878"/>
          </a:xfrm>
          <a:prstGeom prst="rect">
            <a:avLst/>
          </a:prstGeo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Font typeface="Arial"/>
              <a:buNone/>
              <a:defRPr b="0">
                <a:solidFill>
                  <a:srgbClr val="FFFFFF"/>
                </a:solidFill>
              </a:defRPr>
            </a:lvl1pPr>
            <a:lvl2pPr marL="457200" indent="0">
              <a:buFont typeface="Arial"/>
              <a:buNone/>
              <a:defRPr b="1"/>
            </a:lvl2pPr>
            <a:lvl3pPr marL="914400" indent="0">
              <a:buFont typeface="Arial"/>
              <a:buNone/>
              <a:defRPr b="1"/>
            </a:lvl3pPr>
            <a:lvl4pPr marL="1371600" indent="0">
              <a:buFont typeface="Arial"/>
              <a:buNone/>
              <a:defRPr b="1"/>
            </a:lvl4pPr>
            <a:lvl5pPr marL="1828800" indent="0">
              <a:buFont typeface="Arial"/>
              <a:buNone/>
              <a:defRPr b="1"/>
            </a:lvl5pPr>
          </a:lstStyle>
          <a:p>
            <a:pPr lvl="0"/>
            <a:r>
              <a:rPr lang="en-US" dirty="0" smtClean="0"/>
              <a:t>Click to edit Master text styles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350196" y="300903"/>
            <a:ext cx="2562381" cy="4824878"/>
          </a:xfrm>
          <a:prstGeom prst="rect">
            <a:avLst/>
          </a:prstGeom>
          <a:solidFill>
            <a:srgbClr val="95D600"/>
          </a:solidFill>
        </p:spPr>
        <p:txBody>
          <a:bodyPr lIns="182880" tIns="182880" rIns="182880"/>
          <a:lstStyle>
            <a:lvl1pPr marL="0" indent="0">
              <a:buFont typeface="Arial"/>
              <a:buNone/>
              <a:defRPr b="0">
                <a:solidFill>
                  <a:srgbClr val="FFFFFF"/>
                </a:solidFill>
              </a:defRPr>
            </a:lvl1pPr>
            <a:lvl2pPr marL="457200" indent="0">
              <a:buFont typeface="Arial"/>
              <a:buNone/>
              <a:defRPr b="1"/>
            </a:lvl2pPr>
            <a:lvl3pPr marL="914400" indent="0">
              <a:buFont typeface="Arial"/>
              <a:buNone/>
              <a:defRPr b="1"/>
            </a:lvl3pPr>
            <a:lvl4pPr marL="1371600" indent="0">
              <a:buFont typeface="Arial"/>
              <a:buNone/>
              <a:defRPr b="1"/>
            </a:lvl4pPr>
            <a:lvl5pPr marL="1828800" indent="0">
              <a:buFont typeface="Arial"/>
              <a:buNone/>
              <a:defRPr b="1"/>
            </a:lvl5pPr>
          </a:lstStyle>
          <a:p>
            <a:pPr lvl="0"/>
            <a:r>
              <a:rPr lang="en-US" dirty="0" smtClean="0"/>
              <a:t>Click to edit Master text styles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4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subhead and bullet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732853" y="810986"/>
            <a:ext cx="6179725" cy="39065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buFont typeface="Arial"/>
              <a:buChar char="•"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9507" y="5284587"/>
            <a:ext cx="8683071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30188" y="811213"/>
            <a:ext cx="2230513" cy="295433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b="0">
                <a:solidFill>
                  <a:srgbClr val="00A8E1"/>
                </a:solidFill>
              </a:defRPr>
            </a:lvl1pPr>
            <a:lvl2pPr marL="457200" indent="0">
              <a:buFont typeface="Arial"/>
              <a:buNone/>
              <a:defRPr b="1"/>
            </a:lvl2pPr>
            <a:lvl3pPr marL="914400" indent="0">
              <a:buFont typeface="Arial"/>
              <a:buNone/>
              <a:defRPr b="1"/>
            </a:lvl3pPr>
            <a:lvl4pPr marL="1371600" indent="0">
              <a:buFont typeface="Arial"/>
              <a:buNone/>
              <a:defRPr b="1"/>
            </a:lvl4pPr>
            <a:lvl5pPr marL="1828800" indent="0">
              <a:buFont typeface="Arial"/>
              <a:buNone/>
              <a:defRPr b="1"/>
            </a:lvl5pPr>
          </a:lstStyle>
          <a:p>
            <a:pPr lvl="0"/>
            <a:r>
              <a:rPr lang="en-US" dirty="0" smtClean="0"/>
              <a:t>Click to edit Master text styles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02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79267" y="799385"/>
            <a:ext cx="6599973" cy="42243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9507" y="5284587"/>
            <a:ext cx="8683071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29507" y="799385"/>
            <a:ext cx="1868326" cy="188824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61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verlaying pic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9507" y="5284587"/>
            <a:ext cx="8683071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9507" y="2040700"/>
            <a:ext cx="5054764" cy="2870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42156" y="362887"/>
            <a:ext cx="4901844" cy="3798975"/>
          </a:xfrm>
          <a:prstGeom prst="rect">
            <a:avLst/>
          </a:prstGeom>
          <a:solidFill>
            <a:schemeClr val="accent2">
              <a:alpha val="62000"/>
            </a:schemeClr>
          </a:solidFill>
        </p:spPr>
        <p:txBody>
          <a:bodyPr vert="horz" lIns="182880" tIns="182880" rIns="45720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32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507" y="5284587"/>
            <a:ext cx="8683071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8978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7FF0C-C176-5C40-8DC6-8EC25D0370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29508" y="5944684"/>
            <a:ext cx="8683071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xG2B.png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9"/>
          <a:stretch/>
        </p:blipFill>
        <p:spPr>
          <a:xfrm>
            <a:off x="178090" y="6048598"/>
            <a:ext cx="2112519" cy="68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7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49" r:id="rId3"/>
    <p:sldLayoutId id="2147483665" r:id="rId4"/>
    <p:sldLayoutId id="2147483666" r:id="rId5"/>
    <p:sldLayoutId id="2147483670" r:id="rId6"/>
    <p:sldLayoutId id="2147483669" r:id="rId7"/>
    <p:sldLayoutId id="2147483664" r:id="rId8"/>
    <p:sldLayoutId id="2147483662" r:id="rId9"/>
    <p:sldLayoutId id="2147483663" r:id="rId10"/>
    <p:sldLayoutId id="2147483650" r:id="rId11"/>
    <p:sldLayoutId id="2147483660" r:id="rId12"/>
    <p:sldLayoutId id="214748366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A6A6A6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rticles.latimes.com/2011/jun/0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cursi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en.wikipedia.org/wiki/Organization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gif"/><Relationship Id="rId4" Type="http://schemas.openxmlformats.org/officeDocument/2006/relationships/image" Target="../media/image34.jpeg"/><Relationship Id="rId9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4" y="0"/>
            <a:ext cx="8873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03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584776" y="5193444"/>
            <a:ext cx="5061689" cy="425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31156" y="5227123"/>
            <a:ext cx="829359" cy="365125"/>
          </a:xfrm>
          <a:prstGeom prst="rect">
            <a:avLst/>
          </a:prstGeom>
        </p:spPr>
        <p:txBody>
          <a:bodyPr/>
          <a:lstStyle/>
          <a:p>
            <a:fld id="{867E9DDC-A4E3-854F-8BAA-69552109FF3C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7181599" y="51806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7E9DDC-A4E3-854F-8BAA-69552109FF3C}" type="slidenum">
              <a:rPr lang="en-US" smtClean="0">
                <a:solidFill>
                  <a:srgbClr val="C0504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85" y="3054805"/>
            <a:ext cx="4381997" cy="24622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ea typeface="MS PGothic"/>
              </a:rPr>
              <a:t>Covered Lives Growth Estimates</a:t>
            </a:r>
            <a:endParaRPr lang="en-US" dirty="0">
              <a:solidFill>
                <a:prstClr val="white"/>
              </a:solidFill>
              <a:ea typeface="MS P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9897" y="3054804"/>
            <a:ext cx="4381997" cy="24622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ea typeface="MS PGothic"/>
              </a:rPr>
              <a:t>Geographic Distribution of ACO Covered Lives</a:t>
            </a:r>
            <a:endParaRPr lang="en-US" dirty="0">
              <a:solidFill>
                <a:prstClr val="white"/>
              </a:solidFill>
              <a:ea typeface="MS P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9897" y="117278"/>
            <a:ext cx="4381997" cy="24622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ea typeface="MS PGothic"/>
              </a:rPr>
              <a:t>Increase in Medicare ACOs</a:t>
            </a:r>
            <a:endParaRPr lang="en-US" dirty="0">
              <a:solidFill>
                <a:prstClr val="white"/>
              </a:solidFill>
              <a:ea typeface="MS PGothic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811436" y="2719054"/>
            <a:ext cx="436270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rgbClr val="C0504D"/>
                </a:solidFill>
                <a:ea typeface="MS PGothic"/>
              </a:defRPr>
            </a:lvl1pPr>
          </a:lstStyle>
          <a:p>
            <a:r>
              <a:rPr lang="en-US" dirty="0"/>
              <a:t>Source: Leavitt Partners, Growth and Dispersion of Accountable Care Organizations: Q1 2015 Update.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2128" y="2773551"/>
            <a:ext cx="43941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C0504D"/>
                </a:solidFill>
                <a:ea typeface="MS PGothic"/>
              </a:rPr>
              <a:t>Source: Health Affairs Blog with data from Leavitt Partners February 2013.</a:t>
            </a:r>
            <a:endParaRPr lang="en-US" sz="800" dirty="0">
              <a:solidFill>
                <a:srgbClr val="C0504D"/>
              </a:solidFill>
              <a:ea typeface="MS PGothic"/>
            </a:endParaRPr>
          </a:p>
        </p:txBody>
      </p:sp>
      <p:pic>
        <p:nvPicPr>
          <p:cNvPr id="2050" name="Picture 2" descr="Muhlenstien Exhibit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05" y="455409"/>
            <a:ext cx="4190087" cy="22434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uhlestein-Exhibit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317" y="3441662"/>
            <a:ext cx="3307508" cy="206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uhlestein-Exhibit-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8" y="3447490"/>
            <a:ext cx="4238583" cy="23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27621" y="334179"/>
            <a:ext cx="873456" cy="6872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985" y="117278"/>
            <a:ext cx="4381997" cy="24622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white"/>
                </a:solidFill>
                <a:ea typeface="MS PGothic"/>
              </a:rPr>
              <a:t>Increase in Number of Payers Participating in Accountable Care</a:t>
            </a:r>
            <a:endParaRPr lang="en-US" dirty="0">
              <a:solidFill>
                <a:prstClr val="white"/>
              </a:solidFill>
              <a:ea typeface="MS PGothic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811436" y="5649903"/>
            <a:ext cx="4362702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rgbClr val="C0504D"/>
                </a:solidFill>
                <a:ea typeface="MS PGothic"/>
              </a:defRPr>
            </a:lvl1pPr>
          </a:lstStyle>
          <a:p>
            <a:r>
              <a:rPr lang="en-US" dirty="0"/>
              <a:t>Source: Leavitt Partners, Geographic Distribution of ACO Covered Lives January 2015 </a:t>
            </a:r>
            <a:r>
              <a:rPr lang="en-US" dirty="0" smtClean="0"/>
              <a:t>Update.</a:t>
            </a:r>
            <a:endParaRPr lang="en-US" dirty="0"/>
          </a:p>
        </p:txBody>
      </p:sp>
      <p:pic>
        <p:nvPicPr>
          <p:cNvPr id="2056" name="Picture 8" descr="Muhlestein-Exhibit-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8" y="482645"/>
            <a:ext cx="4238583" cy="216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52128" y="5705637"/>
            <a:ext cx="43941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C0504D"/>
                </a:solidFill>
                <a:ea typeface="MS PGothic"/>
              </a:rPr>
              <a:t>Source: Health Affairs Blog with data from Leavitt Partners February 2013.</a:t>
            </a:r>
            <a:endParaRPr lang="en-US" sz="800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Volume to Value Migration Accelerating: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i="1" u="sng" dirty="0">
                <a:solidFill>
                  <a:schemeClr val="tx1"/>
                </a:solidFill>
              </a:rPr>
              <a:t>Population Based </a:t>
            </a:r>
            <a:r>
              <a:rPr lang="en-US" sz="2000" b="1" dirty="0">
                <a:solidFill>
                  <a:schemeClr val="tx1"/>
                </a:solidFill>
              </a:rPr>
              <a:t>Value Based Reimbursement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08643" y="3920568"/>
            <a:ext cx="518616" cy="518616"/>
          </a:xfrm>
          <a:prstGeom prst="ellipse">
            <a:avLst/>
          </a:prstGeom>
          <a:noFill/>
          <a:ln w="38100">
            <a:solidFill>
              <a:srgbClr val="4BAC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/>
          <a:lstStyle/>
          <a:p>
            <a:pPr>
              <a:defRPr/>
            </a:pPr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752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27621" y="334179"/>
            <a:ext cx="873456" cy="6872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fa1f8214c89c8e3767c8fc13dc1dffe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5017" r="638"/>
          <a:stretch/>
        </p:blipFill>
        <p:spPr>
          <a:xfrm>
            <a:off x="236425" y="0"/>
            <a:ext cx="8907575" cy="58649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425" y="3381167"/>
            <a:ext cx="8907575" cy="2559937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236425" y="3381167"/>
            <a:ext cx="8593336" cy="276203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Current way healthcare is paid for leads to higher cost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Quality is an afterthought - concept of warranty is foreign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Transparency regarding quality and total cost of care for an episode is lacking (informed consumer?)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Today, there is no easy connection between benefit designs and episodic/bundled payment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71165" y="6081684"/>
            <a:ext cx="7350256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u="sng" dirty="0" smtClean="0">
                <a:solidFill>
                  <a:schemeClr val="tx1"/>
                </a:solidFill>
              </a:rPr>
              <a:t>Episodes of Care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– Bundled Payments:</a:t>
            </a: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What Is the Plan? A Problem in Need of a Solution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3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59077" y="6129639"/>
            <a:ext cx="6796438" cy="790575"/>
          </a:xfrm>
        </p:spPr>
        <p:txBody>
          <a:bodyPr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ncreasing partnerships with hospital systems, primarily around bundled care for ortho/cardiac procedures for adults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94" name="Footer Placeholder 3"/>
          <p:cNvSpPr txBox="1">
            <a:spLocks/>
          </p:cNvSpPr>
          <p:nvPr/>
        </p:nvSpPr>
        <p:spPr bwMode="auto">
          <a:xfrm>
            <a:off x="1021687" y="5876136"/>
            <a:ext cx="6338648" cy="20803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00" b="0" kern="120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prstClr val="black"/>
                </a:solidFill>
              </a:rPr>
              <a:t>Source: </a:t>
            </a:r>
            <a:r>
              <a:rPr lang="en-US" sz="800" dirty="0" err="1" smtClean="0">
                <a:solidFill>
                  <a:prstClr val="black"/>
                </a:solidFill>
              </a:rPr>
              <a:t>FierceHealthcare</a:t>
            </a:r>
            <a:r>
              <a:rPr lang="en-US" sz="800" dirty="0" smtClean="0">
                <a:solidFill>
                  <a:prstClr val="black"/>
                </a:solidFill>
              </a:rPr>
              <a:t>, Advisory Board Company, </a:t>
            </a:r>
            <a:r>
              <a:rPr lang="en-US" sz="800" dirty="0" err="1" smtClean="0">
                <a:solidFill>
                  <a:prstClr val="black"/>
                </a:solidFill>
              </a:rPr>
              <a:t>CalPers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154903" y="5655706"/>
            <a:ext cx="8875516" cy="3070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i="1" dirty="0">
                <a:solidFill>
                  <a:prstClr val="black"/>
                </a:solidFill>
              </a:rPr>
              <a:t>Strong interest from employers in creating </a:t>
            </a:r>
            <a:r>
              <a:rPr lang="en-US" sz="1100" b="1" i="1" dirty="0" smtClean="0">
                <a:solidFill>
                  <a:prstClr val="black"/>
                </a:solidFill>
              </a:rPr>
              <a:t>bundled payments </a:t>
            </a:r>
            <a:r>
              <a:rPr lang="en-US" sz="1200" b="1" i="1" dirty="0">
                <a:solidFill>
                  <a:prstClr val="black"/>
                </a:solidFill>
              </a:rPr>
              <a:t>around</a:t>
            </a:r>
            <a:r>
              <a:rPr lang="en-US" sz="1100" b="1" i="1" dirty="0">
                <a:solidFill>
                  <a:prstClr val="black"/>
                </a:solidFill>
              </a:rPr>
              <a:t> high volume </a:t>
            </a:r>
            <a:r>
              <a:rPr lang="en-US" sz="1100" b="1" i="1" dirty="0" smtClean="0">
                <a:solidFill>
                  <a:prstClr val="black"/>
                </a:solidFill>
              </a:rPr>
              <a:t>procedures such as hips</a:t>
            </a:r>
            <a:r>
              <a:rPr lang="en-US" sz="1100" b="1" i="1" dirty="0">
                <a:solidFill>
                  <a:prstClr val="black"/>
                </a:solidFill>
              </a:rPr>
              <a:t>, knees and backs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4902" y="850244"/>
            <a:ext cx="8836949" cy="4795749"/>
            <a:chOff x="154902" y="850244"/>
            <a:chExt cx="8836949" cy="4795749"/>
          </a:xfrm>
        </p:grpSpPr>
        <p:grpSp>
          <p:nvGrpSpPr>
            <p:cNvPr id="4" name="Group 3"/>
            <p:cNvGrpSpPr/>
            <p:nvPr/>
          </p:nvGrpSpPr>
          <p:grpSpPr>
            <a:xfrm>
              <a:off x="154902" y="850244"/>
              <a:ext cx="8836949" cy="4795749"/>
              <a:chOff x="326440" y="133892"/>
              <a:chExt cx="8836949" cy="4795749"/>
            </a:xfrm>
          </p:grpSpPr>
          <p:grpSp>
            <p:nvGrpSpPr>
              <p:cNvPr id="11" name="Group 10"/>
              <p:cNvGrpSpPr>
                <a:grpSpLocks noChangeAspect="1"/>
              </p:cNvGrpSpPr>
              <p:nvPr/>
            </p:nvGrpSpPr>
            <p:grpSpPr>
              <a:xfrm>
                <a:off x="1513357" y="664402"/>
                <a:ext cx="6929438" cy="4243388"/>
                <a:chOff x="727075" y="1136650"/>
                <a:chExt cx="7699375" cy="4714876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2" name="Freeform 4"/>
                <p:cNvSpPr>
                  <a:spLocks/>
                </p:cNvSpPr>
                <p:nvPr/>
              </p:nvSpPr>
              <p:spPr bwMode="auto">
                <a:xfrm>
                  <a:off x="1090613" y="1136650"/>
                  <a:ext cx="985837" cy="708025"/>
                </a:xfrm>
                <a:custGeom>
                  <a:avLst/>
                  <a:gdLst>
                    <a:gd name="T0" fmla="*/ 24 w 557"/>
                    <a:gd name="T1" fmla="*/ 29 h 413"/>
                    <a:gd name="T2" fmla="*/ 52 w 557"/>
                    <a:gd name="T3" fmla="*/ 54 h 413"/>
                    <a:gd name="T4" fmla="*/ 79 w 557"/>
                    <a:gd name="T5" fmla="*/ 65 h 413"/>
                    <a:gd name="T6" fmla="*/ 97 w 557"/>
                    <a:gd name="T7" fmla="*/ 72 h 413"/>
                    <a:gd name="T8" fmla="*/ 134 w 557"/>
                    <a:gd name="T9" fmla="*/ 89 h 413"/>
                    <a:gd name="T10" fmla="*/ 145 w 557"/>
                    <a:gd name="T11" fmla="*/ 102 h 413"/>
                    <a:gd name="T12" fmla="*/ 138 w 557"/>
                    <a:gd name="T13" fmla="*/ 120 h 413"/>
                    <a:gd name="T14" fmla="*/ 134 w 557"/>
                    <a:gd name="T15" fmla="*/ 120 h 413"/>
                    <a:gd name="T16" fmla="*/ 105 w 557"/>
                    <a:gd name="T17" fmla="*/ 159 h 413"/>
                    <a:gd name="T18" fmla="*/ 123 w 557"/>
                    <a:gd name="T19" fmla="*/ 137 h 413"/>
                    <a:gd name="T20" fmla="*/ 139 w 557"/>
                    <a:gd name="T21" fmla="*/ 141 h 413"/>
                    <a:gd name="T22" fmla="*/ 126 w 557"/>
                    <a:gd name="T23" fmla="*/ 183 h 413"/>
                    <a:gd name="T24" fmla="*/ 126 w 557"/>
                    <a:gd name="T25" fmla="*/ 174 h 413"/>
                    <a:gd name="T26" fmla="*/ 117 w 557"/>
                    <a:gd name="T27" fmla="*/ 176 h 413"/>
                    <a:gd name="T28" fmla="*/ 114 w 557"/>
                    <a:gd name="T29" fmla="*/ 164 h 413"/>
                    <a:gd name="T30" fmla="*/ 96 w 557"/>
                    <a:gd name="T31" fmla="*/ 185 h 413"/>
                    <a:gd name="T32" fmla="*/ 111 w 557"/>
                    <a:gd name="T33" fmla="*/ 188 h 413"/>
                    <a:gd name="T34" fmla="*/ 121 w 557"/>
                    <a:gd name="T35" fmla="*/ 192 h 413"/>
                    <a:gd name="T36" fmla="*/ 141 w 557"/>
                    <a:gd name="T37" fmla="*/ 182 h 413"/>
                    <a:gd name="T38" fmla="*/ 178 w 557"/>
                    <a:gd name="T39" fmla="*/ 107 h 413"/>
                    <a:gd name="T40" fmla="*/ 162 w 557"/>
                    <a:gd name="T41" fmla="*/ 86 h 413"/>
                    <a:gd name="T42" fmla="*/ 165 w 557"/>
                    <a:gd name="T43" fmla="*/ 45 h 413"/>
                    <a:gd name="T44" fmla="*/ 178 w 557"/>
                    <a:gd name="T45" fmla="*/ 32 h 413"/>
                    <a:gd name="T46" fmla="*/ 175 w 557"/>
                    <a:gd name="T47" fmla="*/ 2 h 413"/>
                    <a:gd name="T48" fmla="*/ 226 w 557"/>
                    <a:gd name="T49" fmla="*/ 18 h 413"/>
                    <a:gd name="T50" fmla="*/ 315 w 557"/>
                    <a:gd name="T51" fmla="*/ 42 h 413"/>
                    <a:gd name="T52" fmla="*/ 428 w 557"/>
                    <a:gd name="T53" fmla="*/ 71 h 413"/>
                    <a:gd name="T54" fmla="*/ 556 w 557"/>
                    <a:gd name="T55" fmla="*/ 99 h 413"/>
                    <a:gd name="T56" fmla="*/ 551 w 557"/>
                    <a:gd name="T57" fmla="*/ 131 h 413"/>
                    <a:gd name="T58" fmla="*/ 533 w 557"/>
                    <a:gd name="T59" fmla="*/ 203 h 413"/>
                    <a:gd name="T60" fmla="*/ 516 w 557"/>
                    <a:gd name="T61" fmla="*/ 285 h 413"/>
                    <a:gd name="T62" fmla="*/ 503 w 557"/>
                    <a:gd name="T63" fmla="*/ 345 h 413"/>
                    <a:gd name="T64" fmla="*/ 500 w 557"/>
                    <a:gd name="T65" fmla="*/ 390 h 413"/>
                    <a:gd name="T66" fmla="*/ 351 w 557"/>
                    <a:gd name="T67" fmla="*/ 377 h 413"/>
                    <a:gd name="T68" fmla="*/ 325 w 557"/>
                    <a:gd name="T69" fmla="*/ 378 h 413"/>
                    <a:gd name="T70" fmla="*/ 300 w 557"/>
                    <a:gd name="T71" fmla="*/ 372 h 413"/>
                    <a:gd name="T72" fmla="*/ 273 w 557"/>
                    <a:gd name="T73" fmla="*/ 377 h 413"/>
                    <a:gd name="T74" fmla="*/ 230 w 557"/>
                    <a:gd name="T75" fmla="*/ 377 h 413"/>
                    <a:gd name="T76" fmla="*/ 207 w 557"/>
                    <a:gd name="T77" fmla="*/ 375 h 413"/>
                    <a:gd name="T78" fmla="*/ 177 w 557"/>
                    <a:gd name="T79" fmla="*/ 368 h 413"/>
                    <a:gd name="T80" fmla="*/ 141 w 557"/>
                    <a:gd name="T81" fmla="*/ 353 h 413"/>
                    <a:gd name="T82" fmla="*/ 114 w 557"/>
                    <a:gd name="T83" fmla="*/ 357 h 413"/>
                    <a:gd name="T84" fmla="*/ 87 w 557"/>
                    <a:gd name="T85" fmla="*/ 350 h 413"/>
                    <a:gd name="T86" fmla="*/ 75 w 557"/>
                    <a:gd name="T87" fmla="*/ 342 h 413"/>
                    <a:gd name="T88" fmla="*/ 73 w 557"/>
                    <a:gd name="T89" fmla="*/ 320 h 413"/>
                    <a:gd name="T90" fmla="*/ 69 w 557"/>
                    <a:gd name="T91" fmla="*/ 288 h 413"/>
                    <a:gd name="T92" fmla="*/ 51 w 557"/>
                    <a:gd name="T93" fmla="*/ 278 h 413"/>
                    <a:gd name="T94" fmla="*/ 45 w 557"/>
                    <a:gd name="T95" fmla="*/ 273 h 413"/>
                    <a:gd name="T96" fmla="*/ 32 w 557"/>
                    <a:gd name="T97" fmla="*/ 258 h 413"/>
                    <a:gd name="T98" fmla="*/ 9 w 557"/>
                    <a:gd name="T99" fmla="*/ 253 h 413"/>
                    <a:gd name="T100" fmla="*/ 0 w 557"/>
                    <a:gd name="T101" fmla="*/ 248 h 413"/>
                    <a:gd name="T102" fmla="*/ 3 w 557"/>
                    <a:gd name="T103" fmla="*/ 228 h 413"/>
                    <a:gd name="T104" fmla="*/ 12 w 557"/>
                    <a:gd name="T105" fmla="*/ 216 h 413"/>
                    <a:gd name="T106" fmla="*/ 9 w 557"/>
                    <a:gd name="T107" fmla="*/ 233 h 413"/>
                    <a:gd name="T108" fmla="*/ 12 w 557"/>
                    <a:gd name="T109" fmla="*/ 239 h 413"/>
                    <a:gd name="T110" fmla="*/ 22 w 557"/>
                    <a:gd name="T111" fmla="*/ 212 h 413"/>
                    <a:gd name="T112" fmla="*/ 16 w 557"/>
                    <a:gd name="T113" fmla="*/ 189 h 413"/>
                    <a:gd name="T114" fmla="*/ 15 w 557"/>
                    <a:gd name="T115" fmla="*/ 180 h 413"/>
                    <a:gd name="T116" fmla="*/ 18 w 557"/>
                    <a:gd name="T117" fmla="*/ 152 h 413"/>
                    <a:gd name="T118" fmla="*/ 16 w 557"/>
                    <a:gd name="T119" fmla="*/ 114 h 413"/>
                    <a:gd name="T120" fmla="*/ 13 w 557"/>
                    <a:gd name="T121" fmla="*/ 81 h 413"/>
                    <a:gd name="T122" fmla="*/ 12 w 557"/>
                    <a:gd name="T123" fmla="*/ 44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57" h="413">
                      <a:moveTo>
                        <a:pt x="18" y="33"/>
                      </a:moveTo>
                      <a:lnTo>
                        <a:pt x="19" y="30"/>
                      </a:lnTo>
                      <a:lnTo>
                        <a:pt x="18" y="23"/>
                      </a:lnTo>
                      <a:lnTo>
                        <a:pt x="18" y="24"/>
                      </a:lnTo>
                      <a:lnTo>
                        <a:pt x="19" y="24"/>
                      </a:lnTo>
                      <a:lnTo>
                        <a:pt x="21" y="27"/>
                      </a:lnTo>
                      <a:lnTo>
                        <a:pt x="24" y="29"/>
                      </a:lnTo>
                      <a:lnTo>
                        <a:pt x="27" y="32"/>
                      </a:lnTo>
                      <a:lnTo>
                        <a:pt x="31" y="35"/>
                      </a:lnTo>
                      <a:lnTo>
                        <a:pt x="33" y="38"/>
                      </a:lnTo>
                      <a:lnTo>
                        <a:pt x="37" y="42"/>
                      </a:lnTo>
                      <a:lnTo>
                        <a:pt x="42" y="47"/>
                      </a:lnTo>
                      <a:lnTo>
                        <a:pt x="48" y="50"/>
                      </a:lnTo>
                      <a:lnTo>
                        <a:pt x="52" y="54"/>
                      </a:lnTo>
                      <a:lnTo>
                        <a:pt x="57" y="57"/>
                      </a:lnTo>
                      <a:lnTo>
                        <a:pt x="63" y="60"/>
                      </a:lnTo>
                      <a:lnTo>
                        <a:pt x="66" y="63"/>
                      </a:lnTo>
                      <a:lnTo>
                        <a:pt x="72" y="63"/>
                      </a:lnTo>
                      <a:lnTo>
                        <a:pt x="76" y="65"/>
                      </a:lnTo>
                      <a:lnTo>
                        <a:pt x="76" y="65"/>
                      </a:lnTo>
                      <a:lnTo>
                        <a:pt x="79" y="65"/>
                      </a:lnTo>
                      <a:lnTo>
                        <a:pt x="81" y="66"/>
                      </a:lnTo>
                      <a:lnTo>
                        <a:pt x="82" y="66"/>
                      </a:lnTo>
                      <a:lnTo>
                        <a:pt x="85" y="66"/>
                      </a:lnTo>
                      <a:lnTo>
                        <a:pt x="87" y="68"/>
                      </a:lnTo>
                      <a:lnTo>
                        <a:pt x="87" y="68"/>
                      </a:lnTo>
                      <a:lnTo>
                        <a:pt x="88" y="68"/>
                      </a:lnTo>
                      <a:lnTo>
                        <a:pt x="97" y="72"/>
                      </a:lnTo>
                      <a:lnTo>
                        <a:pt x="104" y="80"/>
                      </a:lnTo>
                      <a:lnTo>
                        <a:pt x="120" y="80"/>
                      </a:lnTo>
                      <a:lnTo>
                        <a:pt x="121" y="89"/>
                      </a:lnTo>
                      <a:lnTo>
                        <a:pt x="130" y="89"/>
                      </a:lnTo>
                      <a:lnTo>
                        <a:pt x="130" y="98"/>
                      </a:lnTo>
                      <a:lnTo>
                        <a:pt x="135" y="98"/>
                      </a:lnTo>
                      <a:lnTo>
                        <a:pt x="134" y="89"/>
                      </a:lnTo>
                      <a:lnTo>
                        <a:pt x="137" y="87"/>
                      </a:lnTo>
                      <a:lnTo>
                        <a:pt x="145" y="87"/>
                      </a:lnTo>
                      <a:lnTo>
                        <a:pt x="141" y="95"/>
                      </a:lnTo>
                      <a:lnTo>
                        <a:pt x="142" y="96"/>
                      </a:lnTo>
                      <a:lnTo>
                        <a:pt x="142" y="98"/>
                      </a:lnTo>
                      <a:lnTo>
                        <a:pt x="144" y="99"/>
                      </a:lnTo>
                      <a:lnTo>
                        <a:pt x="145" y="102"/>
                      </a:lnTo>
                      <a:lnTo>
                        <a:pt x="147" y="105"/>
                      </a:lnTo>
                      <a:lnTo>
                        <a:pt x="147" y="110"/>
                      </a:lnTo>
                      <a:lnTo>
                        <a:pt x="145" y="113"/>
                      </a:lnTo>
                      <a:lnTo>
                        <a:pt x="144" y="114"/>
                      </a:lnTo>
                      <a:lnTo>
                        <a:pt x="142" y="116"/>
                      </a:lnTo>
                      <a:lnTo>
                        <a:pt x="141" y="117"/>
                      </a:lnTo>
                      <a:lnTo>
                        <a:pt x="138" y="120"/>
                      </a:lnTo>
                      <a:lnTo>
                        <a:pt x="135" y="123"/>
                      </a:lnTo>
                      <a:lnTo>
                        <a:pt x="134" y="126"/>
                      </a:lnTo>
                      <a:lnTo>
                        <a:pt x="131" y="128"/>
                      </a:lnTo>
                      <a:lnTo>
                        <a:pt x="130" y="129"/>
                      </a:lnTo>
                      <a:lnTo>
                        <a:pt x="130" y="131"/>
                      </a:lnTo>
                      <a:lnTo>
                        <a:pt x="126" y="126"/>
                      </a:lnTo>
                      <a:lnTo>
                        <a:pt x="134" y="120"/>
                      </a:lnTo>
                      <a:lnTo>
                        <a:pt x="132" y="116"/>
                      </a:lnTo>
                      <a:lnTo>
                        <a:pt x="109" y="143"/>
                      </a:lnTo>
                      <a:lnTo>
                        <a:pt x="96" y="152"/>
                      </a:lnTo>
                      <a:lnTo>
                        <a:pt x="96" y="161"/>
                      </a:lnTo>
                      <a:lnTo>
                        <a:pt x="102" y="162"/>
                      </a:lnTo>
                      <a:lnTo>
                        <a:pt x="104" y="161"/>
                      </a:lnTo>
                      <a:lnTo>
                        <a:pt x="105" y="159"/>
                      </a:lnTo>
                      <a:lnTo>
                        <a:pt x="106" y="157"/>
                      </a:lnTo>
                      <a:lnTo>
                        <a:pt x="106" y="158"/>
                      </a:lnTo>
                      <a:lnTo>
                        <a:pt x="106" y="158"/>
                      </a:lnTo>
                      <a:lnTo>
                        <a:pt x="104" y="157"/>
                      </a:lnTo>
                      <a:lnTo>
                        <a:pt x="102" y="155"/>
                      </a:lnTo>
                      <a:lnTo>
                        <a:pt x="101" y="155"/>
                      </a:lnTo>
                      <a:lnTo>
                        <a:pt x="123" y="137"/>
                      </a:lnTo>
                      <a:lnTo>
                        <a:pt x="129" y="137"/>
                      </a:lnTo>
                      <a:lnTo>
                        <a:pt x="151" y="114"/>
                      </a:lnTo>
                      <a:lnTo>
                        <a:pt x="154" y="122"/>
                      </a:lnTo>
                      <a:lnTo>
                        <a:pt x="153" y="129"/>
                      </a:lnTo>
                      <a:lnTo>
                        <a:pt x="145" y="135"/>
                      </a:lnTo>
                      <a:lnTo>
                        <a:pt x="142" y="134"/>
                      </a:lnTo>
                      <a:lnTo>
                        <a:pt x="139" y="141"/>
                      </a:lnTo>
                      <a:lnTo>
                        <a:pt x="137" y="150"/>
                      </a:lnTo>
                      <a:lnTo>
                        <a:pt x="139" y="152"/>
                      </a:lnTo>
                      <a:lnTo>
                        <a:pt x="132" y="177"/>
                      </a:lnTo>
                      <a:lnTo>
                        <a:pt x="131" y="177"/>
                      </a:lnTo>
                      <a:lnTo>
                        <a:pt x="130" y="179"/>
                      </a:lnTo>
                      <a:lnTo>
                        <a:pt x="127" y="182"/>
                      </a:lnTo>
                      <a:lnTo>
                        <a:pt x="126" y="183"/>
                      </a:lnTo>
                      <a:lnTo>
                        <a:pt x="126" y="183"/>
                      </a:lnTo>
                      <a:lnTo>
                        <a:pt x="124" y="183"/>
                      </a:lnTo>
                      <a:lnTo>
                        <a:pt x="124" y="182"/>
                      </a:lnTo>
                      <a:lnTo>
                        <a:pt x="126" y="179"/>
                      </a:lnTo>
                      <a:lnTo>
                        <a:pt x="126" y="177"/>
                      </a:lnTo>
                      <a:lnTo>
                        <a:pt x="126" y="176"/>
                      </a:lnTo>
                      <a:lnTo>
                        <a:pt x="126" y="174"/>
                      </a:lnTo>
                      <a:lnTo>
                        <a:pt x="126" y="173"/>
                      </a:lnTo>
                      <a:lnTo>
                        <a:pt x="132" y="164"/>
                      </a:lnTo>
                      <a:lnTo>
                        <a:pt x="121" y="174"/>
                      </a:lnTo>
                      <a:lnTo>
                        <a:pt x="117" y="182"/>
                      </a:lnTo>
                      <a:lnTo>
                        <a:pt x="115" y="179"/>
                      </a:lnTo>
                      <a:lnTo>
                        <a:pt x="115" y="177"/>
                      </a:lnTo>
                      <a:lnTo>
                        <a:pt x="117" y="176"/>
                      </a:lnTo>
                      <a:lnTo>
                        <a:pt x="117" y="173"/>
                      </a:lnTo>
                      <a:lnTo>
                        <a:pt x="118" y="170"/>
                      </a:lnTo>
                      <a:lnTo>
                        <a:pt x="120" y="168"/>
                      </a:lnTo>
                      <a:lnTo>
                        <a:pt x="120" y="165"/>
                      </a:lnTo>
                      <a:lnTo>
                        <a:pt x="118" y="164"/>
                      </a:lnTo>
                      <a:lnTo>
                        <a:pt x="117" y="162"/>
                      </a:lnTo>
                      <a:lnTo>
                        <a:pt x="114" y="164"/>
                      </a:lnTo>
                      <a:lnTo>
                        <a:pt x="109" y="165"/>
                      </a:lnTo>
                      <a:lnTo>
                        <a:pt x="105" y="170"/>
                      </a:lnTo>
                      <a:lnTo>
                        <a:pt x="101" y="173"/>
                      </a:lnTo>
                      <a:lnTo>
                        <a:pt x="97" y="177"/>
                      </a:lnTo>
                      <a:lnTo>
                        <a:pt x="94" y="182"/>
                      </a:lnTo>
                      <a:lnTo>
                        <a:pt x="94" y="183"/>
                      </a:lnTo>
                      <a:lnTo>
                        <a:pt x="96" y="185"/>
                      </a:lnTo>
                      <a:lnTo>
                        <a:pt x="101" y="186"/>
                      </a:lnTo>
                      <a:lnTo>
                        <a:pt x="104" y="186"/>
                      </a:lnTo>
                      <a:lnTo>
                        <a:pt x="106" y="188"/>
                      </a:lnTo>
                      <a:lnTo>
                        <a:pt x="109" y="188"/>
                      </a:lnTo>
                      <a:lnTo>
                        <a:pt x="109" y="188"/>
                      </a:lnTo>
                      <a:lnTo>
                        <a:pt x="111" y="188"/>
                      </a:lnTo>
                      <a:lnTo>
                        <a:pt x="111" y="188"/>
                      </a:lnTo>
                      <a:lnTo>
                        <a:pt x="111" y="188"/>
                      </a:lnTo>
                      <a:lnTo>
                        <a:pt x="111" y="188"/>
                      </a:lnTo>
                      <a:lnTo>
                        <a:pt x="111" y="190"/>
                      </a:lnTo>
                      <a:lnTo>
                        <a:pt x="112" y="191"/>
                      </a:lnTo>
                      <a:lnTo>
                        <a:pt x="117" y="194"/>
                      </a:lnTo>
                      <a:lnTo>
                        <a:pt x="118" y="194"/>
                      </a:lnTo>
                      <a:lnTo>
                        <a:pt x="121" y="192"/>
                      </a:lnTo>
                      <a:lnTo>
                        <a:pt x="126" y="190"/>
                      </a:lnTo>
                      <a:lnTo>
                        <a:pt x="129" y="189"/>
                      </a:lnTo>
                      <a:lnTo>
                        <a:pt x="131" y="186"/>
                      </a:lnTo>
                      <a:lnTo>
                        <a:pt x="134" y="183"/>
                      </a:lnTo>
                      <a:lnTo>
                        <a:pt x="137" y="182"/>
                      </a:lnTo>
                      <a:lnTo>
                        <a:pt x="137" y="180"/>
                      </a:lnTo>
                      <a:lnTo>
                        <a:pt x="141" y="182"/>
                      </a:lnTo>
                      <a:lnTo>
                        <a:pt x="148" y="176"/>
                      </a:lnTo>
                      <a:lnTo>
                        <a:pt x="153" y="174"/>
                      </a:lnTo>
                      <a:lnTo>
                        <a:pt x="151" y="155"/>
                      </a:lnTo>
                      <a:lnTo>
                        <a:pt x="157" y="150"/>
                      </a:lnTo>
                      <a:lnTo>
                        <a:pt x="153" y="144"/>
                      </a:lnTo>
                      <a:lnTo>
                        <a:pt x="162" y="126"/>
                      </a:lnTo>
                      <a:lnTo>
                        <a:pt x="178" y="107"/>
                      </a:lnTo>
                      <a:lnTo>
                        <a:pt x="171" y="87"/>
                      </a:lnTo>
                      <a:lnTo>
                        <a:pt x="167" y="87"/>
                      </a:lnTo>
                      <a:lnTo>
                        <a:pt x="165" y="94"/>
                      </a:lnTo>
                      <a:lnTo>
                        <a:pt x="170" y="98"/>
                      </a:lnTo>
                      <a:lnTo>
                        <a:pt x="168" y="102"/>
                      </a:lnTo>
                      <a:lnTo>
                        <a:pt x="160" y="93"/>
                      </a:lnTo>
                      <a:lnTo>
                        <a:pt x="162" y="86"/>
                      </a:lnTo>
                      <a:lnTo>
                        <a:pt x="165" y="81"/>
                      </a:lnTo>
                      <a:lnTo>
                        <a:pt x="174" y="81"/>
                      </a:lnTo>
                      <a:lnTo>
                        <a:pt x="168" y="69"/>
                      </a:lnTo>
                      <a:lnTo>
                        <a:pt x="164" y="62"/>
                      </a:lnTo>
                      <a:lnTo>
                        <a:pt x="160" y="57"/>
                      </a:lnTo>
                      <a:lnTo>
                        <a:pt x="163" y="53"/>
                      </a:lnTo>
                      <a:lnTo>
                        <a:pt x="165" y="45"/>
                      </a:lnTo>
                      <a:lnTo>
                        <a:pt x="168" y="50"/>
                      </a:lnTo>
                      <a:lnTo>
                        <a:pt x="168" y="60"/>
                      </a:lnTo>
                      <a:lnTo>
                        <a:pt x="174" y="56"/>
                      </a:lnTo>
                      <a:lnTo>
                        <a:pt x="173" y="54"/>
                      </a:lnTo>
                      <a:lnTo>
                        <a:pt x="181" y="47"/>
                      </a:lnTo>
                      <a:lnTo>
                        <a:pt x="175" y="39"/>
                      </a:lnTo>
                      <a:lnTo>
                        <a:pt x="178" y="32"/>
                      </a:lnTo>
                      <a:lnTo>
                        <a:pt x="174" y="27"/>
                      </a:lnTo>
                      <a:lnTo>
                        <a:pt x="167" y="27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68" y="0"/>
                      </a:lnTo>
                      <a:lnTo>
                        <a:pt x="171" y="0"/>
                      </a:lnTo>
                      <a:lnTo>
                        <a:pt x="175" y="2"/>
                      </a:lnTo>
                      <a:lnTo>
                        <a:pt x="180" y="3"/>
                      </a:lnTo>
                      <a:lnTo>
                        <a:pt x="186" y="5"/>
                      </a:lnTo>
                      <a:lnTo>
                        <a:pt x="192" y="6"/>
                      </a:lnTo>
                      <a:lnTo>
                        <a:pt x="198" y="9"/>
                      </a:lnTo>
                      <a:lnTo>
                        <a:pt x="207" y="12"/>
                      </a:lnTo>
                      <a:lnTo>
                        <a:pt x="216" y="14"/>
                      </a:lnTo>
                      <a:lnTo>
                        <a:pt x="226" y="18"/>
                      </a:lnTo>
                      <a:lnTo>
                        <a:pt x="237" y="21"/>
                      </a:lnTo>
                      <a:lnTo>
                        <a:pt x="249" y="24"/>
                      </a:lnTo>
                      <a:lnTo>
                        <a:pt x="261" y="27"/>
                      </a:lnTo>
                      <a:lnTo>
                        <a:pt x="273" y="31"/>
                      </a:lnTo>
                      <a:lnTo>
                        <a:pt x="286" y="33"/>
                      </a:lnTo>
                      <a:lnTo>
                        <a:pt x="300" y="38"/>
                      </a:lnTo>
                      <a:lnTo>
                        <a:pt x="315" y="42"/>
                      </a:lnTo>
                      <a:lnTo>
                        <a:pt x="329" y="45"/>
                      </a:lnTo>
                      <a:lnTo>
                        <a:pt x="345" y="50"/>
                      </a:lnTo>
                      <a:lnTo>
                        <a:pt x="360" y="54"/>
                      </a:lnTo>
                      <a:lnTo>
                        <a:pt x="377" y="59"/>
                      </a:lnTo>
                      <a:lnTo>
                        <a:pt x="393" y="63"/>
                      </a:lnTo>
                      <a:lnTo>
                        <a:pt x="411" y="66"/>
                      </a:lnTo>
                      <a:lnTo>
                        <a:pt x="428" y="71"/>
                      </a:lnTo>
                      <a:lnTo>
                        <a:pt x="446" y="75"/>
                      </a:lnTo>
                      <a:lnTo>
                        <a:pt x="464" y="80"/>
                      </a:lnTo>
                      <a:lnTo>
                        <a:pt x="482" y="84"/>
                      </a:lnTo>
                      <a:lnTo>
                        <a:pt x="500" y="89"/>
                      </a:lnTo>
                      <a:lnTo>
                        <a:pt x="519" y="92"/>
                      </a:lnTo>
                      <a:lnTo>
                        <a:pt x="537" y="95"/>
                      </a:lnTo>
                      <a:lnTo>
                        <a:pt x="556" y="99"/>
                      </a:lnTo>
                      <a:lnTo>
                        <a:pt x="556" y="99"/>
                      </a:lnTo>
                      <a:lnTo>
                        <a:pt x="556" y="102"/>
                      </a:lnTo>
                      <a:lnTo>
                        <a:pt x="556" y="105"/>
                      </a:lnTo>
                      <a:lnTo>
                        <a:pt x="555" y="110"/>
                      </a:lnTo>
                      <a:lnTo>
                        <a:pt x="553" y="116"/>
                      </a:lnTo>
                      <a:lnTo>
                        <a:pt x="552" y="123"/>
                      </a:lnTo>
                      <a:lnTo>
                        <a:pt x="551" y="131"/>
                      </a:lnTo>
                      <a:lnTo>
                        <a:pt x="548" y="140"/>
                      </a:lnTo>
                      <a:lnTo>
                        <a:pt x="546" y="149"/>
                      </a:lnTo>
                      <a:lnTo>
                        <a:pt x="543" y="158"/>
                      </a:lnTo>
                      <a:lnTo>
                        <a:pt x="542" y="168"/>
                      </a:lnTo>
                      <a:lnTo>
                        <a:pt x="539" y="180"/>
                      </a:lnTo>
                      <a:lnTo>
                        <a:pt x="536" y="191"/>
                      </a:lnTo>
                      <a:lnTo>
                        <a:pt x="533" y="203"/>
                      </a:lnTo>
                      <a:lnTo>
                        <a:pt x="531" y="216"/>
                      </a:lnTo>
                      <a:lnTo>
                        <a:pt x="528" y="227"/>
                      </a:lnTo>
                      <a:lnTo>
                        <a:pt x="525" y="240"/>
                      </a:lnTo>
                      <a:lnTo>
                        <a:pt x="523" y="252"/>
                      </a:lnTo>
                      <a:lnTo>
                        <a:pt x="520" y="263"/>
                      </a:lnTo>
                      <a:lnTo>
                        <a:pt x="519" y="275"/>
                      </a:lnTo>
                      <a:lnTo>
                        <a:pt x="516" y="285"/>
                      </a:lnTo>
                      <a:lnTo>
                        <a:pt x="513" y="296"/>
                      </a:lnTo>
                      <a:lnTo>
                        <a:pt x="512" y="306"/>
                      </a:lnTo>
                      <a:lnTo>
                        <a:pt x="509" y="316"/>
                      </a:lnTo>
                      <a:lnTo>
                        <a:pt x="507" y="324"/>
                      </a:lnTo>
                      <a:lnTo>
                        <a:pt x="506" y="332"/>
                      </a:lnTo>
                      <a:lnTo>
                        <a:pt x="504" y="339"/>
                      </a:lnTo>
                      <a:lnTo>
                        <a:pt x="503" y="345"/>
                      </a:lnTo>
                      <a:lnTo>
                        <a:pt x="501" y="350"/>
                      </a:lnTo>
                      <a:lnTo>
                        <a:pt x="500" y="353"/>
                      </a:lnTo>
                      <a:lnTo>
                        <a:pt x="500" y="354"/>
                      </a:lnTo>
                      <a:lnTo>
                        <a:pt x="500" y="356"/>
                      </a:lnTo>
                      <a:lnTo>
                        <a:pt x="495" y="371"/>
                      </a:lnTo>
                      <a:lnTo>
                        <a:pt x="500" y="380"/>
                      </a:lnTo>
                      <a:lnTo>
                        <a:pt x="500" y="390"/>
                      </a:lnTo>
                      <a:lnTo>
                        <a:pt x="497" y="402"/>
                      </a:lnTo>
                      <a:lnTo>
                        <a:pt x="498" y="412"/>
                      </a:lnTo>
                      <a:lnTo>
                        <a:pt x="357" y="377"/>
                      </a:lnTo>
                      <a:lnTo>
                        <a:pt x="357" y="377"/>
                      </a:lnTo>
                      <a:lnTo>
                        <a:pt x="355" y="377"/>
                      </a:lnTo>
                      <a:lnTo>
                        <a:pt x="354" y="377"/>
                      </a:lnTo>
                      <a:lnTo>
                        <a:pt x="351" y="377"/>
                      </a:lnTo>
                      <a:lnTo>
                        <a:pt x="348" y="377"/>
                      </a:lnTo>
                      <a:lnTo>
                        <a:pt x="345" y="378"/>
                      </a:lnTo>
                      <a:lnTo>
                        <a:pt x="341" y="378"/>
                      </a:lnTo>
                      <a:lnTo>
                        <a:pt x="338" y="378"/>
                      </a:lnTo>
                      <a:lnTo>
                        <a:pt x="333" y="378"/>
                      </a:lnTo>
                      <a:lnTo>
                        <a:pt x="329" y="378"/>
                      </a:lnTo>
                      <a:lnTo>
                        <a:pt x="325" y="378"/>
                      </a:lnTo>
                      <a:lnTo>
                        <a:pt x="321" y="377"/>
                      </a:lnTo>
                      <a:lnTo>
                        <a:pt x="316" y="377"/>
                      </a:lnTo>
                      <a:lnTo>
                        <a:pt x="312" y="375"/>
                      </a:lnTo>
                      <a:lnTo>
                        <a:pt x="308" y="374"/>
                      </a:lnTo>
                      <a:lnTo>
                        <a:pt x="303" y="372"/>
                      </a:lnTo>
                      <a:lnTo>
                        <a:pt x="302" y="372"/>
                      </a:lnTo>
                      <a:lnTo>
                        <a:pt x="300" y="372"/>
                      </a:lnTo>
                      <a:lnTo>
                        <a:pt x="299" y="372"/>
                      </a:lnTo>
                      <a:lnTo>
                        <a:pt x="297" y="374"/>
                      </a:lnTo>
                      <a:lnTo>
                        <a:pt x="294" y="375"/>
                      </a:lnTo>
                      <a:lnTo>
                        <a:pt x="294" y="377"/>
                      </a:lnTo>
                      <a:lnTo>
                        <a:pt x="292" y="377"/>
                      </a:lnTo>
                      <a:lnTo>
                        <a:pt x="292" y="377"/>
                      </a:lnTo>
                      <a:lnTo>
                        <a:pt x="273" y="377"/>
                      </a:lnTo>
                      <a:lnTo>
                        <a:pt x="272" y="377"/>
                      </a:lnTo>
                      <a:lnTo>
                        <a:pt x="267" y="377"/>
                      </a:lnTo>
                      <a:lnTo>
                        <a:pt x="261" y="378"/>
                      </a:lnTo>
                      <a:lnTo>
                        <a:pt x="252" y="379"/>
                      </a:lnTo>
                      <a:lnTo>
                        <a:pt x="244" y="379"/>
                      </a:lnTo>
                      <a:lnTo>
                        <a:pt x="236" y="379"/>
                      </a:lnTo>
                      <a:lnTo>
                        <a:pt x="230" y="377"/>
                      </a:lnTo>
                      <a:lnTo>
                        <a:pt x="225" y="374"/>
                      </a:lnTo>
                      <a:lnTo>
                        <a:pt x="225" y="374"/>
                      </a:lnTo>
                      <a:lnTo>
                        <a:pt x="222" y="374"/>
                      </a:lnTo>
                      <a:lnTo>
                        <a:pt x="219" y="374"/>
                      </a:lnTo>
                      <a:lnTo>
                        <a:pt x="214" y="374"/>
                      </a:lnTo>
                      <a:lnTo>
                        <a:pt x="210" y="374"/>
                      </a:lnTo>
                      <a:lnTo>
                        <a:pt x="207" y="375"/>
                      </a:lnTo>
                      <a:lnTo>
                        <a:pt x="204" y="375"/>
                      </a:lnTo>
                      <a:lnTo>
                        <a:pt x="204" y="375"/>
                      </a:lnTo>
                      <a:lnTo>
                        <a:pt x="197" y="374"/>
                      </a:lnTo>
                      <a:lnTo>
                        <a:pt x="186" y="377"/>
                      </a:lnTo>
                      <a:lnTo>
                        <a:pt x="186" y="375"/>
                      </a:lnTo>
                      <a:lnTo>
                        <a:pt x="181" y="372"/>
                      </a:lnTo>
                      <a:lnTo>
                        <a:pt x="177" y="368"/>
                      </a:lnTo>
                      <a:lnTo>
                        <a:pt x="170" y="363"/>
                      </a:lnTo>
                      <a:lnTo>
                        <a:pt x="164" y="359"/>
                      </a:lnTo>
                      <a:lnTo>
                        <a:pt x="157" y="356"/>
                      </a:lnTo>
                      <a:lnTo>
                        <a:pt x="150" y="353"/>
                      </a:lnTo>
                      <a:lnTo>
                        <a:pt x="144" y="353"/>
                      </a:lnTo>
                      <a:lnTo>
                        <a:pt x="142" y="353"/>
                      </a:lnTo>
                      <a:lnTo>
                        <a:pt x="141" y="353"/>
                      </a:lnTo>
                      <a:lnTo>
                        <a:pt x="138" y="354"/>
                      </a:lnTo>
                      <a:lnTo>
                        <a:pt x="135" y="354"/>
                      </a:lnTo>
                      <a:lnTo>
                        <a:pt x="132" y="356"/>
                      </a:lnTo>
                      <a:lnTo>
                        <a:pt x="129" y="356"/>
                      </a:lnTo>
                      <a:lnTo>
                        <a:pt x="123" y="357"/>
                      </a:lnTo>
                      <a:lnTo>
                        <a:pt x="118" y="357"/>
                      </a:lnTo>
                      <a:lnTo>
                        <a:pt x="114" y="357"/>
                      </a:lnTo>
                      <a:lnTo>
                        <a:pt x="108" y="357"/>
                      </a:lnTo>
                      <a:lnTo>
                        <a:pt x="104" y="357"/>
                      </a:lnTo>
                      <a:lnTo>
                        <a:pt x="99" y="357"/>
                      </a:lnTo>
                      <a:lnTo>
                        <a:pt x="96" y="356"/>
                      </a:lnTo>
                      <a:lnTo>
                        <a:pt x="91" y="354"/>
                      </a:lnTo>
                      <a:lnTo>
                        <a:pt x="88" y="353"/>
                      </a:lnTo>
                      <a:lnTo>
                        <a:pt x="87" y="350"/>
                      </a:lnTo>
                      <a:lnTo>
                        <a:pt x="85" y="348"/>
                      </a:lnTo>
                      <a:lnTo>
                        <a:pt x="84" y="348"/>
                      </a:lnTo>
                      <a:lnTo>
                        <a:pt x="82" y="348"/>
                      </a:lnTo>
                      <a:lnTo>
                        <a:pt x="79" y="345"/>
                      </a:lnTo>
                      <a:lnTo>
                        <a:pt x="78" y="344"/>
                      </a:lnTo>
                      <a:lnTo>
                        <a:pt x="76" y="342"/>
                      </a:lnTo>
                      <a:lnTo>
                        <a:pt x="75" y="342"/>
                      </a:lnTo>
                      <a:lnTo>
                        <a:pt x="75" y="342"/>
                      </a:lnTo>
                      <a:lnTo>
                        <a:pt x="71" y="332"/>
                      </a:lnTo>
                      <a:lnTo>
                        <a:pt x="71" y="332"/>
                      </a:lnTo>
                      <a:lnTo>
                        <a:pt x="71" y="330"/>
                      </a:lnTo>
                      <a:lnTo>
                        <a:pt x="72" y="327"/>
                      </a:lnTo>
                      <a:lnTo>
                        <a:pt x="72" y="324"/>
                      </a:lnTo>
                      <a:lnTo>
                        <a:pt x="73" y="320"/>
                      </a:lnTo>
                      <a:lnTo>
                        <a:pt x="73" y="316"/>
                      </a:lnTo>
                      <a:lnTo>
                        <a:pt x="73" y="312"/>
                      </a:lnTo>
                      <a:lnTo>
                        <a:pt x="73" y="308"/>
                      </a:lnTo>
                      <a:lnTo>
                        <a:pt x="73" y="302"/>
                      </a:lnTo>
                      <a:lnTo>
                        <a:pt x="72" y="297"/>
                      </a:lnTo>
                      <a:lnTo>
                        <a:pt x="72" y="293"/>
                      </a:lnTo>
                      <a:lnTo>
                        <a:pt x="69" y="288"/>
                      </a:lnTo>
                      <a:lnTo>
                        <a:pt x="66" y="285"/>
                      </a:lnTo>
                      <a:lnTo>
                        <a:pt x="64" y="282"/>
                      </a:lnTo>
                      <a:lnTo>
                        <a:pt x="60" y="279"/>
                      </a:lnTo>
                      <a:lnTo>
                        <a:pt x="54" y="278"/>
                      </a:lnTo>
                      <a:lnTo>
                        <a:pt x="54" y="278"/>
                      </a:lnTo>
                      <a:lnTo>
                        <a:pt x="52" y="278"/>
                      </a:lnTo>
                      <a:lnTo>
                        <a:pt x="51" y="278"/>
                      </a:lnTo>
                      <a:lnTo>
                        <a:pt x="48" y="276"/>
                      </a:lnTo>
                      <a:lnTo>
                        <a:pt x="46" y="276"/>
                      </a:lnTo>
                      <a:lnTo>
                        <a:pt x="45" y="276"/>
                      </a:lnTo>
                      <a:lnTo>
                        <a:pt x="45" y="276"/>
                      </a:lnTo>
                      <a:lnTo>
                        <a:pt x="43" y="276"/>
                      </a:lnTo>
                      <a:lnTo>
                        <a:pt x="43" y="275"/>
                      </a:lnTo>
                      <a:lnTo>
                        <a:pt x="45" y="273"/>
                      </a:lnTo>
                      <a:lnTo>
                        <a:pt x="45" y="272"/>
                      </a:lnTo>
                      <a:lnTo>
                        <a:pt x="43" y="269"/>
                      </a:lnTo>
                      <a:lnTo>
                        <a:pt x="43" y="266"/>
                      </a:lnTo>
                      <a:lnTo>
                        <a:pt x="40" y="263"/>
                      </a:lnTo>
                      <a:lnTo>
                        <a:pt x="37" y="261"/>
                      </a:lnTo>
                      <a:lnTo>
                        <a:pt x="33" y="260"/>
                      </a:lnTo>
                      <a:lnTo>
                        <a:pt x="32" y="258"/>
                      </a:lnTo>
                      <a:lnTo>
                        <a:pt x="31" y="257"/>
                      </a:lnTo>
                      <a:lnTo>
                        <a:pt x="28" y="255"/>
                      </a:lnTo>
                      <a:lnTo>
                        <a:pt x="27" y="254"/>
                      </a:lnTo>
                      <a:lnTo>
                        <a:pt x="19" y="255"/>
                      </a:lnTo>
                      <a:lnTo>
                        <a:pt x="18" y="253"/>
                      </a:lnTo>
                      <a:lnTo>
                        <a:pt x="15" y="255"/>
                      </a:lnTo>
                      <a:lnTo>
                        <a:pt x="9" y="253"/>
                      </a:lnTo>
                      <a:lnTo>
                        <a:pt x="4" y="246"/>
                      </a:lnTo>
                      <a:lnTo>
                        <a:pt x="4" y="246"/>
                      </a:lnTo>
                      <a:lnTo>
                        <a:pt x="4" y="248"/>
                      </a:lnTo>
                      <a:lnTo>
                        <a:pt x="2" y="248"/>
                      </a:lnTo>
                      <a:lnTo>
                        <a:pt x="2" y="248"/>
                      </a:lnTo>
                      <a:lnTo>
                        <a:pt x="0" y="249"/>
                      </a:lnTo>
                      <a:lnTo>
                        <a:pt x="0" y="248"/>
                      </a:lnTo>
                      <a:lnTo>
                        <a:pt x="0" y="246"/>
                      </a:lnTo>
                      <a:lnTo>
                        <a:pt x="0" y="245"/>
                      </a:lnTo>
                      <a:lnTo>
                        <a:pt x="0" y="243"/>
                      </a:lnTo>
                      <a:lnTo>
                        <a:pt x="0" y="240"/>
                      </a:lnTo>
                      <a:lnTo>
                        <a:pt x="2" y="237"/>
                      </a:lnTo>
                      <a:lnTo>
                        <a:pt x="2" y="234"/>
                      </a:lnTo>
                      <a:lnTo>
                        <a:pt x="3" y="228"/>
                      </a:lnTo>
                      <a:lnTo>
                        <a:pt x="4" y="224"/>
                      </a:lnTo>
                      <a:lnTo>
                        <a:pt x="6" y="220"/>
                      </a:lnTo>
                      <a:lnTo>
                        <a:pt x="7" y="216"/>
                      </a:lnTo>
                      <a:lnTo>
                        <a:pt x="9" y="213"/>
                      </a:lnTo>
                      <a:lnTo>
                        <a:pt x="12" y="213"/>
                      </a:lnTo>
                      <a:lnTo>
                        <a:pt x="12" y="213"/>
                      </a:lnTo>
                      <a:lnTo>
                        <a:pt x="12" y="216"/>
                      </a:lnTo>
                      <a:lnTo>
                        <a:pt x="12" y="216"/>
                      </a:lnTo>
                      <a:lnTo>
                        <a:pt x="12" y="218"/>
                      </a:lnTo>
                      <a:lnTo>
                        <a:pt x="10" y="220"/>
                      </a:lnTo>
                      <a:lnTo>
                        <a:pt x="10" y="222"/>
                      </a:lnTo>
                      <a:lnTo>
                        <a:pt x="9" y="225"/>
                      </a:lnTo>
                      <a:lnTo>
                        <a:pt x="9" y="228"/>
                      </a:lnTo>
                      <a:lnTo>
                        <a:pt x="9" y="233"/>
                      </a:lnTo>
                      <a:lnTo>
                        <a:pt x="7" y="236"/>
                      </a:lnTo>
                      <a:lnTo>
                        <a:pt x="6" y="237"/>
                      </a:lnTo>
                      <a:lnTo>
                        <a:pt x="6" y="240"/>
                      </a:lnTo>
                      <a:lnTo>
                        <a:pt x="7" y="240"/>
                      </a:lnTo>
                      <a:lnTo>
                        <a:pt x="10" y="240"/>
                      </a:lnTo>
                      <a:lnTo>
                        <a:pt x="12" y="239"/>
                      </a:lnTo>
                      <a:lnTo>
                        <a:pt x="12" y="239"/>
                      </a:lnTo>
                      <a:lnTo>
                        <a:pt x="13" y="239"/>
                      </a:lnTo>
                      <a:lnTo>
                        <a:pt x="13" y="239"/>
                      </a:lnTo>
                      <a:lnTo>
                        <a:pt x="13" y="234"/>
                      </a:lnTo>
                      <a:lnTo>
                        <a:pt x="18" y="228"/>
                      </a:lnTo>
                      <a:lnTo>
                        <a:pt x="21" y="224"/>
                      </a:lnTo>
                      <a:lnTo>
                        <a:pt x="21" y="215"/>
                      </a:lnTo>
                      <a:lnTo>
                        <a:pt x="22" y="212"/>
                      </a:lnTo>
                      <a:lnTo>
                        <a:pt x="28" y="210"/>
                      </a:lnTo>
                      <a:lnTo>
                        <a:pt x="25" y="203"/>
                      </a:lnTo>
                      <a:lnTo>
                        <a:pt x="21" y="206"/>
                      </a:lnTo>
                      <a:lnTo>
                        <a:pt x="12" y="206"/>
                      </a:lnTo>
                      <a:lnTo>
                        <a:pt x="13" y="185"/>
                      </a:lnTo>
                      <a:lnTo>
                        <a:pt x="15" y="185"/>
                      </a:lnTo>
                      <a:lnTo>
                        <a:pt x="16" y="189"/>
                      </a:lnTo>
                      <a:lnTo>
                        <a:pt x="22" y="186"/>
                      </a:lnTo>
                      <a:lnTo>
                        <a:pt x="35" y="188"/>
                      </a:lnTo>
                      <a:lnTo>
                        <a:pt x="35" y="183"/>
                      </a:lnTo>
                      <a:lnTo>
                        <a:pt x="25" y="179"/>
                      </a:lnTo>
                      <a:lnTo>
                        <a:pt x="25" y="173"/>
                      </a:lnTo>
                      <a:lnTo>
                        <a:pt x="18" y="171"/>
                      </a:lnTo>
                      <a:lnTo>
                        <a:pt x="15" y="180"/>
                      </a:lnTo>
                      <a:lnTo>
                        <a:pt x="13" y="179"/>
                      </a:lnTo>
                      <a:lnTo>
                        <a:pt x="13" y="168"/>
                      </a:lnTo>
                      <a:lnTo>
                        <a:pt x="15" y="167"/>
                      </a:lnTo>
                      <a:lnTo>
                        <a:pt x="15" y="164"/>
                      </a:lnTo>
                      <a:lnTo>
                        <a:pt x="16" y="159"/>
                      </a:lnTo>
                      <a:lnTo>
                        <a:pt x="16" y="156"/>
                      </a:lnTo>
                      <a:lnTo>
                        <a:pt x="18" y="152"/>
                      </a:lnTo>
                      <a:lnTo>
                        <a:pt x="18" y="146"/>
                      </a:lnTo>
                      <a:lnTo>
                        <a:pt x="18" y="141"/>
                      </a:lnTo>
                      <a:lnTo>
                        <a:pt x="16" y="138"/>
                      </a:lnTo>
                      <a:lnTo>
                        <a:pt x="16" y="135"/>
                      </a:lnTo>
                      <a:lnTo>
                        <a:pt x="16" y="129"/>
                      </a:lnTo>
                      <a:lnTo>
                        <a:pt x="16" y="123"/>
                      </a:lnTo>
                      <a:lnTo>
                        <a:pt x="16" y="114"/>
                      </a:lnTo>
                      <a:lnTo>
                        <a:pt x="18" y="105"/>
                      </a:lnTo>
                      <a:lnTo>
                        <a:pt x="18" y="96"/>
                      </a:lnTo>
                      <a:lnTo>
                        <a:pt x="18" y="92"/>
                      </a:lnTo>
                      <a:lnTo>
                        <a:pt x="18" y="90"/>
                      </a:lnTo>
                      <a:lnTo>
                        <a:pt x="18" y="89"/>
                      </a:lnTo>
                      <a:lnTo>
                        <a:pt x="16" y="86"/>
                      </a:lnTo>
                      <a:lnTo>
                        <a:pt x="13" y="81"/>
                      </a:lnTo>
                      <a:lnTo>
                        <a:pt x="10" y="77"/>
                      </a:lnTo>
                      <a:lnTo>
                        <a:pt x="9" y="69"/>
                      </a:lnTo>
                      <a:lnTo>
                        <a:pt x="7" y="63"/>
                      </a:lnTo>
                      <a:lnTo>
                        <a:pt x="9" y="54"/>
                      </a:lnTo>
                      <a:lnTo>
                        <a:pt x="12" y="45"/>
                      </a:lnTo>
                      <a:lnTo>
                        <a:pt x="12" y="45"/>
                      </a:lnTo>
                      <a:lnTo>
                        <a:pt x="12" y="44"/>
                      </a:lnTo>
                      <a:lnTo>
                        <a:pt x="13" y="42"/>
                      </a:lnTo>
                      <a:lnTo>
                        <a:pt x="15" y="39"/>
                      </a:lnTo>
                      <a:lnTo>
                        <a:pt x="16" y="38"/>
                      </a:lnTo>
                      <a:lnTo>
                        <a:pt x="16" y="35"/>
                      </a:lnTo>
                      <a:lnTo>
                        <a:pt x="18" y="35"/>
                      </a:lnTo>
                      <a:lnTo>
                        <a:pt x="18" y="33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3" name="Freeform 5"/>
                <p:cNvSpPr>
                  <a:spLocks/>
                </p:cNvSpPr>
                <p:nvPr/>
              </p:nvSpPr>
              <p:spPr bwMode="auto">
                <a:xfrm>
                  <a:off x="1090613" y="1136650"/>
                  <a:ext cx="985837" cy="708025"/>
                </a:xfrm>
                <a:custGeom>
                  <a:avLst/>
                  <a:gdLst>
                    <a:gd name="T0" fmla="*/ 24 w 557"/>
                    <a:gd name="T1" fmla="*/ 29 h 413"/>
                    <a:gd name="T2" fmla="*/ 57 w 557"/>
                    <a:gd name="T3" fmla="*/ 57 h 413"/>
                    <a:gd name="T4" fmla="*/ 81 w 557"/>
                    <a:gd name="T5" fmla="*/ 66 h 413"/>
                    <a:gd name="T6" fmla="*/ 120 w 557"/>
                    <a:gd name="T7" fmla="*/ 80 h 413"/>
                    <a:gd name="T8" fmla="*/ 141 w 557"/>
                    <a:gd name="T9" fmla="*/ 95 h 413"/>
                    <a:gd name="T10" fmla="*/ 145 w 557"/>
                    <a:gd name="T11" fmla="*/ 113 h 413"/>
                    <a:gd name="T12" fmla="*/ 131 w 557"/>
                    <a:gd name="T13" fmla="*/ 128 h 413"/>
                    <a:gd name="T14" fmla="*/ 96 w 557"/>
                    <a:gd name="T15" fmla="*/ 161 h 413"/>
                    <a:gd name="T16" fmla="*/ 106 w 557"/>
                    <a:gd name="T17" fmla="*/ 158 h 413"/>
                    <a:gd name="T18" fmla="*/ 153 w 557"/>
                    <a:gd name="T19" fmla="*/ 129 h 413"/>
                    <a:gd name="T20" fmla="*/ 131 w 557"/>
                    <a:gd name="T21" fmla="*/ 177 h 413"/>
                    <a:gd name="T22" fmla="*/ 126 w 557"/>
                    <a:gd name="T23" fmla="*/ 179 h 413"/>
                    <a:gd name="T24" fmla="*/ 115 w 557"/>
                    <a:gd name="T25" fmla="*/ 179 h 413"/>
                    <a:gd name="T26" fmla="*/ 118 w 557"/>
                    <a:gd name="T27" fmla="*/ 164 h 413"/>
                    <a:gd name="T28" fmla="*/ 94 w 557"/>
                    <a:gd name="T29" fmla="*/ 182 h 413"/>
                    <a:gd name="T30" fmla="*/ 109 w 557"/>
                    <a:gd name="T31" fmla="*/ 188 h 413"/>
                    <a:gd name="T32" fmla="*/ 117 w 557"/>
                    <a:gd name="T33" fmla="*/ 194 h 413"/>
                    <a:gd name="T34" fmla="*/ 137 w 557"/>
                    <a:gd name="T35" fmla="*/ 182 h 413"/>
                    <a:gd name="T36" fmla="*/ 162 w 557"/>
                    <a:gd name="T37" fmla="*/ 126 h 413"/>
                    <a:gd name="T38" fmla="*/ 162 w 557"/>
                    <a:gd name="T39" fmla="*/ 86 h 413"/>
                    <a:gd name="T40" fmla="*/ 168 w 557"/>
                    <a:gd name="T41" fmla="*/ 50 h 413"/>
                    <a:gd name="T42" fmla="*/ 167 w 557"/>
                    <a:gd name="T43" fmla="*/ 27 h 413"/>
                    <a:gd name="T44" fmla="*/ 186 w 557"/>
                    <a:gd name="T45" fmla="*/ 5 h 413"/>
                    <a:gd name="T46" fmla="*/ 261 w 557"/>
                    <a:gd name="T47" fmla="*/ 27 h 413"/>
                    <a:gd name="T48" fmla="*/ 377 w 557"/>
                    <a:gd name="T49" fmla="*/ 59 h 413"/>
                    <a:gd name="T50" fmla="*/ 519 w 557"/>
                    <a:gd name="T51" fmla="*/ 92 h 413"/>
                    <a:gd name="T52" fmla="*/ 553 w 557"/>
                    <a:gd name="T53" fmla="*/ 116 h 413"/>
                    <a:gd name="T54" fmla="*/ 536 w 557"/>
                    <a:gd name="T55" fmla="*/ 191 h 413"/>
                    <a:gd name="T56" fmla="*/ 516 w 557"/>
                    <a:gd name="T57" fmla="*/ 285 h 413"/>
                    <a:gd name="T58" fmla="*/ 501 w 557"/>
                    <a:gd name="T59" fmla="*/ 350 h 413"/>
                    <a:gd name="T60" fmla="*/ 498 w 557"/>
                    <a:gd name="T61" fmla="*/ 412 h 413"/>
                    <a:gd name="T62" fmla="*/ 345 w 557"/>
                    <a:gd name="T63" fmla="*/ 378 h 413"/>
                    <a:gd name="T64" fmla="*/ 312 w 557"/>
                    <a:gd name="T65" fmla="*/ 375 h 413"/>
                    <a:gd name="T66" fmla="*/ 294 w 557"/>
                    <a:gd name="T67" fmla="*/ 375 h 413"/>
                    <a:gd name="T68" fmla="*/ 261 w 557"/>
                    <a:gd name="T69" fmla="*/ 378 h 413"/>
                    <a:gd name="T70" fmla="*/ 222 w 557"/>
                    <a:gd name="T71" fmla="*/ 374 h 413"/>
                    <a:gd name="T72" fmla="*/ 186 w 557"/>
                    <a:gd name="T73" fmla="*/ 377 h 413"/>
                    <a:gd name="T74" fmla="*/ 150 w 557"/>
                    <a:gd name="T75" fmla="*/ 353 h 413"/>
                    <a:gd name="T76" fmla="*/ 129 w 557"/>
                    <a:gd name="T77" fmla="*/ 356 h 413"/>
                    <a:gd name="T78" fmla="*/ 91 w 557"/>
                    <a:gd name="T79" fmla="*/ 354 h 413"/>
                    <a:gd name="T80" fmla="*/ 78 w 557"/>
                    <a:gd name="T81" fmla="*/ 344 h 413"/>
                    <a:gd name="T82" fmla="*/ 72 w 557"/>
                    <a:gd name="T83" fmla="*/ 327 h 413"/>
                    <a:gd name="T84" fmla="*/ 72 w 557"/>
                    <a:gd name="T85" fmla="*/ 293 h 413"/>
                    <a:gd name="T86" fmla="*/ 52 w 557"/>
                    <a:gd name="T87" fmla="*/ 278 h 413"/>
                    <a:gd name="T88" fmla="*/ 43 w 557"/>
                    <a:gd name="T89" fmla="*/ 275 h 413"/>
                    <a:gd name="T90" fmla="*/ 33 w 557"/>
                    <a:gd name="T91" fmla="*/ 260 h 413"/>
                    <a:gd name="T92" fmla="*/ 9 w 557"/>
                    <a:gd name="T93" fmla="*/ 253 h 413"/>
                    <a:gd name="T94" fmla="*/ 0 w 557"/>
                    <a:gd name="T95" fmla="*/ 248 h 413"/>
                    <a:gd name="T96" fmla="*/ 3 w 557"/>
                    <a:gd name="T97" fmla="*/ 228 h 413"/>
                    <a:gd name="T98" fmla="*/ 12 w 557"/>
                    <a:gd name="T99" fmla="*/ 216 h 413"/>
                    <a:gd name="T100" fmla="*/ 9 w 557"/>
                    <a:gd name="T101" fmla="*/ 233 h 413"/>
                    <a:gd name="T102" fmla="*/ 12 w 557"/>
                    <a:gd name="T103" fmla="*/ 239 h 413"/>
                    <a:gd name="T104" fmla="*/ 22 w 557"/>
                    <a:gd name="T105" fmla="*/ 212 h 413"/>
                    <a:gd name="T106" fmla="*/ 22 w 557"/>
                    <a:gd name="T107" fmla="*/ 186 h 413"/>
                    <a:gd name="T108" fmla="*/ 13 w 557"/>
                    <a:gd name="T109" fmla="*/ 168 h 413"/>
                    <a:gd name="T110" fmla="*/ 18 w 557"/>
                    <a:gd name="T111" fmla="*/ 141 h 413"/>
                    <a:gd name="T112" fmla="*/ 18 w 557"/>
                    <a:gd name="T113" fmla="*/ 96 h 413"/>
                    <a:gd name="T114" fmla="*/ 9 w 557"/>
                    <a:gd name="T115" fmla="*/ 69 h 413"/>
                    <a:gd name="T116" fmla="*/ 15 w 557"/>
                    <a:gd name="T117" fmla="*/ 39 h 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557" h="413">
                      <a:moveTo>
                        <a:pt x="18" y="33"/>
                      </a:moveTo>
                      <a:lnTo>
                        <a:pt x="19" y="30"/>
                      </a:lnTo>
                      <a:lnTo>
                        <a:pt x="18" y="23"/>
                      </a:lnTo>
                      <a:lnTo>
                        <a:pt x="18" y="23"/>
                      </a:lnTo>
                      <a:lnTo>
                        <a:pt x="18" y="24"/>
                      </a:lnTo>
                      <a:lnTo>
                        <a:pt x="19" y="24"/>
                      </a:lnTo>
                      <a:lnTo>
                        <a:pt x="21" y="27"/>
                      </a:lnTo>
                      <a:lnTo>
                        <a:pt x="24" y="29"/>
                      </a:lnTo>
                      <a:lnTo>
                        <a:pt x="27" y="32"/>
                      </a:lnTo>
                      <a:lnTo>
                        <a:pt x="31" y="35"/>
                      </a:lnTo>
                      <a:lnTo>
                        <a:pt x="33" y="38"/>
                      </a:lnTo>
                      <a:lnTo>
                        <a:pt x="37" y="42"/>
                      </a:lnTo>
                      <a:lnTo>
                        <a:pt x="42" y="47"/>
                      </a:lnTo>
                      <a:lnTo>
                        <a:pt x="48" y="50"/>
                      </a:lnTo>
                      <a:lnTo>
                        <a:pt x="52" y="54"/>
                      </a:lnTo>
                      <a:lnTo>
                        <a:pt x="57" y="57"/>
                      </a:lnTo>
                      <a:lnTo>
                        <a:pt x="63" y="60"/>
                      </a:lnTo>
                      <a:lnTo>
                        <a:pt x="66" y="63"/>
                      </a:lnTo>
                      <a:lnTo>
                        <a:pt x="72" y="63"/>
                      </a:lnTo>
                      <a:lnTo>
                        <a:pt x="76" y="65"/>
                      </a:lnTo>
                      <a:lnTo>
                        <a:pt x="76" y="65"/>
                      </a:lnTo>
                      <a:lnTo>
                        <a:pt x="76" y="65"/>
                      </a:lnTo>
                      <a:lnTo>
                        <a:pt x="79" y="65"/>
                      </a:lnTo>
                      <a:lnTo>
                        <a:pt x="81" y="66"/>
                      </a:lnTo>
                      <a:lnTo>
                        <a:pt x="82" y="66"/>
                      </a:lnTo>
                      <a:lnTo>
                        <a:pt x="85" y="66"/>
                      </a:lnTo>
                      <a:lnTo>
                        <a:pt x="87" y="68"/>
                      </a:lnTo>
                      <a:lnTo>
                        <a:pt x="87" y="68"/>
                      </a:lnTo>
                      <a:lnTo>
                        <a:pt x="88" y="68"/>
                      </a:lnTo>
                      <a:lnTo>
                        <a:pt x="97" y="72"/>
                      </a:lnTo>
                      <a:lnTo>
                        <a:pt x="104" y="80"/>
                      </a:lnTo>
                      <a:lnTo>
                        <a:pt x="120" y="80"/>
                      </a:lnTo>
                      <a:lnTo>
                        <a:pt x="121" y="89"/>
                      </a:lnTo>
                      <a:lnTo>
                        <a:pt x="130" y="89"/>
                      </a:lnTo>
                      <a:lnTo>
                        <a:pt x="130" y="98"/>
                      </a:lnTo>
                      <a:lnTo>
                        <a:pt x="135" y="98"/>
                      </a:lnTo>
                      <a:lnTo>
                        <a:pt x="134" y="89"/>
                      </a:lnTo>
                      <a:lnTo>
                        <a:pt x="137" y="87"/>
                      </a:lnTo>
                      <a:lnTo>
                        <a:pt x="145" y="87"/>
                      </a:lnTo>
                      <a:lnTo>
                        <a:pt x="141" y="95"/>
                      </a:lnTo>
                      <a:lnTo>
                        <a:pt x="141" y="95"/>
                      </a:lnTo>
                      <a:lnTo>
                        <a:pt x="142" y="96"/>
                      </a:lnTo>
                      <a:lnTo>
                        <a:pt x="142" y="98"/>
                      </a:lnTo>
                      <a:lnTo>
                        <a:pt x="144" y="99"/>
                      </a:lnTo>
                      <a:lnTo>
                        <a:pt x="145" y="102"/>
                      </a:lnTo>
                      <a:lnTo>
                        <a:pt x="147" y="105"/>
                      </a:lnTo>
                      <a:lnTo>
                        <a:pt x="147" y="110"/>
                      </a:lnTo>
                      <a:lnTo>
                        <a:pt x="145" y="113"/>
                      </a:lnTo>
                      <a:lnTo>
                        <a:pt x="144" y="114"/>
                      </a:lnTo>
                      <a:lnTo>
                        <a:pt x="144" y="114"/>
                      </a:lnTo>
                      <a:lnTo>
                        <a:pt x="142" y="116"/>
                      </a:lnTo>
                      <a:lnTo>
                        <a:pt x="141" y="117"/>
                      </a:lnTo>
                      <a:lnTo>
                        <a:pt x="138" y="120"/>
                      </a:lnTo>
                      <a:lnTo>
                        <a:pt x="135" y="123"/>
                      </a:lnTo>
                      <a:lnTo>
                        <a:pt x="134" y="126"/>
                      </a:lnTo>
                      <a:lnTo>
                        <a:pt x="131" y="128"/>
                      </a:lnTo>
                      <a:lnTo>
                        <a:pt x="130" y="129"/>
                      </a:lnTo>
                      <a:lnTo>
                        <a:pt x="130" y="131"/>
                      </a:lnTo>
                      <a:lnTo>
                        <a:pt x="126" y="126"/>
                      </a:lnTo>
                      <a:lnTo>
                        <a:pt x="134" y="120"/>
                      </a:lnTo>
                      <a:lnTo>
                        <a:pt x="132" y="116"/>
                      </a:lnTo>
                      <a:lnTo>
                        <a:pt x="109" y="143"/>
                      </a:lnTo>
                      <a:lnTo>
                        <a:pt x="96" y="152"/>
                      </a:lnTo>
                      <a:lnTo>
                        <a:pt x="96" y="161"/>
                      </a:lnTo>
                      <a:lnTo>
                        <a:pt x="102" y="162"/>
                      </a:lnTo>
                      <a:lnTo>
                        <a:pt x="102" y="162"/>
                      </a:lnTo>
                      <a:lnTo>
                        <a:pt x="104" y="161"/>
                      </a:lnTo>
                      <a:lnTo>
                        <a:pt x="105" y="159"/>
                      </a:lnTo>
                      <a:lnTo>
                        <a:pt x="106" y="157"/>
                      </a:lnTo>
                      <a:lnTo>
                        <a:pt x="106" y="158"/>
                      </a:lnTo>
                      <a:lnTo>
                        <a:pt x="106" y="158"/>
                      </a:lnTo>
                      <a:lnTo>
                        <a:pt x="106" y="158"/>
                      </a:lnTo>
                      <a:lnTo>
                        <a:pt x="104" y="157"/>
                      </a:lnTo>
                      <a:lnTo>
                        <a:pt x="102" y="155"/>
                      </a:lnTo>
                      <a:lnTo>
                        <a:pt x="101" y="155"/>
                      </a:lnTo>
                      <a:lnTo>
                        <a:pt x="123" y="137"/>
                      </a:lnTo>
                      <a:lnTo>
                        <a:pt x="129" y="137"/>
                      </a:lnTo>
                      <a:lnTo>
                        <a:pt x="151" y="114"/>
                      </a:lnTo>
                      <a:lnTo>
                        <a:pt x="154" y="122"/>
                      </a:lnTo>
                      <a:lnTo>
                        <a:pt x="153" y="129"/>
                      </a:lnTo>
                      <a:lnTo>
                        <a:pt x="145" y="135"/>
                      </a:lnTo>
                      <a:lnTo>
                        <a:pt x="142" y="134"/>
                      </a:lnTo>
                      <a:lnTo>
                        <a:pt x="139" y="141"/>
                      </a:lnTo>
                      <a:lnTo>
                        <a:pt x="137" y="150"/>
                      </a:lnTo>
                      <a:lnTo>
                        <a:pt x="139" y="152"/>
                      </a:lnTo>
                      <a:lnTo>
                        <a:pt x="132" y="177"/>
                      </a:lnTo>
                      <a:lnTo>
                        <a:pt x="132" y="177"/>
                      </a:lnTo>
                      <a:lnTo>
                        <a:pt x="131" y="177"/>
                      </a:lnTo>
                      <a:lnTo>
                        <a:pt x="130" y="179"/>
                      </a:lnTo>
                      <a:lnTo>
                        <a:pt x="127" y="182"/>
                      </a:lnTo>
                      <a:lnTo>
                        <a:pt x="126" y="183"/>
                      </a:lnTo>
                      <a:lnTo>
                        <a:pt x="126" y="183"/>
                      </a:lnTo>
                      <a:lnTo>
                        <a:pt x="126" y="183"/>
                      </a:lnTo>
                      <a:lnTo>
                        <a:pt x="124" y="183"/>
                      </a:lnTo>
                      <a:lnTo>
                        <a:pt x="124" y="182"/>
                      </a:lnTo>
                      <a:lnTo>
                        <a:pt x="126" y="179"/>
                      </a:lnTo>
                      <a:lnTo>
                        <a:pt x="126" y="177"/>
                      </a:lnTo>
                      <a:lnTo>
                        <a:pt x="126" y="176"/>
                      </a:lnTo>
                      <a:lnTo>
                        <a:pt x="126" y="174"/>
                      </a:lnTo>
                      <a:lnTo>
                        <a:pt x="126" y="173"/>
                      </a:lnTo>
                      <a:lnTo>
                        <a:pt x="132" y="164"/>
                      </a:lnTo>
                      <a:lnTo>
                        <a:pt x="121" y="174"/>
                      </a:lnTo>
                      <a:lnTo>
                        <a:pt x="117" y="182"/>
                      </a:lnTo>
                      <a:lnTo>
                        <a:pt x="115" y="179"/>
                      </a:lnTo>
                      <a:lnTo>
                        <a:pt x="115" y="179"/>
                      </a:lnTo>
                      <a:lnTo>
                        <a:pt x="115" y="177"/>
                      </a:lnTo>
                      <a:lnTo>
                        <a:pt x="117" y="176"/>
                      </a:lnTo>
                      <a:lnTo>
                        <a:pt x="117" y="173"/>
                      </a:lnTo>
                      <a:lnTo>
                        <a:pt x="118" y="170"/>
                      </a:lnTo>
                      <a:lnTo>
                        <a:pt x="120" y="168"/>
                      </a:lnTo>
                      <a:lnTo>
                        <a:pt x="120" y="165"/>
                      </a:lnTo>
                      <a:lnTo>
                        <a:pt x="118" y="164"/>
                      </a:lnTo>
                      <a:lnTo>
                        <a:pt x="117" y="162"/>
                      </a:lnTo>
                      <a:lnTo>
                        <a:pt x="117" y="162"/>
                      </a:lnTo>
                      <a:lnTo>
                        <a:pt x="114" y="164"/>
                      </a:lnTo>
                      <a:lnTo>
                        <a:pt x="109" y="165"/>
                      </a:lnTo>
                      <a:lnTo>
                        <a:pt x="105" y="170"/>
                      </a:lnTo>
                      <a:lnTo>
                        <a:pt x="101" y="173"/>
                      </a:lnTo>
                      <a:lnTo>
                        <a:pt x="97" y="177"/>
                      </a:lnTo>
                      <a:lnTo>
                        <a:pt x="94" y="182"/>
                      </a:lnTo>
                      <a:lnTo>
                        <a:pt x="94" y="183"/>
                      </a:lnTo>
                      <a:lnTo>
                        <a:pt x="96" y="185"/>
                      </a:lnTo>
                      <a:lnTo>
                        <a:pt x="96" y="185"/>
                      </a:lnTo>
                      <a:lnTo>
                        <a:pt x="101" y="186"/>
                      </a:lnTo>
                      <a:lnTo>
                        <a:pt x="104" y="186"/>
                      </a:lnTo>
                      <a:lnTo>
                        <a:pt x="106" y="188"/>
                      </a:lnTo>
                      <a:lnTo>
                        <a:pt x="109" y="188"/>
                      </a:lnTo>
                      <a:lnTo>
                        <a:pt x="109" y="188"/>
                      </a:lnTo>
                      <a:lnTo>
                        <a:pt x="111" y="188"/>
                      </a:lnTo>
                      <a:lnTo>
                        <a:pt x="111" y="188"/>
                      </a:lnTo>
                      <a:lnTo>
                        <a:pt x="111" y="188"/>
                      </a:lnTo>
                      <a:lnTo>
                        <a:pt x="111" y="188"/>
                      </a:lnTo>
                      <a:lnTo>
                        <a:pt x="111" y="188"/>
                      </a:lnTo>
                      <a:lnTo>
                        <a:pt x="111" y="190"/>
                      </a:lnTo>
                      <a:lnTo>
                        <a:pt x="112" y="191"/>
                      </a:lnTo>
                      <a:lnTo>
                        <a:pt x="117" y="194"/>
                      </a:lnTo>
                      <a:lnTo>
                        <a:pt x="117" y="194"/>
                      </a:lnTo>
                      <a:lnTo>
                        <a:pt x="118" y="194"/>
                      </a:lnTo>
                      <a:lnTo>
                        <a:pt x="121" y="192"/>
                      </a:lnTo>
                      <a:lnTo>
                        <a:pt x="126" y="190"/>
                      </a:lnTo>
                      <a:lnTo>
                        <a:pt x="129" y="189"/>
                      </a:lnTo>
                      <a:lnTo>
                        <a:pt x="131" y="186"/>
                      </a:lnTo>
                      <a:lnTo>
                        <a:pt x="134" y="183"/>
                      </a:lnTo>
                      <a:lnTo>
                        <a:pt x="137" y="182"/>
                      </a:lnTo>
                      <a:lnTo>
                        <a:pt x="137" y="180"/>
                      </a:lnTo>
                      <a:lnTo>
                        <a:pt x="141" y="182"/>
                      </a:lnTo>
                      <a:lnTo>
                        <a:pt x="148" y="176"/>
                      </a:lnTo>
                      <a:lnTo>
                        <a:pt x="153" y="174"/>
                      </a:lnTo>
                      <a:lnTo>
                        <a:pt x="151" y="155"/>
                      </a:lnTo>
                      <a:lnTo>
                        <a:pt x="157" y="150"/>
                      </a:lnTo>
                      <a:lnTo>
                        <a:pt x="153" y="144"/>
                      </a:lnTo>
                      <a:lnTo>
                        <a:pt x="162" y="126"/>
                      </a:lnTo>
                      <a:lnTo>
                        <a:pt x="178" y="107"/>
                      </a:lnTo>
                      <a:lnTo>
                        <a:pt x="171" y="87"/>
                      </a:lnTo>
                      <a:lnTo>
                        <a:pt x="167" y="87"/>
                      </a:lnTo>
                      <a:lnTo>
                        <a:pt x="165" y="94"/>
                      </a:lnTo>
                      <a:lnTo>
                        <a:pt x="170" y="98"/>
                      </a:lnTo>
                      <a:lnTo>
                        <a:pt x="168" y="102"/>
                      </a:lnTo>
                      <a:lnTo>
                        <a:pt x="160" y="93"/>
                      </a:lnTo>
                      <a:lnTo>
                        <a:pt x="162" y="86"/>
                      </a:lnTo>
                      <a:lnTo>
                        <a:pt x="165" y="81"/>
                      </a:lnTo>
                      <a:lnTo>
                        <a:pt x="174" y="81"/>
                      </a:lnTo>
                      <a:lnTo>
                        <a:pt x="168" y="69"/>
                      </a:lnTo>
                      <a:lnTo>
                        <a:pt x="164" y="62"/>
                      </a:lnTo>
                      <a:lnTo>
                        <a:pt x="160" y="57"/>
                      </a:lnTo>
                      <a:lnTo>
                        <a:pt x="163" y="53"/>
                      </a:lnTo>
                      <a:lnTo>
                        <a:pt x="165" y="45"/>
                      </a:lnTo>
                      <a:lnTo>
                        <a:pt x="168" y="50"/>
                      </a:lnTo>
                      <a:lnTo>
                        <a:pt x="168" y="60"/>
                      </a:lnTo>
                      <a:lnTo>
                        <a:pt x="174" y="56"/>
                      </a:lnTo>
                      <a:lnTo>
                        <a:pt x="173" y="54"/>
                      </a:lnTo>
                      <a:lnTo>
                        <a:pt x="181" y="47"/>
                      </a:lnTo>
                      <a:lnTo>
                        <a:pt x="175" y="39"/>
                      </a:lnTo>
                      <a:lnTo>
                        <a:pt x="178" y="32"/>
                      </a:lnTo>
                      <a:lnTo>
                        <a:pt x="174" y="27"/>
                      </a:lnTo>
                      <a:lnTo>
                        <a:pt x="167" y="27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67" y="0"/>
                      </a:lnTo>
                      <a:lnTo>
                        <a:pt x="168" y="0"/>
                      </a:lnTo>
                      <a:lnTo>
                        <a:pt x="171" y="0"/>
                      </a:lnTo>
                      <a:lnTo>
                        <a:pt x="175" y="2"/>
                      </a:lnTo>
                      <a:lnTo>
                        <a:pt x="180" y="3"/>
                      </a:lnTo>
                      <a:lnTo>
                        <a:pt x="186" y="5"/>
                      </a:lnTo>
                      <a:lnTo>
                        <a:pt x="192" y="6"/>
                      </a:lnTo>
                      <a:lnTo>
                        <a:pt x="198" y="9"/>
                      </a:lnTo>
                      <a:lnTo>
                        <a:pt x="207" y="12"/>
                      </a:lnTo>
                      <a:lnTo>
                        <a:pt x="216" y="14"/>
                      </a:lnTo>
                      <a:lnTo>
                        <a:pt x="226" y="18"/>
                      </a:lnTo>
                      <a:lnTo>
                        <a:pt x="237" y="21"/>
                      </a:lnTo>
                      <a:lnTo>
                        <a:pt x="249" y="24"/>
                      </a:lnTo>
                      <a:lnTo>
                        <a:pt x="261" y="27"/>
                      </a:lnTo>
                      <a:lnTo>
                        <a:pt x="273" y="31"/>
                      </a:lnTo>
                      <a:lnTo>
                        <a:pt x="286" y="33"/>
                      </a:lnTo>
                      <a:lnTo>
                        <a:pt x="300" y="38"/>
                      </a:lnTo>
                      <a:lnTo>
                        <a:pt x="315" y="42"/>
                      </a:lnTo>
                      <a:lnTo>
                        <a:pt x="329" y="45"/>
                      </a:lnTo>
                      <a:lnTo>
                        <a:pt x="345" y="50"/>
                      </a:lnTo>
                      <a:lnTo>
                        <a:pt x="360" y="54"/>
                      </a:lnTo>
                      <a:lnTo>
                        <a:pt x="377" y="59"/>
                      </a:lnTo>
                      <a:lnTo>
                        <a:pt x="393" y="63"/>
                      </a:lnTo>
                      <a:lnTo>
                        <a:pt x="411" y="66"/>
                      </a:lnTo>
                      <a:lnTo>
                        <a:pt x="428" y="71"/>
                      </a:lnTo>
                      <a:lnTo>
                        <a:pt x="446" y="75"/>
                      </a:lnTo>
                      <a:lnTo>
                        <a:pt x="464" y="80"/>
                      </a:lnTo>
                      <a:lnTo>
                        <a:pt x="482" y="84"/>
                      </a:lnTo>
                      <a:lnTo>
                        <a:pt x="500" y="89"/>
                      </a:lnTo>
                      <a:lnTo>
                        <a:pt x="519" y="92"/>
                      </a:lnTo>
                      <a:lnTo>
                        <a:pt x="537" y="95"/>
                      </a:lnTo>
                      <a:lnTo>
                        <a:pt x="556" y="99"/>
                      </a:lnTo>
                      <a:lnTo>
                        <a:pt x="556" y="99"/>
                      </a:lnTo>
                      <a:lnTo>
                        <a:pt x="556" y="99"/>
                      </a:lnTo>
                      <a:lnTo>
                        <a:pt x="556" y="102"/>
                      </a:lnTo>
                      <a:lnTo>
                        <a:pt x="556" y="105"/>
                      </a:lnTo>
                      <a:lnTo>
                        <a:pt x="555" y="110"/>
                      </a:lnTo>
                      <a:lnTo>
                        <a:pt x="553" y="116"/>
                      </a:lnTo>
                      <a:lnTo>
                        <a:pt x="552" y="123"/>
                      </a:lnTo>
                      <a:lnTo>
                        <a:pt x="551" y="131"/>
                      </a:lnTo>
                      <a:lnTo>
                        <a:pt x="548" y="140"/>
                      </a:lnTo>
                      <a:lnTo>
                        <a:pt x="546" y="149"/>
                      </a:lnTo>
                      <a:lnTo>
                        <a:pt x="543" y="158"/>
                      </a:lnTo>
                      <a:lnTo>
                        <a:pt x="542" y="168"/>
                      </a:lnTo>
                      <a:lnTo>
                        <a:pt x="539" y="180"/>
                      </a:lnTo>
                      <a:lnTo>
                        <a:pt x="536" y="191"/>
                      </a:lnTo>
                      <a:lnTo>
                        <a:pt x="533" y="203"/>
                      </a:lnTo>
                      <a:lnTo>
                        <a:pt x="531" y="216"/>
                      </a:lnTo>
                      <a:lnTo>
                        <a:pt x="528" y="227"/>
                      </a:lnTo>
                      <a:lnTo>
                        <a:pt x="525" y="240"/>
                      </a:lnTo>
                      <a:lnTo>
                        <a:pt x="523" y="252"/>
                      </a:lnTo>
                      <a:lnTo>
                        <a:pt x="520" y="263"/>
                      </a:lnTo>
                      <a:lnTo>
                        <a:pt x="519" y="275"/>
                      </a:lnTo>
                      <a:lnTo>
                        <a:pt x="516" y="285"/>
                      </a:lnTo>
                      <a:lnTo>
                        <a:pt x="513" y="296"/>
                      </a:lnTo>
                      <a:lnTo>
                        <a:pt x="512" y="306"/>
                      </a:lnTo>
                      <a:lnTo>
                        <a:pt x="509" y="316"/>
                      </a:lnTo>
                      <a:lnTo>
                        <a:pt x="507" y="324"/>
                      </a:lnTo>
                      <a:lnTo>
                        <a:pt x="506" y="332"/>
                      </a:lnTo>
                      <a:lnTo>
                        <a:pt x="504" y="339"/>
                      </a:lnTo>
                      <a:lnTo>
                        <a:pt x="503" y="345"/>
                      </a:lnTo>
                      <a:lnTo>
                        <a:pt x="501" y="350"/>
                      </a:lnTo>
                      <a:lnTo>
                        <a:pt x="500" y="353"/>
                      </a:lnTo>
                      <a:lnTo>
                        <a:pt x="500" y="354"/>
                      </a:lnTo>
                      <a:lnTo>
                        <a:pt x="500" y="356"/>
                      </a:lnTo>
                      <a:lnTo>
                        <a:pt x="495" y="371"/>
                      </a:lnTo>
                      <a:lnTo>
                        <a:pt x="500" y="380"/>
                      </a:lnTo>
                      <a:lnTo>
                        <a:pt x="500" y="390"/>
                      </a:lnTo>
                      <a:lnTo>
                        <a:pt x="497" y="402"/>
                      </a:lnTo>
                      <a:lnTo>
                        <a:pt x="498" y="412"/>
                      </a:lnTo>
                      <a:lnTo>
                        <a:pt x="357" y="377"/>
                      </a:lnTo>
                      <a:lnTo>
                        <a:pt x="357" y="377"/>
                      </a:lnTo>
                      <a:lnTo>
                        <a:pt x="357" y="377"/>
                      </a:lnTo>
                      <a:lnTo>
                        <a:pt x="355" y="377"/>
                      </a:lnTo>
                      <a:lnTo>
                        <a:pt x="354" y="377"/>
                      </a:lnTo>
                      <a:lnTo>
                        <a:pt x="351" y="377"/>
                      </a:lnTo>
                      <a:lnTo>
                        <a:pt x="348" y="377"/>
                      </a:lnTo>
                      <a:lnTo>
                        <a:pt x="345" y="378"/>
                      </a:lnTo>
                      <a:lnTo>
                        <a:pt x="341" y="378"/>
                      </a:lnTo>
                      <a:lnTo>
                        <a:pt x="338" y="378"/>
                      </a:lnTo>
                      <a:lnTo>
                        <a:pt x="333" y="378"/>
                      </a:lnTo>
                      <a:lnTo>
                        <a:pt x="329" y="378"/>
                      </a:lnTo>
                      <a:lnTo>
                        <a:pt x="325" y="378"/>
                      </a:lnTo>
                      <a:lnTo>
                        <a:pt x="321" y="377"/>
                      </a:lnTo>
                      <a:lnTo>
                        <a:pt x="316" y="377"/>
                      </a:lnTo>
                      <a:lnTo>
                        <a:pt x="312" y="375"/>
                      </a:lnTo>
                      <a:lnTo>
                        <a:pt x="308" y="374"/>
                      </a:lnTo>
                      <a:lnTo>
                        <a:pt x="303" y="372"/>
                      </a:lnTo>
                      <a:lnTo>
                        <a:pt x="303" y="372"/>
                      </a:lnTo>
                      <a:lnTo>
                        <a:pt x="302" y="372"/>
                      </a:lnTo>
                      <a:lnTo>
                        <a:pt x="300" y="372"/>
                      </a:lnTo>
                      <a:lnTo>
                        <a:pt x="299" y="372"/>
                      </a:lnTo>
                      <a:lnTo>
                        <a:pt x="297" y="374"/>
                      </a:lnTo>
                      <a:lnTo>
                        <a:pt x="294" y="375"/>
                      </a:lnTo>
                      <a:lnTo>
                        <a:pt x="294" y="377"/>
                      </a:lnTo>
                      <a:lnTo>
                        <a:pt x="292" y="377"/>
                      </a:lnTo>
                      <a:lnTo>
                        <a:pt x="292" y="377"/>
                      </a:lnTo>
                      <a:lnTo>
                        <a:pt x="273" y="377"/>
                      </a:lnTo>
                      <a:lnTo>
                        <a:pt x="273" y="377"/>
                      </a:lnTo>
                      <a:lnTo>
                        <a:pt x="272" y="377"/>
                      </a:lnTo>
                      <a:lnTo>
                        <a:pt x="267" y="377"/>
                      </a:lnTo>
                      <a:lnTo>
                        <a:pt x="261" y="378"/>
                      </a:lnTo>
                      <a:lnTo>
                        <a:pt x="252" y="379"/>
                      </a:lnTo>
                      <a:lnTo>
                        <a:pt x="244" y="379"/>
                      </a:lnTo>
                      <a:lnTo>
                        <a:pt x="236" y="379"/>
                      </a:lnTo>
                      <a:lnTo>
                        <a:pt x="230" y="377"/>
                      </a:lnTo>
                      <a:lnTo>
                        <a:pt x="225" y="374"/>
                      </a:lnTo>
                      <a:lnTo>
                        <a:pt x="225" y="374"/>
                      </a:lnTo>
                      <a:lnTo>
                        <a:pt x="225" y="374"/>
                      </a:lnTo>
                      <a:lnTo>
                        <a:pt x="222" y="374"/>
                      </a:lnTo>
                      <a:lnTo>
                        <a:pt x="219" y="374"/>
                      </a:lnTo>
                      <a:lnTo>
                        <a:pt x="214" y="374"/>
                      </a:lnTo>
                      <a:lnTo>
                        <a:pt x="210" y="374"/>
                      </a:lnTo>
                      <a:lnTo>
                        <a:pt x="207" y="375"/>
                      </a:lnTo>
                      <a:lnTo>
                        <a:pt x="204" y="375"/>
                      </a:lnTo>
                      <a:lnTo>
                        <a:pt x="204" y="375"/>
                      </a:lnTo>
                      <a:lnTo>
                        <a:pt x="197" y="374"/>
                      </a:lnTo>
                      <a:lnTo>
                        <a:pt x="186" y="377"/>
                      </a:lnTo>
                      <a:lnTo>
                        <a:pt x="186" y="377"/>
                      </a:lnTo>
                      <a:lnTo>
                        <a:pt x="186" y="375"/>
                      </a:lnTo>
                      <a:lnTo>
                        <a:pt x="181" y="372"/>
                      </a:lnTo>
                      <a:lnTo>
                        <a:pt x="177" y="368"/>
                      </a:lnTo>
                      <a:lnTo>
                        <a:pt x="170" y="363"/>
                      </a:lnTo>
                      <a:lnTo>
                        <a:pt x="164" y="359"/>
                      </a:lnTo>
                      <a:lnTo>
                        <a:pt x="157" y="356"/>
                      </a:lnTo>
                      <a:lnTo>
                        <a:pt x="150" y="353"/>
                      </a:lnTo>
                      <a:lnTo>
                        <a:pt x="144" y="353"/>
                      </a:lnTo>
                      <a:lnTo>
                        <a:pt x="144" y="353"/>
                      </a:lnTo>
                      <a:lnTo>
                        <a:pt x="142" y="353"/>
                      </a:lnTo>
                      <a:lnTo>
                        <a:pt x="141" y="353"/>
                      </a:lnTo>
                      <a:lnTo>
                        <a:pt x="138" y="354"/>
                      </a:lnTo>
                      <a:lnTo>
                        <a:pt x="135" y="354"/>
                      </a:lnTo>
                      <a:lnTo>
                        <a:pt x="132" y="356"/>
                      </a:lnTo>
                      <a:lnTo>
                        <a:pt x="129" y="356"/>
                      </a:lnTo>
                      <a:lnTo>
                        <a:pt x="123" y="357"/>
                      </a:lnTo>
                      <a:lnTo>
                        <a:pt x="118" y="357"/>
                      </a:lnTo>
                      <a:lnTo>
                        <a:pt x="114" y="357"/>
                      </a:lnTo>
                      <a:lnTo>
                        <a:pt x="108" y="357"/>
                      </a:lnTo>
                      <a:lnTo>
                        <a:pt x="104" y="357"/>
                      </a:lnTo>
                      <a:lnTo>
                        <a:pt x="99" y="357"/>
                      </a:lnTo>
                      <a:lnTo>
                        <a:pt x="96" y="356"/>
                      </a:lnTo>
                      <a:lnTo>
                        <a:pt x="91" y="354"/>
                      </a:lnTo>
                      <a:lnTo>
                        <a:pt x="88" y="353"/>
                      </a:lnTo>
                      <a:lnTo>
                        <a:pt x="87" y="350"/>
                      </a:lnTo>
                      <a:lnTo>
                        <a:pt x="87" y="350"/>
                      </a:lnTo>
                      <a:lnTo>
                        <a:pt x="85" y="348"/>
                      </a:lnTo>
                      <a:lnTo>
                        <a:pt x="84" y="348"/>
                      </a:lnTo>
                      <a:lnTo>
                        <a:pt x="82" y="348"/>
                      </a:lnTo>
                      <a:lnTo>
                        <a:pt x="79" y="345"/>
                      </a:lnTo>
                      <a:lnTo>
                        <a:pt x="78" y="344"/>
                      </a:lnTo>
                      <a:lnTo>
                        <a:pt x="76" y="342"/>
                      </a:lnTo>
                      <a:lnTo>
                        <a:pt x="75" y="342"/>
                      </a:lnTo>
                      <a:lnTo>
                        <a:pt x="75" y="342"/>
                      </a:lnTo>
                      <a:lnTo>
                        <a:pt x="71" y="332"/>
                      </a:lnTo>
                      <a:lnTo>
                        <a:pt x="71" y="332"/>
                      </a:lnTo>
                      <a:lnTo>
                        <a:pt x="71" y="332"/>
                      </a:lnTo>
                      <a:lnTo>
                        <a:pt x="71" y="330"/>
                      </a:lnTo>
                      <a:lnTo>
                        <a:pt x="72" y="327"/>
                      </a:lnTo>
                      <a:lnTo>
                        <a:pt x="72" y="324"/>
                      </a:lnTo>
                      <a:lnTo>
                        <a:pt x="73" y="320"/>
                      </a:lnTo>
                      <a:lnTo>
                        <a:pt x="73" y="316"/>
                      </a:lnTo>
                      <a:lnTo>
                        <a:pt x="73" y="312"/>
                      </a:lnTo>
                      <a:lnTo>
                        <a:pt x="73" y="308"/>
                      </a:lnTo>
                      <a:lnTo>
                        <a:pt x="73" y="302"/>
                      </a:lnTo>
                      <a:lnTo>
                        <a:pt x="72" y="297"/>
                      </a:lnTo>
                      <a:lnTo>
                        <a:pt x="72" y="293"/>
                      </a:lnTo>
                      <a:lnTo>
                        <a:pt x="69" y="288"/>
                      </a:lnTo>
                      <a:lnTo>
                        <a:pt x="66" y="285"/>
                      </a:lnTo>
                      <a:lnTo>
                        <a:pt x="64" y="282"/>
                      </a:lnTo>
                      <a:lnTo>
                        <a:pt x="60" y="279"/>
                      </a:lnTo>
                      <a:lnTo>
                        <a:pt x="54" y="278"/>
                      </a:lnTo>
                      <a:lnTo>
                        <a:pt x="54" y="278"/>
                      </a:lnTo>
                      <a:lnTo>
                        <a:pt x="54" y="278"/>
                      </a:lnTo>
                      <a:lnTo>
                        <a:pt x="52" y="278"/>
                      </a:lnTo>
                      <a:lnTo>
                        <a:pt x="51" y="278"/>
                      </a:lnTo>
                      <a:lnTo>
                        <a:pt x="48" y="276"/>
                      </a:lnTo>
                      <a:lnTo>
                        <a:pt x="46" y="276"/>
                      </a:lnTo>
                      <a:lnTo>
                        <a:pt x="45" y="276"/>
                      </a:lnTo>
                      <a:lnTo>
                        <a:pt x="45" y="276"/>
                      </a:lnTo>
                      <a:lnTo>
                        <a:pt x="43" y="276"/>
                      </a:lnTo>
                      <a:lnTo>
                        <a:pt x="43" y="276"/>
                      </a:lnTo>
                      <a:lnTo>
                        <a:pt x="43" y="275"/>
                      </a:lnTo>
                      <a:lnTo>
                        <a:pt x="45" y="273"/>
                      </a:lnTo>
                      <a:lnTo>
                        <a:pt x="45" y="272"/>
                      </a:lnTo>
                      <a:lnTo>
                        <a:pt x="43" y="269"/>
                      </a:lnTo>
                      <a:lnTo>
                        <a:pt x="43" y="266"/>
                      </a:lnTo>
                      <a:lnTo>
                        <a:pt x="40" y="263"/>
                      </a:lnTo>
                      <a:lnTo>
                        <a:pt x="37" y="261"/>
                      </a:lnTo>
                      <a:lnTo>
                        <a:pt x="33" y="260"/>
                      </a:lnTo>
                      <a:lnTo>
                        <a:pt x="33" y="260"/>
                      </a:lnTo>
                      <a:lnTo>
                        <a:pt x="32" y="258"/>
                      </a:lnTo>
                      <a:lnTo>
                        <a:pt x="31" y="257"/>
                      </a:lnTo>
                      <a:lnTo>
                        <a:pt x="28" y="255"/>
                      </a:lnTo>
                      <a:lnTo>
                        <a:pt x="27" y="254"/>
                      </a:lnTo>
                      <a:lnTo>
                        <a:pt x="19" y="255"/>
                      </a:lnTo>
                      <a:lnTo>
                        <a:pt x="18" y="253"/>
                      </a:lnTo>
                      <a:lnTo>
                        <a:pt x="15" y="255"/>
                      </a:lnTo>
                      <a:lnTo>
                        <a:pt x="9" y="253"/>
                      </a:lnTo>
                      <a:lnTo>
                        <a:pt x="4" y="246"/>
                      </a:lnTo>
                      <a:lnTo>
                        <a:pt x="4" y="246"/>
                      </a:lnTo>
                      <a:lnTo>
                        <a:pt x="4" y="246"/>
                      </a:lnTo>
                      <a:lnTo>
                        <a:pt x="4" y="248"/>
                      </a:lnTo>
                      <a:lnTo>
                        <a:pt x="2" y="248"/>
                      </a:lnTo>
                      <a:lnTo>
                        <a:pt x="2" y="248"/>
                      </a:lnTo>
                      <a:lnTo>
                        <a:pt x="0" y="249"/>
                      </a:lnTo>
                      <a:lnTo>
                        <a:pt x="0" y="248"/>
                      </a:lnTo>
                      <a:lnTo>
                        <a:pt x="0" y="246"/>
                      </a:lnTo>
                      <a:lnTo>
                        <a:pt x="0" y="245"/>
                      </a:lnTo>
                      <a:lnTo>
                        <a:pt x="0" y="245"/>
                      </a:lnTo>
                      <a:lnTo>
                        <a:pt x="0" y="243"/>
                      </a:lnTo>
                      <a:lnTo>
                        <a:pt x="0" y="240"/>
                      </a:lnTo>
                      <a:lnTo>
                        <a:pt x="2" y="237"/>
                      </a:lnTo>
                      <a:lnTo>
                        <a:pt x="2" y="234"/>
                      </a:lnTo>
                      <a:lnTo>
                        <a:pt x="3" y="228"/>
                      </a:lnTo>
                      <a:lnTo>
                        <a:pt x="4" y="224"/>
                      </a:lnTo>
                      <a:lnTo>
                        <a:pt x="6" y="220"/>
                      </a:lnTo>
                      <a:lnTo>
                        <a:pt x="7" y="216"/>
                      </a:lnTo>
                      <a:lnTo>
                        <a:pt x="7" y="216"/>
                      </a:lnTo>
                      <a:lnTo>
                        <a:pt x="9" y="213"/>
                      </a:lnTo>
                      <a:lnTo>
                        <a:pt x="12" y="213"/>
                      </a:lnTo>
                      <a:lnTo>
                        <a:pt x="12" y="213"/>
                      </a:lnTo>
                      <a:lnTo>
                        <a:pt x="12" y="216"/>
                      </a:lnTo>
                      <a:lnTo>
                        <a:pt x="12" y="216"/>
                      </a:lnTo>
                      <a:lnTo>
                        <a:pt x="12" y="216"/>
                      </a:lnTo>
                      <a:lnTo>
                        <a:pt x="12" y="218"/>
                      </a:lnTo>
                      <a:lnTo>
                        <a:pt x="10" y="220"/>
                      </a:lnTo>
                      <a:lnTo>
                        <a:pt x="10" y="222"/>
                      </a:lnTo>
                      <a:lnTo>
                        <a:pt x="9" y="225"/>
                      </a:lnTo>
                      <a:lnTo>
                        <a:pt x="9" y="228"/>
                      </a:lnTo>
                      <a:lnTo>
                        <a:pt x="9" y="233"/>
                      </a:lnTo>
                      <a:lnTo>
                        <a:pt x="7" y="236"/>
                      </a:lnTo>
                      <a:lnTo>
                        <a:pt x="7" y="236"/>
                      </a:lnTo>
                      <a:lnTo>
                        <a:pt x="6" y="237"/>
                      </a:lnTo>
                      <a:lnTo>
                        <a:pt x="6" y="240"/>
                      </a:lnTo>
                      <a:lnTo>
                        <a:pt x="7" y="240"/>
                      </a:lnTo>
                      <a:lnTo>
                        <a:pt x="10" y="240"/>
                      </a:lnTo>
                      <a:lnTo>
                        <a:pt x="10" y="240"/>
                      </a:lnTo>
                      <a:lnTo>
                        <a:pt x="12" y="239"/>
                      </a:lnTo>
                      <a:lnTo>
                        <a:pt x="12" y="239"/>
                      </a:lnTo>
                      <a:lnTo>
                        <a:pt x="13" y="239"/>
                      </a:lnTo>
                      <a:lnTo>
                        <a:pt x="13" y="239"/>
                      </a:lnTo>
                      <a:lnTo>
                        <a:pt x="13" y="234"/>
                      </a:lnTo>
                      <a:lnTo>
                        <a:pt x="18" y="228"/>
                      </a:lnTo>
                      <a:lnTo>
                        <a:pt x="21" y="224"/>
                      </a:lnTo>
                      <a:lnTo>
                        <a:pt x="21" y="215"/>
                      </a:lnTo>
                      <a:lnTo>
                        <a:pt x="22" y="212"/>
                      </a:lnTo>
                      <a:lnTo>
                        <a:pt x="28" y="210"/>
                      </a:lnTo>
                      <a:lnTo>
                        <a:pt x="25" y="203"/>
                      </a:lnTo>
                      <a:lnTo>
                        <a:pt x="21" y="206"/>
                      </a:lnTo>
                      <a:lnTo>
                        <a:pt x="12" y="206"/>
                      </a:lnTo>
                      <a:lnTo>
                        <a:pt x="13" y="185"/>
                      </a:lnTo>
                      <a:lnTo>
                        <a:pt x="15" y="185"/>
                      </a:lnTo>
                      <a:lnTo>
                        <a:pt x="16" y="189"/>
                      </a:lnTo>
                      <a:lnTo>
                        <a:pt x="22" y="186"/>
                      </a:lnTo>
                      <a:lnTo>
                        <a:pt x="35" y="188"/>
                      </a:lnTo>
                      <a:lnTo>
                        <a:pt x="35" y="183"/>
                      </a:lnTo>
                      <a:lnTo>
                        <a:pt x="25" y="179"/>
                      </a:lnTo>
                      <a:lnTo>
                        <a:pt x="25" y="173"/>
                      </a:lnTo>
                      <a:lnTo>
                        <a:pt x="18" y="171"/>
                      </a:lnTo>
                      <a:lnTo>
                        <a:pt x="15" y="180"/>
                      </a:lnTo>
                      <a:lnTo>
                        <a:pt x="13" y="179"/>
                      </a:lnTo>
                      <a:lnTo>
                        <a:pt x="13" y="168"/>
                      </a:lnTo>
                      <a:lnTo>
                        <a:pt x="13" y="168"/>
                      </a:lnTo>
                      <a:lnTo>
                        <a:pt x="15" y="167"/>
                      </a:lnTo>
                      <a:lnTo>
                        <a:pt x="15" y="164"/>
                      </a:lnTo>
                      <a:lnTo>
                        <a:pt x="16" y="159"/>
                      </a:lnTo>
                      <a:lnTo>
                        <a:pt x="16" y="156"/>
                      </a:lnTo>
                      <a:lnTo>
                        <a:pt x="18" y="152"/>
                      </a:lnTo>
                      <a:lnTo>
                        <a:pt x="18" y="146"/>
                      </a:lnTo>
                      <a:lnTo>
                        <a:pt x="18" y="141"/>
                      </a:lnTo>
                      <a:lnTo>
                        <a:pt x="16" y="138"/>
                      </a:lnTo>
                      <a:lnTo>
                        <a:pt x="16" y="138"/>
                      </a:lnTo>
                      <a:lnTo>
                        <a:pt x="16" y="135"/>
                      </a:lnTo>
                      <a:lnTo>
                        <a:pt x="16" y="129"/>
                      </a:lnTo>
                      <a:lnTo>
                        <a:pt x="16" y="123"/>
                      </a:lnTo>
                      <a:lnTo>
                        <a:pt x="16" y="114"/>
                      </a:lnTo>
                      <a:lnTo>
                        <a:pt x="18" y="105"/>
                      </a:lnTo>
                      <a:lnTo>
                        <a:pt x="18" y="96"/>
                      </a:lnTo>
                      <a:lnTo>
                        <a:pt x="18" y="92"/>
                      </a:lnTo>
                      <a:lnTo>
                        <a:pt x="18" y="90"/>
                      </a:lnTo>
                      <a:lnTo>
                        <a:pt x="18" y="90"/>
                      </a:lnTo>
                      <a:lnTo>
                        <a:pt x="18" y="89"/>
                      </a:lnTo>
                      <a:lnTo>
                        <a:pt x="16" y="86"/>
                      </a:lnTo>
                      <a:lnTo>
                        <a:pt x="13" y="81"/>
                      </a:lnTo>
                      <a:lnTo>
                        <a:pt x="10" y="77"/>
                      </a:lnTo>
                      <a:lnTo>
                        <a:pt x="9" y="69"/>
                      </a:lnTo>
                      <a:lnTo>
                        <a:pt x="7" y="63"/>
                      </a:lnTo>
                      <a:lnTo>
                        <a:pt x="9" y="54"/>
                      </a:lnTo>
                      <a:lnTo>
                        <a:pt x="12" y="45"/>
                      </a:lnTo>
                      <a:lnTo>
                        <a:pt x="12" y="45"/>
                      </a:lnTo>
                      <a:lnTo>
                        <a:pt x="12" y="45"/>
                      </a:lnTo>
                      <a:lnTo>
                        <a:pt x="12" y="44"/>
                      </a:lnTo>
                      <a:lnTo>
                        <a:pt x="13" y="42"/>
                      </a:lnTo>
                      <a:lnTo>
                        <a:pt x="15" y="39"/>
                      </a:lnTo>
                      <a:lnTo>
                        <a:pt x="16" y="38"/>
                      </a:lnTo>
                      <a:lnTo>
                        <a:pt x="16" y="35"/>
                      </a:lnTo>
                      <a:lnTo>
                        <a:pt x="18" y="35"/>
                      </a:lnTo>
                      <a:lnTo>
                        <a:pt x="18" y="33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4" name="Freeform 6"/>
                <p:cNvSpPr>
                  <a:spLocks/>
                </p:cNvSpPr>
                <p:nvPr/>
              </p:nvSpPr>
              <p:spPr bwMode="auto">
                <a:xfrm>
                  <a:off x="828675" y="1574800"/>
                  <a:ext cx="1187450" cy="969963"/>
                </a:xfrm>
                <a:custGeom>
                  <a:avLst/>
                  <a:gdLst>
                    <a:gd name="T0" fmla="*/ 186 w 671"/>
                    <a:gd name="T1" fmla="*/ 11 h 566"/>
                    <a:gd name="T2" fmla="*/ 170 w 671"/>
                    <a:gd name="T3" fmla="*/ 9 h 566"/>
                    <a:gd name="T4" fmla="*/ 153 w 671"/>
                    <a:gd name="T5" fmla="*/ 0 h 566"/>
                    <a:gd name="T6" fmla="*/ 146 w 671"/>
                    <a:gd name="T7" fmla="*/ 35 h 566"/>
                    <a:gd name="T8" fmla="*/ 113 w 671"/>
                    <a:gd name="T9" fmla="*/ 124 h 566"/>
                    <a:gd name="T10" fmla="*/ 87 w 671"/>
                    <a:gd name="T11" fmla="*/ 186 h 566"/>
                    <a:gd name="T12" fmla="*/ 70 w 671"/>
                    <a:gd name="T13" fmla="*/ 225 h 566"/>
                    <a:gd name="T14" fmla="*/ 47 w 671"/>
                    <a:gd name="T15" fmla="*/ 266 h 566"/>
                    <a:gd name="T16" fmla="*/ 34 w 671"/>
                    <a:gd name="T17" fmla="*/ 284 h 566"/>
                    <a:gd name="T18" fmla="*/ 31 w 671"/>
                    <a:gd name="T19" fmla="*/ 291 h 566"/>
                    <a:gd name="T20" fmla="*/ 11 w 671"/>
                    <a:gd name="T21" fmla="*/ 326 h 566"/>
                    <a:gd name="T22" fmla="*/ 10 w 671"/>
                    <a:gd name="T23" fmla="*/ 347 h 566"/>
                    <a:gd name="T24" fmla="*/ 10 w 671"/>
                    <a:gd name="T25" fmla="*/ 362 h 566"/>
                    <a:gd name="T26" fmla="*/ 1 w 671"/>
                    <a:gd name="T27" fmla="*/ 381 h 566"/>
                    <a:gd name="T28" fmla="*/ 0 w 671"/>
                    <a:gd name="T29" fmla="*/ 401 h 566"/>
                    <a:gd name="T30" fmla="*/ 1 w 671"/>
                    <a:gd name="T31" fmla="*/ 411 h 566"/>
                    <a:gd name="T32" fmla="*/ 2 w 671"/>
                    <a:gd name="T33" fmla="*/ 417 h 566"/>
                    <a:gd name="T34" fmla="*/ 8 w 671"/>
                    <a:gd name="T35" fmla="*/ 425 h 566"/>
                    <a:gd name="T36" fmla="*/ 32 w 671"/>
                    <a:gd name="T37" fmla="*/ 432 h 566"/>
                    <a:gd name="T38" fmla="*/ 73 w 671"/>
                    <a:gd name="T39" fmla="*/ 443 h 566"/>
                    <a:gd name="T40" fmla="*/ 123 w 671"/>
                    <a:gd name="T41" fmla="*/ 458 h 566"/>
                    <a:gd name="T42" fmla="*/ 181 w 671"/>
                    <a:gd name="T43" fmla="*/ 473 h 566"/>
                    <a:gd name="T44" fmla="*/ 244 w 671"/>
                    <a:gd name="T45" fmla="*/ 489 h 566"/>
                    <a:gd name="T46" fmla="*/ 310 w 671"/>
                    <a:gd name="T47" fmla="*/ 506 h 566"/>
                    <a:gd name="T48" fmla="*/ 365 w 671"/>
                    <a:gd name="T49" fmla="*/ 521 h 566"/>
                    <a:gd name="T50" fmla="*/ 415 w 671"/>
                    <a:gd name="T51" fmla="*/ 533 h 566"/>
                    <a:gd name="T52" fmla="*/ 461 w 671"/>
                    <a:gd name="T53" fmla="*/ 545 h 566"/>
                    <a:gd name="T54" fmla="*/ 499 w 671"/>
                    <a:gd name="T55" fmla="*/ 554 h 566"/>
                    <a:gd name="T56" fmla="*/ 528 w 671"/>
                    <a:gd name="T57" fmla="*/ 561 h 566"/>
                    <a:gd name="T58" fmla="*/ 542 w 671"/>
                    <a:gd name="T59" fmla="*/ 565 h 566"/>
                    <a:gd name="T60" fmla="*/ 582 w 671"/>
                    <a:gd name="T61" fmla="*/ 389 h 566"/>
                    <a:gd name="T62" fmla="*/ 601 w 671"/>
                    <a:gd name="T63" fmla="*/ 336 h 566"/>
                    <a:gd name="T64" fmla="*/ 586 w 671"/>
                    <a:gd name="T65" fmla="*/ 315 h 566"/>
                    <a:gd name="T66" fmla="*/ 589 w 671"/>
                    <a:gd name="T67" fmla="*/ 309 h 566"/>
                    <a:gd name="T68" fmla="*/ 618 w 671"/>
                    <a:gd name="T69" fmla="*/ 273 h 566"/>
                    <a:gd name="T70" fmla="*/ 668 w 671"/>
                    <a:gd name="T71" fmla="*/ 201 h 566"/>
                    <a:gd name="T72" fmla="*/ 646 w 671"/>
                    <a:gd name="T73" fmla="*/ 156 h 566"/>
                    <a:gd name="T74" fmla="*/ 499 w 671"/>
                    <a:gd name="T75" fmla="*/ 122 h 566"/>
                    <a:gd name="T76" fmla="*/ 481 w 671"/>
                    <a:gd name="T77" fmla="*/ 123 h 566"/>
                    <a:gd name="T78" fmla="*/ 460 w 671"/>
                    <a:gd name="T79" fmla="*/ 120 h 566"/>
                    <a:gd name="T80" fmla="*/ 447 w 671"/>
                    <a:gd name="T81" fmla="*/ 117 h 566"/>
                    <a:gd name="T82" fmla="*/ 440 w 671"/>
                    <a:gd name="T83" fmla="*/ 122 h 566"/>
                    <a:gd name="T84" fmla="*/ 400 w 671"/>
                    <a:gd name="T85" fmla="*/ 124 h 566"/>
                    <a:gd name="T86" fmla="*/ 373 w 671"/>
                    <a:gd name="T87" fmla="*/ 119 h 566"/>
                    <a:gd name="T88" fmla="*/ 355 w 671"/>
                    <a:gd name="T89" fmla="*/ 120 h 566"/>
                    <a:gd name="T90" fmla="*/ 334 w 671"/>
                    <a:gd name="T91" fmla="*/ 120 h 566"/>
                    <a:gd name="T92" fmla="*/ 305 w 671"/>
                    <a:gd name="T93" fmla="*/ 101 h 566"/>
                    <a:gd name="T94" fmla="*/ 287 w 671"/>
                    <a:gd name="T95" fmla="*/ 99 h 566"/>
                    <a:gd name="T96" fmla="*/ 266 w 671"/>
                    <a:gd name="T97" fmla="*/ 102 h 566"/>
                    <a:gd name="T98" fmla="*/ 244 w 671"/>
                    <a:gd name="T99" fmla="*/ 101 h 566"/>
                    <a:gd name="T100" fmla="*/ 232 w 671"/>
                    <a:gd name="T101" fmla="*/ 94 h 566"/>
                    <a:gd name="T102" fmla="*/ 223 w 671"/>
                    <a:gd name="T103" fmla="*/ 87 h 566"/>
                    <a:gd name="T104" fmla="*/ 221 w 671"/>
                    <a:gd name="T105" fmla="*/ 72 h 566"/>
                    <a:gd name="T106" fmla="*/ 222 w 671"/>
                    <a:gd name="T107" fmla="*/ 53 h 566"/>
                    <a:gd name="T108" fmla="*/ 215 w 671"/>
                    <a:gd name="T109" fmla="*/ 30 h 566"/>
                    <a:gd name="T110" fmla="*/ 200 w 671"/>
                    <a:gd name="T111" fmla="*/ 23 h 566"/>
                    <a:gd name="T112" fmla="*/ 193 w 671"/>
                    <a:gd name="T113" fmla="*/ 21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71" h="566">
                      <a:moveTo>
                        <a:pt x="202" y="23"/>
                      </a:moveTo>
                      <a:lnTo>
                        <a:pt x="196" y="23"/>
                      </a:lnTo>
                      <a:lnTo>
                        <a:pt x="191" y="18"/>
                      </a:lnTo>
                      <a:lnTo>
                        <a:pt x="188" y="15"/>
                      </a:lnTo>
                      <a:lnTo>
                        <a:pt x="186" y="11"/>
                      </a:lnTo>
                      <a:lnTo>
                        <a:pt x="181" y="9"/>
                      </a:lnTo>
                      <a:lnTo>
                        <a:pt x="179" y="9"/>
                      </a:lnTo>
                      <a:lnTo>
                        <a:pt x="179" y="9"/>
                      </a:lnTo>
                      <a:lnTo>
                        <a:pt x="175" y="11"/>
                      </a:lnTo>
                      <a:lnTo>
                        <a:pt x="170" y="9"/>
                      </a:lnTo>
                      <a:lnTo>
                        <a:pt x="166" y="6"/>
                      </a:lnTo>
                      <a:lnTo>
                        <a:pt x="163" y="6"/>
                      </a:lnTo>
                      <a:lnTo>
                        <a:pt x="160" y="9"/>
                      </a:lnTo>
                      <a:lnTo>
                        <a:pt x="156" y="5"/>
                      </a:lnTo>
                      <a:lnTo>
                        <a:pt x="153" y="0"/>
                      </a:lnTo>
                      <a:lnTo>
                        <a:pt x="151" y="0"/>
                      </a:lnTo>
                      <a:lnTo>
                        <a:pt x="152" y="14"/>
                      </a:lnTo>
                      <a:lnTo>
                        <a:pt x="151" y="21"/>
                      </a:lnTo>
                      <a:lnTo>
                        <a:pt x="142" y="28"/>
                      </a:lnTo>
                      <a:lnTo>
                        <a:pt x="146" y="35"/>
                      </a:lnTo>
                      <a:lnTo>
                        <a:pt x="142" y="39"/>
                      </a:lnTo>
                      <a:lnTo>
                        <a:pt x="136" y="53"/>
                      </a:lnTo>
                      <a:lnTo>
                        <a:pt x="139" y="61"/>
                      </a:lnTo>
                      <a:lnTo>
                        <a:pt x="131" y="74"/>
                      </a:lnTo>
                      <a:lnTo>
                        <a:pt x="113" y="124"/>
                      </a:lnTo>
                      <a:lnTo>
                        <a:pt x="100" y="143"/>
                      </a:lnTo>
                      <a:lnTo>
                        <a:pt x="100" y="149"/>
                      </a:lnTo>
                      <a:lnTo>
                        <a:pt x="86" y="187"/>
                      </a:lnTo>
                      <a:lnTo>
                        <a:pt x="87" y="187"/>
                      </a:lnTo>
                      <a:lnTo>
                        <a:pt x="87" y="186"/>
                      </a:lnTo>
                      <a:lnTo>
                        <a:pt x="87" y="186"/>
                      </a:lnTo>
                      <a:lnTo>
                        <a:pt x="86" y="187"/>
                      </a:lnTo>
                      <a:lnTo>
                        <a:pt x="80" y="201"/>
                      </a:lnTo>
                      <a:lnTo>
                        <a:pt x="76" y="215"/>
                      </a:lnTo>
                      <a:lnTo>
                        <a:pt x="70" y="225"/>
                      </a:lnTo>
                      <a:lnTo>
                        <a:pt x="64" y="236"/>
                      </a:lnTo>
                      <a:lnTo>
                        <a:pt x="60" y="245"/>
                      </a:lnTo>
                      <a:lnTo>
                        <a:pt x="56" y="252"/>
                      </a:lnTo>
                      <a:lnTo>
                        <a:pt x="51" y="260"/>
                      </a:lnTo>
                      <a:lnTo>
                        <a:pt x="47" y="266"/>
                      </a:lnTo>
                      <a:lnTo>
                        <a:pt x="44" y="272"/>
                      </a:lnTo>
                      <a:lnTo>
                        <a:pt x="41" y="276"/>
                      </a:lnTo>
                      <a:lnTo>
                        <a:pt x="38" y="280"/>
                      </a:lnTo>
                      <a:lnTo>
                        <a:pt x="35" y="282"/>
                      </a:lnTo>
                      <a:lnTo>
                        <a:pt x="34" y="284"/>
                      </a:lnTo>
                      <a:lnTo>
                        <a:pt x="32" y="285"/>
                      </a:lnTo>
                      <a:lnTo>
                        <a:pt x="32" y="287"/>
                      </a:lnTo>
                      <a:lnTo>
                        <a:pt x="32" y="287"/>
                      </a:lnTo>
                      <a:lnTo>
                        <a:pt x="32" y="290"/>
                      </a:lnTo>
                      <a:lnTo>
                        <a:pt x="31" y="291"/>
                      </a:lnTo>
                      <a:lnTo>
                        <a:pt x="29" y="296"/>
                      </a:lnTo>
                      <a:lnTo>
                        <a:pt x="26" y="303"/>
                      </a:lnTo>
                      <a:lnTo>
                        <a:pt x="20" y="311"/>
                      </a:lnTo>
                      <a:lnTo>
                        <a:pt x="15" y="318"/>
                      </a:lnTo>
                      <a:lnTo>
                        <a:pt x="11" y="326"/>
                      </a:lnTo>
                      <a:lnTo>
                        <a:pt x="8" y="332"/>
                      </a:lnTo>
                      <a:lnTo>
                        <a:pt x="7" y="335"/>
                      </a:lnTo>
                      <a:lnTo>
                        <a:pt x="8" y="339"/>
                      </a:lnTo>
                      <a:lnTo>
                        <a:pt x="10" y="343"/>
                      </a:lnTo>
                      <a:lnTo>
                        <a:pt x="10" y="347"/>
                      </a:lnTo>
                      <a:lnTo>
                        <a:pt x="10" y="351"/>
                      </a:lnTo>
                      <a:lnTo>
                        <a:pt x="10" y="354"/>
                      </a:lnTo>
                      <a:lnTo>
                        <a:pt x="10" y="357"/>
                      </a:lnTo>
                      <a:lnTo>
                        <a:pt x="10" y="360"/>
                      </a:lnTo>
                      <a:lnTo>
                        <a:pt x="10" y="362"/>
                      </a:lnTo>
                      <a:lnTo>
                        <a:pt x="7" y="365"/>
                      </a:lnTo>
                      <a:lnTo>
                        <a:pt x="5" y="369"/>
                      </a:lnTo>
                      <a:lnTo>
                        <a:pt x="4" y="373"/>
                      </a:lnTo>
                      <a:lnTo>
                        <a:pt x="2" y="377"/>
                      </a:lnTo>
                      <a:lnTo>
                        <a:pt x="1" y="381"/>
                      </a:lnTo>
                      <a:lnTo>
                        <a:pt x="1" y="386"/>
                      </a:lnTo>
                      <a:lnTo>
                        <a:pt x="0" y="390"/>
                      </a:lnTo>
                      <a:lnTo>
                        <a:pt x="0" y="393"/>
                      </a:lnTo>
                      <a:lnTo>
                        <a:pt x="0" y="398"/>
                      </a:lnTo>
                      <a:lnTo>
                        <a:pt x="0" y="401"/>
                      </a:lnTo>
                      <a:lnTo>
                        <a:pt x="0" y="404"/>
                      </a:lnTo>
                      <a:lnTo>
                        <a:pt x="1" y="406"/>
                      </a:lnTo>
                      <a:lnTo>
                        <a:pt x="1" y="408"/>
                      </a:lnTo>
                      <a:lnTo>
                        <a:pt x="1" y="410"/>
                      </a:lnTo>
                      <a:lnTo>
                        <a:pt x="1" y="411"/>
                      </a:lnTo>
                      <a:lnTo>
                        <a:pt x="1" y="411"/>
                      </a:lnTo>
                      <a:lnTo>
                        <a:pt x="1" y="411"/>
                      </a:lnTo>
                      <a:lnTo>
                        <a:pt x="1" y="413"/>
                      </a:lnTo>
                      <a:lnTo>
                        <a:pt x="2" y="414"/>
                      </a:lnTo>
                      <a:lnTo>
                        <a:pt x="2" y="417"/>
                      </a:lnTo>
                      <a:lnTo>
                        <a:pt x="4" y="419"/>
                      </a:lnTo>
                      <a:lnTo>
                        <a:pt x="4" y="420"/>
                      </a:lnTo>
                      <a:lnTo>
                        <a:pt x="5" y="422"/>
                      </a:lnTo>
                      <a:lnTo>
                        <a:pt x="5" y="423"/>
                      </a:lnTo>
                      <a:lnTo>
                        <a:pt x="8" y="425"/>
                      </a:lnTo>
                      <a:lnTo>
                        <a:pt x="13" y="425"/>
                      </a:lnTo>
                      <a:lnTo>
                        <a:pt x="17" y="428"/>
                      </a:lnTo>
                      <a:lnTo>
                        <a:pt x="21" y="429"/>
                      </a:lnTo>
                      <a:lnTo>
                        <a:pt x="27" y="431"/>
                      </a:lnTo>
                      <a:lnTo>
                        <a:pt x="32" y="432"/>
                      </a:lnTo>
                      <a:lnTo>
                        <a:pt x="40" y="435"/>
                      </a:lnTo>
                      <a:lnTo>
                        <a:pt x="47" y="436"/>
                      </a:lnTo>
                      <a:lnTo>
                        <a:pt x="56" y="439"/>
                      </a:lnTo>
                      <a:lnTo>
                        <a:pt x="64" y="440"/>
                      </a:lnTo>
                      <a:lnTo>
                        <a:pt x="73" y="443"/>
                      </a:lnTo>
                      <a:lnTo>
                        <a:pt x="82" y="446"/>
                      </a:lnTo>
                      <a:lnTo>
                        <a:pt x="92" y="449"/>
                      </a:lnTo>
                      <a:lnTo>
                        <a:pt x="101" y="452"/>
                      </a:lnTo>
                      <a:lnTo>
                        <a:pt x="112" y="455"/>
                      </a:lnTo>
                      <a:lnTo>
                        <a:pt x="123" y="458"/>
                      </a:lnTo>
                      <a:lnTo>
                        <a:pt x="134" y="461"/>
                      </a:lnTo>
                      <a:lnTo>
                        <a:pt x="146" y="464"/>
                      </a:lnTo>
                      <a:lnTo>
                        <a:pt x="158" y="467"/>
                      </a:lnTo>
                      <a:lnTo>
                        <a:pt x="169" y="469"/>
                      </a:lnTo>
                      <a:lnTo>
                        <a:pt x="181" y="473"/>
                      </a:lnTo>
                      <a:lnTo>
                        <a:pt x="193" y="476"/>
                      </a:lnTo>
                      <a:lnTo>
                        <a:pt x="206" y="479"/>
                      </a:lnTo>
                      <a:lnTo>
                        <a:pt x="220" y="483"/>
                      </a:lnTo>
                      <a:lnTo>
                        <a:pt x="232" y="486"/>
                      </a:lnTo>
                      <a:lnTo>
                        <a:pt x="244" y="489"/>
                      </a:lnTo>
                      <a:lnTo>
                        <a:pt x="257" y="494"/>
                      </a:lnTo>
                      <a:lnTo>
                        <a:pt x="269" y="497"/>
                      </a:lnTo>
                      <a:lnTo>
                        <a:pt x="284" y="499"/>
                      </a:lnTo>
                      <a:lnTo>
                        <a:pt x="295" y="502"/>
                      </a:lnTo>
                      <a:lnTo>
                        <a:pt x="310" y="506"/>
                      </a:lnTo>
                      <a:lnTo>
                        <a:pt x="321" y="509"/>
                      </a:lnTo>
                      <a:lnTo>
                        <a:pt x="332" y="512"/>
                      </a:lnTo>
                      <a:lnTo>
                        <a:pt x="344" y="515"/>
                      </a:lnTo>
                      <a:lnTo>
                        <a:pt x="354" y="518"/>
                      </a:lnTo>
                      <a:lnTo>
                        <a:pt x="365" y="521"/>
                      </a:lnTo>
                      <a:lnTo>
                        <a:pt x="376" y="524"/>
                      </a:lnTo>
                      <a:lnTo>
                        <a:pt x="385" y="525"/>
                      </a:lnTo>
                      <a:lnTo>
                        <a:pt x="397" y="528"/>
                      </a:lnTo>
                      <a:lnTo>
                        <a:pt x="406" y="531"/>
                      </a:lnTo>
                      <a:lnTo>
                        <a:pt x="415" y="533"/>
                      </a:lnTo>
                      <a:lnTo>
                        <a:pt x="425" y="534"/>
                      </a:lnTo>
                      <a:lnTo>
                        <a:pt x="436" y="537"/>
                      </a:lnTo>
                      <a:lnTo>
                        <a:pt x="445" y="540"/>
                      </a:lnTo>
                      <a:lnTo>
                        <a:pt x="453" y="542"/>
                      </a:lnTo>
                      <a:lnTo>
                        <a:pt x="461" y="545"/>
                      </a:lnTo>
                      <a:lnTo>
                        <a:pt x="470" y="546"/>
                      </a:lnTo>
                      <a:lnTo>
                        <a:pt x="478" y="549"/>
                      </a:lnTo>
                      <a:lnTo>
                        <a:pt x="486" y="551"/>
                      </a:lnTo>
                      <a:lnTo>
                        <a:pt x="493" y="552"/>
                      </a:lnTo>
                      <a:lnTo>
                        <a:pt x="499" y="554"/>
                      </a:lnTo>
                      <a:lnTo>
                        <a:pt x="506" y="555"/>
                      </a:lnTo>
                      <a:lnTo>
                        <a:pt x="511" y="557"/>
                      </a:lnTo>
                      <a:lnTo>
                        <a:pt x="517" y="558"/>
                      </a:lnTo>
                      <a:lnTo>
                        <a:pt x="522" y="560"/>
                      </a:lnTo>
                      <a:lnTo>
                        <a:pt x="528" y="561"/>
                      </a:lnTo>
                      <a:lnTo>
                        <a:pt x="530" y="562"/>
                      </a:lnTo>
                      <a:lnTo>
                        <a:pt x="535" y="564"/>
                      </a:lnTo>
                      <a:lnTo>
                        <a:pt x="538" y="564"/>
                      </a:lnTo>
                      <a:lnTo>
                        <a:pt x="541" y="564"/>
                      </a:lnTo>
                      <a:lnTo>
                        <a:pt x="542" y="565"/>
                      </a:lnTo>
                      <a:lnTo>
                        <a:pt x="544" y="565"/>
                      </a:lnTo>
                      <a:lnTo>
                        <a:pt x="544" y="565"/>
                      </a:lnTo>
                      <a:lnTo>
                        <a:pt x="544" y="565"/>
                      </a:lnTo>
                      <a:lnTo>
                        <a:pt x="583" y="401"/>
                      </a:lnTo>
                      <a:lnTo>
                        <a:pt x="582" y="389"/>
                      </a:lnTo>
                      <a:lnTo>
                        <a:pt x="598" y="362"/>
                      </a:lnTo>
                      <a:lnTo>
                        <a:pt x="598" y="353"/>
                      </a:lnTo>
                      <a:lnTo>
                        <a:pt x="602" y="347"/>
                      </a:lnTo>
                      <a:lnTo>
                        <a:pt x="605" y="341"/>
                      </a:lnTo>
                      <a:lnTo>
                        <a:pt x="601" y="336"/>
                      </a:lnTo>
                      <a:lnTo>
                        <a:pt x="585" y="326"/>
                      </a:lnTo>
                      <a:lnTo>
                        <a:pt x="586" y="318"/>
                      </a:lnTo>
                      <a:lnTo>
                        <a:pt x="586" y="318"/>
                      </a:lnTo>
                      <a:lnTo>
                        <a:pt x="586" y="317"/>
                      </a:lnTo>
                      <a:lnTo>
                        <a:pt x="586" y="315"/>
                      </a:lnTo>
                      <a:lnTo>
                        <a:pt x="588" y="314"/>
                      </a:lnTo>
                      <a:lnTo>
                        <a:pt x="588" y="313"/>
                      </a:lnTo>
                      <a:lnTo>
                        <a:pt x="589" y="312"/>
                      </a:lnTo>
                      <a:lnTo>
                        <a:pt x="589" y="311"/>
                      </a:lnTo>
                      <a:lnTo>
                        <a:pt x="589" y="309"/>
                      </a:lnTo>
                      <a:lnTo>
                        <a:pt x="594" y="300"/>
                      </a:lnTo>
                      <a:lnTo>
                        <a:pt x="598" y="293"/>
                      </a:lnTo>
                      <a:lnTo>
                        <a:pt x="605" y="285"/>
                      </a:lnTo>
                      <a:lnTo>
                        <a:pt x="610" y="279"/>
                      </a:lnTo>
                      <a:lnTo>
                        <a:pt x="618" y="273"/>
                      </a:lnTo>
                      <a:lnTo>
                        <a:pt x="624" y="269"/>
                      </a:lnTo>
                      <a:lnTo>
                        <a:pt x="627" y="266"/>
                      </a:lnTo>
                      <a:lnTo>
                        <a:pt x="628" y="264"/>
                      </a:lnTo>
                      <a:lnTo>
                        <a:pt x="628" y="257"/>
                      </a:lnTo>
                      <a:lnTo>
                        <a:pt x="668" y="201"/>
                      </a:lnTo>
                      <a:lnTo>
                        <a:pt x="670" y="194"/>
                      </a:lnTo>
                      <a:lnTo>
                        <a:pt x="664" y="183"/>
                      </a:lnTo>
                      <a:lnTo>
                        <a:pt x="655" y="176"/>
                      </a:lnTo>
                      <a:lnTo>
                        <a:pt x="645" y="156"/>
                      </a:lnTo>
                      <a:lnTo>
                        <a:pt x="646" y="156"/>
                      </a:lnTo>
                      <a:lnTo>
                        <a:pt x="505" y="122"/>
                      </a:lnTo>
                      <a:lnTo>
                        <a:pt x="505" y="122"/>
                      </a:lnTo>
                      <a:lnTo>
                        <a:pt x="503" y="122"/>
                      </a:lnTo>
                      <a:lnTo>
                        <a:pt x="502" y="122"/>
                      </a:lnTo>
                      <a:lnTo>
                        <a:pt x="499" y="122"/>
                      </a:lnTo>
                      <a:lnTo>
                        <a:pt x="496" y="122"/>
                      </a:lnTo>
                      <a:lnTo>
                        <a:pt x="493" y="123"/>
                      </a:lnTo>
                      <a:lnTo>
                        <a:pt x="489" y="123"/>
                      </a:lnTo>
                      <a:lnTo>
                        <a:pt x="486" y="123"/>
                      </a:lnTo>
                      <a:lnTo>
                        <a:pt x="481" y="123"/>
                      </a:lnTo>
                      <a:lnTo>
                        <a:pt x="478" y="123"/>
                      </a:lnTo>
                      <a:lnTo>
                        <a:pt x="473" y="123"/>
                      </a:lnTo>
                      <a:lnTo>
                        <a:pt x="469" y="122"/>
                      </a:lnTo>
                      <a:lnTo>
                        <a:pt x="464" y="122"/>
                      </a:lnTo>
                      <a:lnTo>
                        <a:pt x="460" y="120"/>
                      </a:lnTo>
                      <a:lnTo>
                        <a:pt x="456" y="119"/>
                      </a:lnTo>
                      <a:lnTo>
                        <a:pt x="451" y="117"/>
                      </a:lnTo>
                      <a:lnTo>
                        <a:pt x="450" y="117"/>
                      </a:lnTo>
                      <a:lnTo>
                        <a:pt x="448" y="117"/>
                      </a:lnTo>
                      <a:lnTo>
                        <a:pt x="447" y="117"/>
                      </a:lnTo>
                      <a:lnTo>
                        <a:pt x="446" y="119"/>
                      </a:lnTo>
                      <a:lnTo>
                        <a:pt x="443" y="120"/>
                      </a:lnTo>
                      <a:lnTo>
                        <a:pt x="442" y="122"/>
                      </a:lnTo>
                      <a:lnTo>
                        <a:pt x="440" y="122"/>
                      </a:lnTo>
                      <a:lnTo>
                        <a:pt x="440" y="122"/>
                      </a:lnTo>
                      <a:lnTo>
                        <a:pt x="421" y="122"/>
                      </a:lnTo>
                      <a:lnTo>
                        <a:pt x="420" y="122"/>
                      </a:lnTo>
                      <a:lnTo>
                        <a:pt x="415" y="122"/>
                      </a:lnTo>
                      <a:lnTo>
                        <a:pt x="409" y="123"/>
                      </a:lnTo>
                      <a:lnTo>
                        <a:pt x="400" y="124"/>
                      </a:lnTo>
                      <a:lnTo>
                        <a:pt x="392" y="124"/>
                      </a:lnTo>
                      <a:lnTo>
                        <a:pt x="384" y="124"/>
                      </a:lnTo>
                      <a:lnTo>
                        <a:pt x="379" y="122"/>
                      </a:lnTo>
                      <a:lnTo>
                        <a:pt x="373" y="119"/>
                      </a:lnTo>
                      <a:lnTo>
                        <a:pt x="373" y="119"/>
                      </a:lnTo>
                      <a:lnTo>
                        <a:pt x="370" y="119"/>
                      </a:lnTo>
                      <a:lnTo>
                        <a:pt x="367" y="119"/>
                      </a:lnTo>
                      <a:lnTo>
                        <a:pt x="362" y="119"/>
                      </a:lnTo>
                      <a:lnTo>
                        <a:pt x="358" y="119"/>
                      </a:lnTo>
                      <a:lnTo>
                        <a:pt x="355" y="120"/>
                      </a:lnTo>
                      <a:lnTo>
                        <a:pt x="352" y="120"/>
                      </a:lnTo>
                      <a:lnTo>
                        <a:pt x="352" y="120"/>
                      </a:lnTo>
                      <a:lnTo>
                        <a:pt x="346" y="119"/>
                      </a:lnTo>
                      <a:lnTo>
                        <a:pt x="334" y="122"/>
                      </a:lnTo>
                      <a:lnTo>
                        <a:pt x="334" y="120"/>
                      </a:lnTo>
                      <a:lnTo>
                        <a:pt x="329" y="117"/>
                      </a:lnTo>
                      <a:lnTo>
                        <a:pt x="325" y="113"/>
                      </a:lnTo>
                      <a:lnTo>
                        <a:pt x="319" y="108"/>
                      </a:lnTo>
                      <a:lnTo>
                        <a:pt x="313" y="104"/>
                      </a:lnTo>
                      <a:lnTo>
                        <a:pt x="305" y="101"/>
                      </a:lnTo>
                      <a:lnTo>
                        <a:pt x="298" y="98"/>
                      </a:lnTo>
                      <a:lnTo>
                        <a:pt x="292" y="98"/>
                      </a:lnTo>
                      <a:lnTo>
                        <a:pt x="290" y="98"/>
                      </a:lnTo>
                      <a:lnTo>
                        <a:pt x="289" y="98"/>
                      </a:lnTo>
                      <a:lnTo>
                        <a:pt x="287" y="99"/>
                      </a:lnTo>
                      <a:lnTo>
                        <a:pt x="284" y="99"/>
                      </a:lnTo>
                      <a:lnTo>
                        <a:pt x="281" y="101"/>
                      </a:lnTo>
                      <a:lnTo>
                        <a:pt x="277" y="101"/>
                      </a:lnTo>
                      <a:lnTo>
                        <a:pt x="271" y="102"/>
                      </a:lnTo>
                      <a:lnTo>
                        <a:pt x="266" y="102"/>
                      </a:lnTo>
                      <a:lnTo>
                        <a:pt x="262" y="102"/>
                      </a:lnTo>
                      <a:lnTo>
                        <a:pt x="256" y="102"/>
                      </a:lnTo>
                      <a:lnTo>
                        <a:pt x="253" y="102"/>
                      </a:lnTo>
                      <a:lnTo>
                        <a:pt x="248" y="102"/>
                      </a:lnTo>
                      <a:lnTo>
                        <a:pt x="244" y="101"/>
                      </a:lnTo>
                      <a:lnTo>
                        <a:pt x="239" y="99"/>
                      </a:lnTo>
                      <a:lnTo>
                        <a:pt x="236" y="98"/>
                      </a:lnTo>
                      <a:lnTo>
                        <a:pt x="235" y="95"/>
                      </a:lnTo>
                      <a:lnTo>
                        <a:pt x="233" y="94"/>
                      </a:lnTo>
                      <a:lnTo>
                        <a:pt x="232" y="94"/>
                      </a:lnTo>
                      <a:lnTo>
                        <a:pt x="230" y="93"/>
                      </a:lnTo>
                      <a:lnTo>
                        <a:pt x="227" y="90"/>
                      </a:lnTo>
                      <a:lnTo>
                        <a:pt x="226" y="89"/>
                      </a:lnTo>
                      <a:lnTo>
                        <a:pt x="224" y="87"/>
                      </a:lnTo>
                      <a:lnTo>
                        <a:pt x="223" y="87"/>
                      </a:lnTo>
                      <a:lnTo>
                        <a:pt x="223" y="87"/>
                      </a:lnTo>
                      <a:lnTo>
                        <a:pt x="220" y="77"/>
                      </a:lnTo>
                      <a:lnTo>
                        <a:pt x="220" y="77"/>
                      </a:lnTo>
                      <a:lnTo>
                        <a:pt x="220" y="75"/>
                      </a:lnTo>
                      <a:lnTo>
                        <a:pt x="221" y="72"/>
                      </a:lnTo>
                      <a:lnTo>
                        <a:pt x="221" y="69"/>
                      </a:lnTo>
                      <a:lnTo>
                        <a:pt x="222" y="65"/>
                      </a:lnTo>
                      <a:lnTo>
                        <a:pt x="222" y="61"/>
                      </a:lnTo>
                      <a:lnTo>
                        <a:pt x="222" y="57"/>
                      </a:lnTo>
                      <a:lnTo>
                        <a:pt x="222" y="53"/>
                      </a:lnTo>
                      <a:lnTo>
                        <a:pt x="222" y="47"/>
                      </a:lnTo>
                      <a:lnTo>
                        <a:pt x="221" y="42"/>
                      </a:lnTo>
                      <a:lnTo>
                        <a:pt x="221" y="38"/>
                      </a:lnTo>
                      <a:lnTo>
                        <a:pt x="218" y="33"/>
                      </a:lnTo>
                      <a:lnTo>
                        <a:pt x="215" y="30"/>
                      </a:lnTo>
                      <a:lnTo>
                        <a:pt x="212" y="27"/>
                      </a:lnTo>
                      <a:lnTo>
                        <a:pt x="208" y="24"/>
                      </a:lnTo>
                      <a:lnTo>
                        <a:pt x="202" y="23"/>
                      </a:lnTo>
                      <a:lnTo>
                        <a:pt x="202" y="23"/>
                      </a:lnTo>
                      <a:lnTo>
                        <a:pt x="200" y="23"/>
                      </a:lnTo>
                      <a:lnTo>
                        <a:pt x="199" y="23"/>
                      </a:lnTo>
                      <a:lnTo>
                        <a:pt x="196" y="21"/>
                      </a:lnTo>
                      <a:lnTo>
                        <a:pt x="194" y="21"/>
                      </a:lnTo>
                      <a:lnTo>
                        <a:pt x="193" y="21"/>
                      </a:lnTo>
                      <a:lnTo>
                        <a:pt x="193" y="21"/>
                      </a:lnTo>
                      <a:lnTo>
                        <a:pt x="191" y="21"/>
                      </a:lnTo>
                      <a:lnTo>
                        <a:pt x="202" y="23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5" name="Freeform 7"/>
                <p:cNvSpPr>
                  <a:spLocks/>
                </p:cNvSpPr>
                <p:nvPr/>
              </p:nvSpPr>
              <p:spPr bwMode="auto">
                <a:xfrm>
                  <a:off x="828675" y="1574800"/>
                  <a:ext cx="1187450" cy="969963"/>
                </a:xfrm>
                <a:custGeom>
                  <a:avLst/>
                  <a:gdLst>
                    <a:gd name="T0" fmla="*/ 186 w 671"/>
                    <a:gd name="T1" fmla="*/ 11 h 566"/>
                    <a:gd name="T2" fmla="*/ 170 w 671"/>
                    <a:gd name="T3" fmla="*/ 9 h 566"/>
                    <a:gd name="T4" fmla="*/ 153 w 671"/>
                    <a:gd name="T5" fmla="*/ 0 h 566"/>
                    <a:gd name="T6" fmla="*/ 146 w 671"/>
                    <a:gd name="T7" fmla="*/ 35 h 566"/>
                    <a:gd name="T8" fmla="*/ 113 w 671"/>
                    <a:gd name="T9" fmla="*/ 124 h 566"/>
                    <a:gd name="T10" fmla="*/ 87 w 671"/>
                    <a:gd name="T11" fmla="*/ 187 h 566"/>
                    <a:gd name="T12" fmla="*/ 80 w 671"/>
                    <a:gd name="T13" fmla="*/ 201 h 566"/>
                    <a:gd name="T14" fmla="*/ 56 w 671"/>
                    <a:gd name="T15" fmla="*/ 252 h 566"/>
                    <a:gd name="T16" fmla="*/ 38 w 671"/>
                    <a:gd name="T17" fmla="*/ 280 h 566"/>
                    <a:gd name="T18" fmla="*/ 32 w 671"/>
                    <a:gd name="T19" fmla="*/ 287 h 566"/>
                    <a:gd name="T20" fmla="*/ 26 w 671"/>
                    <a:gd name="T21" fmla="*/ 303 h 566"/>
                    <a:gd name="T22" fmla="*/ 7 w 671"/>
                    <a:gd name="T23" fmla="*/ 335 h 566"/>
                    <a:gd name="T24" fmla="*/ 10 w 671"/>
                    <a:gd name="T25" fmla="*/ 351 h 566"/>
                    <a:gd name="T26" fmla="*/ 10 w 671"/>
                    <a:gd name="T27" fmla="*/ 362 h 566"/>
                    <a:gd name="T28" fmla="*/ 1 w 671"/>
                    <a:gd name="T29" fmla="*/ 381 h 566"/>
                    <a:gd name="T30" fmla="*/ 0 w 671"/>
                    <a:gd name="T31" fmla="*/ 401 h 566"/>
                    <a:gd name="T32" fmla="*/ 1 w 671"/>
                    <a:gd name="T33" fmla="*/ 411 h 566"/>
                    <a:gd name="T34" fmla="*/ 2 w 671"/>
                    <a:gd name="T35" fmla="*/ 414 h 566"/>
                    <a:gd name="T36" fmla="*/ 5 w 671"/>
                    <a:gd name="T37" fmla="*/ 423 h 566"/>
                    <a:gd name="T38" fmla="*/ 21 w 671"/>
                    <a:gd name="T39" fmla="*/ 429 h 566"/>
                    <a:gd name="T40" fmla="*/ 56 w 671"/>
                    <a:gd name="T41" fmla="*/ 439 h 566"/>
                    <a:gd name="T42" fmla="*/ 101 w 671"/>
                    <a:gd name="T43" fmla="*/ 452 h 566"/>
                    <a:gd name="T44" fmla="*/ 158 w 671"/>
                    <a:gd name="T45" fmla="*/ 467 h 566"/>
                    <a:gd name="T46" fmla="*/ 220 w 671"/>
                    <a:gd name="T47" fmla="*/ 483 h 566"/>
                    <a:gd name="T48" fmla="*/ 284 w 671"/>
                    <a:gd name="T49" fmla="*/ 499 h 566"/>
                    <a:gd name="T50" fmla="*/ 332 w 671"/>
                    <a:gd name="T51" fmla="*/ 512 h 566"/>
                    <a:gd name="T52" fmla="*/ 385 w 671"/>
                    <a:gd name="T53" fmla="*/ 525 h 566"/>
                    <a:gd name="T54" fmla="*/ 436 w 671"/>
                    <a:gd name="T55" fmla="*/ 537 h 566"/>
                    <a:gd name="T56" fmla="*/ 478 w 671"/>
                    <a:gd name="T57" fmla="*/ 549 h 566"/>
                    <a:gd name="T58" fmla="*/ 511 w 671"/>
                    <a:gd name="T59" fmla="*/ 557 h 566"/>
                    <a:gd name="T60" fmla="*/ 535 w 671"/>
                    <a:gd name="T61" fmla="*/ 564 h 566"/>
                    <a:gd name="T62" fmla="*/ 544 w 671"/>
                    <a:gd name="T63" fmla="*/ 565 h 566"/>
                    <a:gd name="T64" fmla="*/ 598 w 671"/>
                    <a:gd name="T65" fmla="*/ 353 h 566"/>
                    <a:gd name="T66" fmla="*/ 586 w 671"/>
                    <a:gd name="T67" fmla="*/ 318 h 566"/>
                    <a:gd name="T68" fmla="*/ 588 w 671"/>
                    <a:gd name="T69" fmla="*/ 314 h 566"/>
                    <a:gd name="T70" fmla="*/ 589 w 671"/>
                    <a:gd name="T71" fmla="*/ 309 h 566"/>
                    <a:gd name="T72" fmla="*/ 618 w 671"/>
                    <a:gd name="T73" fmla="*/ 273 h 566"/>
                    <a:gd name="T74" fmla="*/ 668 w 671"/>
                    <a:gd name="T75" fmla="*/ 201 h 566"/>
                    <a:gd name="T76" fmla="*/ 646 w 671"/>
                    <a:gd name="T77" fmla="*/ 156 h 566"/>
                    <a:gd name="T78" fmla="*/ 502 w 671"/>
                    <a:gd name="T79" fmla="*/ 122 h 566"/>
                    <a:gd name="T80" fmla="*/ 486 w 671"/>
                    <a:gd name="T81" fmla="*/ 123 h 566"/>
                    <a:gd name="T82" fmla="*/ 464 w 671"/>
                    <a:gd name="T83" fmla="*/ 122 h 566"/>
                    <a:gd name="T84" fmla="*/ 450 w 671"/>
                    <a:gd name="T85" fmla="*/ 117 h 566"/>
                    <a:gd name="T86" fmla="*/ 442 w 671"/>
                    <a:gd name="T87" fmla="*/ 122 h 566"/>
                    <a:gd name="T88" fmla="*/ 420 w 671"/>
                    <a:gd name="T89" fmla="*/ 122 h 566"/>
                    <a:gd name="T90" fmla="*/ 384 w 671"/>
                    <a:gd name="T91" fmla="*/ 124 h 566"/>
                    <a:gd name="T92" fmla="*/ 370 w 671"/>
                    <a:gd name="T93" fmla="*/ 119 h 566"/>
                    <a:gd name="T94" fmla="*/ 352 w 671"/>
                    <a:gd name="T95" fmla="*/ 120 h 566"/>
                    <a:gd name="T96" fmla="*/ 334 w 671"/>
                    <a:gd name="T97" fmla="*/ 120 h 566"/>
                    <a:gd name="T98" fmla="*/ 305 w 671"/>
                    <a:gd name="T99" fmla="*/ 101 h 566"/>
                    <a:gd name="T100" fmla="*/ 289 w 671"/>
                    <a:gd name="T101" fmla="*/ 98 h 566"/>
                    <a:gd name="T102" fmla="*/ 271 w 671"/>
                    <a:gd name="T103" fmla="*/ 102 h 566"/>
                    <a:gd name="T104" fmla="*/ 248 w 671"/>
                    <a:gd name="T105" fmla="*/ 102 h 566"/>
                    <a:gd name="T106" fmla="*/ 235 w 671"/>
                    <a:gd name="T107" fmla="*/ 95 h 566"/>
                    <a:gd name="T108" fmla="*/ 226 w 671"/>
                    <a:gd name="T109" fmla="*/ 89 h 566"/>
                    <a:gd name="T110" fmla="*/ 220 w 671"/>
                    <a:gd name="T111" fmla="*/ 77 h 566"/>
                    <a:gd name="T112" fmla="*/ 222 w 671"/>
                    <a:gd name="T113" fmla="*/ 65 h 566"/>
                    <a:gd name="T114" fmla="*/ 221 w 671"/>
                    <a:gd name="T115" fmla="*/ 42 h 566"/>
                    <a:gd name="T116" fmla="*/ 208 w 671"/>
                    <a:gd name="T117" fmla="*/ 24 h 566"/>
                    <a:gd name="T118" fmla="*/ 199 w 671"/>
                    <a:gd name="T119" fmla="*/ 23 h 566"/>
                    <a:gd name="T120" fmla="*/ 191 w 671"/>
                    <a:gd name="T121" fmla="*/ 21 h 5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71" h="566">
                      <a:moveTo>
                        <a:pt x="202" y="23"/>
                      </a:moveTo>
                      <a:lnTo>
                        <a:pt x="196" y="23"/>
                      </a:lnTo>
                      <a:lnTo>
                        <a:pt x="191" y="18"/>
                      </a:lnTo>
                      <a:lnTo>
                        <a:pt x="188" y="15"/>
                      </a:lnTo>
                      <a:lnTo>
                        <a:pt x="186" y="11"/>
                      </a:lnTo>
                      <a:lnTo>
                        <a:pt x="181" y="9"/>
                      </a:lnTo>
                      <a:lnTo>
                        <a:pt x="179" y="9"/>
                      </a:lnTo>
                      <a:lnTo>
                        <a:pt x="179" y="9"/>
                      </a:lnTo>
                      <a:lnTo>
                        <a:pt x="175" y="11"/>
                      </a:lnTo>
                      <a:lnTo>
                        <a:pt x="170" y="9"/>
                      </a:lnTo>
                      <a:lnTo>
                        <a:pt x="166" y="6"/>
                      </a:lnTo>
                      <a:lnTo>
                        <a:pt x="163" y="6"/>
                      </a:lnTo>
                      <a:lnTo>
                        <a:pt x="160" y="9"/>
                      </a:lnTo>
                      <a:lnTo>
                        <a:pt x="156" y="5"/>
                      </a:lnTo>
                      <a:lnTo>
                        <a:pt x="153" y="0"/>
                      </a:lnTo>
                      <a:lnTo>
                        <a:pt x="151" y="0"/>
                      </a:lnTo>
                      <a:lnTo>
                        <a:pt x="152" y="14"/>
                      </a:lnTo>
                      <a:lnTo>
                        <a:pt x="151" y="21"/>
                      </a:lnTo>
                      <a:lnTo>
                        <a:pt x="142" y="28"/>
                      </a:lnTo>
                      <a:lnTo>
                        <a:pt x="146" y="35"/>
                      </a:lnTo>
                      <a:lnTo>
                        <a:pt x="142" y="39"/>
                      </a:lnTo>
                      <a:lnTo>
                        <a:pt x="136" y="53"/>
                      </a:lnTo>
                      <a:lnTo>
                        <a:pt x="139" y="61"/>
                      </a:lnTo>
                      <a:lnTo>
                        <a:pt x="131" y="74"/>
                      </a:lnTo>
                      <a:lnTo>
                        <a:pt x="113" y="124"/>
                      </a:lnTo>
                      <a:lnTo>
                        <a:pt x="100" y="143"/>
                      </a:lnTo>
                      <a:lnTo>
                        <a:pt x="100" y="149"/>
                      </a:lnTo>
                      <a:lnTo>
                        <a:pt x="86" y="187"/>
                      </a:lnTo>
                      <a:lnTo>
                        <a:pt x="86" y="187"/>
                      </a:lnTo>
                      <a:lnTo>
                        <a:pt x="87" y="187"/>
                      </a:lnTo>
                      <a:lnTo>
                        <a:pt x="87" y="186"/>
                      </a:lnTo>
                      <a:lnTo>
                        <a:pt x="87" y="186"/>
                      </a:lnTo>
                      <a:lnTo>
                        <a:pt x="86" y="187"/>
                      </a:lnTo>
                      <a:lnTo>
                        <a:pt x="86" y="187"/>
                      </a:lnTo>
                      <a:lnTo>
                        <a:pt x="80" y="201"/>
                      </a:lnTo>
                      <a:lnTo>
                        <a:pt x="76" y="215"/>
                      </a:lnTo>
                      <a:lnTo>
                        <a:pt x="70" y="225"/>
                      </a:lnTo>
                      <a:lnTo>
                        <a:pt x="64" y="236"/>
                      </a:lnTo>
                      <a:lnTo>
                        <a:pt x="60" y="245"/>
                      </a:lnTo>
                      <a:lnTo>
                        <a:pt x="56" y="252"/>
                      </a:lnTo>
                      <a:lnTo>
                        <a:pt x="51" y="260"/>
                      </a:lnTo>
                      <a:lnTo>
                        <a:pt x="47" y="266"/>
                      </a:lnTo>
                      <a:lnTo>
                        <a:pt x="44" y="272"/>
                      </a:lnTo>
                      <a:lnTo>
                        <a:pt x="41" y="276"/>
                      </a:lnTo>
                      <a:lnTo>
                        <a:pt x="38" y="280"/>
                      </a:lnTo>
                      <a:lnTo>
                        <a:pt x="35" y="282"/>
                      </a:lnTo>
                      <a:lnTo>
                        <a:pt x="34" y="284"/>
                      </a:lnTo>
                      <a:lnTo>
                        <a:pt x="32" y="285"/>
                      </a:lnTo>
                      <a:lnTo>
                        <a:pt x="32" y="287"/>
                      </a:lnTo>
                      <a:lnTo>
                        <a:pt x="32" y="287"/>
                      </a:lnTo>
                      <a:lnTo>
                        <a:pt x="32" y="290"/>
                      </a:lnTo>
                      <a:lnTo>
                        <a:pt x="32" y="290"/>
                      </a:lnTo>
                      <a:lnTo>
                        <a:pt x="31" y="291"/>
                      </a:lnTo>
                      <a:lnTo>
                        <a:pt x="29" y="296"/>
                      </a:lnTo>
                      <a:lnTo>
                        <a:pt x="26" y="303"/>
                      </a:lnTo>
                      <a:lnTo>
                        <a:pt x="20" y="311"/>
                      </a:lnTo>
                      <a:lnTo>
                        <a:pt x="15" y="318"/>
                      </a:lnTo>
                      <a:lnTo>
                        <a:pt x="11" y="326"/>
                      </a:lnTo>
                      <a:lnTo>
                        <a:pt x="8" y="332"/>
                      </a:lnTo>
                      <a:lnTo>
                        <a:pt x="7" y="335"/>
                      </a:lnTo>
                      <a:lnTo>
                        <a:pt x="7" y="335"/>
                      </a:lnTo>
                      <a:lnTo>
                        <a:pt x="8" y="339"/>
                      </a:lnTo>
                      <a:lnTo>
                        <a:pt x="10" y="343"/>
                      </a:lnTo>
                      <a:lnTo>
                        <a:pt x="10" y="347"/>
                      </a:lnTo>
                      <a:lnTo>
                        <a:pt x="10" y="351"/>
                      </a:lnTo>
                      <a:lnTo>
                        <a:pt x="10" y="354"/>
                      </a:lnTo>
                      <a:lnTo>
                        <a:pt x="10" y="357"/>
                      </a:lnTo>
                      <a:lnTo>
                        <a:pt x="10" y="360"/>
                      </a:lnTo>
                      <a:lnTo>
                        <a:pt x="10" y="362"/>
                      </a:lnTo>
                      <a:lnTo>
                        <a:pt x="10" y="362"/>
                      </a:lnTo>
                      <a:lnTo>
                        <a:pt x="7" y="365"/>
                      </a:lnTo>
                      <a:lnTo>
                        <a:pt x="5" y="369"/>
                      </a:lnTo>
                      <a:lnTo>
                        <a:pt x="4" y="373"/>
                      </a:lnTo>
                      <a:lnTo>
                        <a:pt x="2" y="377"/>
                      </a:lnTo>
                      <a:lnTo>
                        <a:pt x="1" y="381"/>
                      </a:lnTo>
                      <a:lnTo>
                        <a:pt x="1" y="386"/>
                      </a:lnTo>
                      <a:lnTo>
                        <a:pt x="0" y="390"/>
                      </a:lnTo>
                      <a:lnTo>
                        <a:pt x="0" y="393"/>
                      </a:lnTo>
                      <a:lnTo>
                        <a:pt x="0" y="398"/>
                      </a:lnTo>
                      <a:lnTo>
                        <a:pt x="0" y="401"/>
                      </a:lnTo>
                      <a:lnTo>
                        <a:pt x="0" y="404"/>
                      </a:lnTo>
                      <a:lnTo>
                        <a:pt x="1" y="406"/>
                      </a:lnTo>
                      <a:lnTo>
                        <a:pt x="1" y="408"/>
                      </a:lnTo>
                      <a:lnTo>
                        <a:pt x="1" y="410"/>
                      </a:lnTo>
                      <a:lnTo>
                        <a:pt x="1" y="411"/>
                      </a:lnTo>
                      <a:lnTo>
                        <a:pt x="1" y="411"/>
                      </a:lnTo>
                      <a:lnTo>
                        <a:pt x="1" y="411"/>
                      </a:lnTo>
                      <a:lnTo>
                        <a:pt x="1" y="411"/>
                      </a:lnTo>
                      <a:lnTo>
                        <a:pt x="1" y="413"/>
                      </a:lnTo>
                      <a:lnTo>
                        <a:pt x="2" y="414"/>
                      </a:lnTo>
                      <a:lnTo>
                        <a:pt x="2" y="417"/>
                      </a:lnTo>
                      <a:lnTo>
                        <a:pt x="4" y="419"/>
                      </a:lnTo>
                      <a:lnTo>
                        <a:pt x="4" y="420"/>
                      </a:lnTo>
                      <a:lnTo>
                        <a:pt x="5" y="422"/>
                      </a:lnTo>
                      <a:lnTo>
                        <a:pt x="5" y="423"/>
                      </a:lnTo>
                      <a:lnTo>
                        <a:pt x="5" y="423"/>
                      </a:lnTo>
                      <a:lnTo>
                        <a:pt x="8" y="425"/>
                      </a:lnTo>
                      <a:lnTo>
                        <a:pt x="13" y="425"/>
                      </a:lnTo>
                      <a:lnTo>
                        <a:pt x="17" y="428"/>
                      </a:lnTo>
                      <a:lnTo>
                        <a:pt x="21" y="429"/>
                      </a:lnTo>
                      <a:lnTo>
                        <a:pt x="27" y="431"/>
                      </a:lnTo>
                      <a:lnTo>
                        <a:pt x="32" y="432"/>
                      </a:lnTo>
                      <a:lnTo>
                        <a:pt x="40" y="435"/>
                      </a:lnTo>
                      <a:lnTo>
                        <a:pt x="47" y="436"/>
                      </a:lnTo>
                      <a:lnTo>
                        <a:pt x="56" y="439"/>
                      </a:lnTo>
                      <a:lnTo>
                        <a:pt x="64" y="440"/>
                      </a:lnTo>
                      <a:lnTo>
                        <a:pt x="73" y="443"/>
                      </a:lnTo>
                      <a:lnTo>
                        <a:pt x="82" y="446"/>
                      </a:lnTo>
                      <a:lnTo>
                        <a:pt x="92" y="449"/>
                      </a:lnTo>
                      <a:lnTo>
                        <a:pt x="101" y="452"/>
                      </a:lnTo>
                      <a:lnTo>
                        <a:pt x="112" y="455"/>
                      </a:lnTo>
                      <a:lnTo>
                        <a:pt x="123" y="458"/>
                      </a:lnTo>
                      <a:lnTo>
                        <a:pt x="134" y="461"/>
                      </a:lnTo>
                      <a:lnTo>
                        <a:pt x="146" y="464"/>
                      </a:lnTo>
                      <a:lnTo>
                        <a:pt x="158" y="467"/>
                      </a:lnTo>
                      <a:lnTo>
                        <a:pt x="169" y="469"/>
                      </a:lnTo>
                      <a:lnTo>
                        <a:pt x="181" y="473"/>
                      </a:lnTo>
                      <a:lnTo>
                        <a:pt x="193" y="476"/>
                      </a:lnTo>
                      <a:lnTo>
                        <a:pt x="206" y="479"/>
                      </a:lnTo>
                      <a:lnTo>
                        <a:pt x="220" y="483"/>
                      </a:lnTo>
                      <a:lnTo>
                        <a:pt x="232" y="486"/>
                      </a:lnTo>
                      <a:lnTo>
                        <a:pt x="244" y="489"/>
                      </a:lnTo>
                      <a:lnTo>
                        <a:pt x="257" y="494"/>
                      </a:lnTo>
                      <a:lnTo>
                        <a:pt x="269" y="497"/>
                      </a:lnTo>
                      <a:lnTo>
                        <a:pt x="284" y="499"/>
                      </a:lnTo>
                      <a:lnTo>
                        <a:pt x="295" y="502"/>
                      </a:lnTo>
                      <a:lnTo>
                        <a:pt x="310" y="506"/>
                      </a:lnTo>
                      <a:lnTo>
                        <a:pt x="321" y="509"/>
                      </a:lnTo>
                      <a:lnTo>
                        <a:pt x="321" y="509"/>
                      </a:lnTo>
                      <a:lnTo>
                        <a:pt x="332" y="512"/>
                      </a:lnTo>
                      <a:lnTo>
                        <a:pt x="344" y="515"/>
                      </a:lnTo>
                      <a:lnTo>
                        <a:pt x="354" y="518"/>
                      </a:lnTo>
                      <a:lnTo>
                        <a:pt x="365" y="521"/>
                      </a:lnTo>
                      <a:lnTo>
                        <a:pt x="376" y="524"/>
                      </a:lnTo>
                      <a:lnTo>
                        <a:pt x="385" y="525"/>
                      </a:lnTo>
                      <a:lnTo>
                        <a:pt x="397" y="528"/>
                      </a:lnTo>
                      <a:lnTo>
                        <a:pt x="406" y="531"/>
                      </a:lnTo>
                      <a:lnTo>
                        <a:pt x="415" y="533"/>
                      </a:lnTo>
                      <a:lnTo>
                        <a:pt x="425" y="534"/>
                      </a:lnTo>
                      <a:lnTo>
                        <a:pt x="436" y="537"/>
                      </a:lnTo>
                      <a:lnTo>
                        <a:pt x="445" y="540"/>
                      </a:lnTo>
                      <a:lnTo>
                        <a:pt x="453" y="542"/>
                      </a:lnTo>
                      <a:lnTo>
                        <a:pt x="461" y="545"/>
                      </a:lnTo>
                      <a:lnTo>
                        <a:pt x="470" y="546"/>
                      </a:lnTo>
                      <a:lnTo>
                        <a:pt x="478" y="549"/>
                      </a:lnTo>
                      <a:lnTo>
                        <a:pt x="486" y="551"/>
                      </a:lnTo>
                      <a:lnTo>
                        <a:pt x="493" y="552"/>
                      </a:lnTo>
                      <a:lnTo>
                        <a:pt x="499" y="554"/>
                      </a:lnTo>
                      <a:lnTo>
                        <a:pt x="506" y="555"/>
                      </a:lnTo>
                      <a:lnTo>
                        <a:pt x="511" y="557"/>
                      </a:lnTo>
                      <a:lnTo>
                        <a:pt x="517" y="558"/>
                      </a:lnTo>
                      <a:lnTo>
                        <a:pt x="522" y="560"/>
                      </a:lnTo>
                      <a:lnTo>
                        <a:pt x="528" y="561"/>
                      </a:lnTo>
                      <a:lnTo>
                        <a:pt x="530" y="562"/>
                      </a:lnTo>
                      <a:lnTo>
                        <a:pt x="535" y="564"/>
                      </a:lnTo>
                      <a:lnTo>
                        <a:pt x="538" y="564"/>
                      </a:lnTo>
                      <a:lnTo>
                        <a:pt x="541" y="564"/>
                      </a:lnTo>
                      <a:lnTo>
                        <a:pt x="542" y="565"/>
                      </a:lnTo>
                      <a:lnTo>
                        <a:pt x="544" y="565"/>
                      </a:lnTo>
                      <a:lnTo>
                        <a:pt x="544" y="565"/>
                      </a:lnTo>
                      <a:lnTo>
                        <a:pt x="544" y="565"/>
                      </a:lnTo>
                      <a:lnTo>
                        <a:pt x="583" y="401"/>
                      </a:lnTo>
                      <a:lnTo>
                        <a:pt x="582" y="389"/>
                      </a:lnTo>
                      <a:lnTo>
                        <a:pt x="598" y="362"/>
                      </a:lnTo>
                      <a:lnTo>
                        <a:pt x="598" y="353"/>
                      </a:lnTo>
                      <a:lnTo>
                        <a:pt x="602" y="347"/>
                      </a:lnTo>
                      <a:lnTo>
                        <a:pt x="605" y="341"/>
                      </a:lnTo>
                      <a:lnTo>
                        <a:pt x="601" y="336"/>
                      </a:lnTo>
                      <a:lnTo>
                        <a:pt x="585" y="326"/>
                      </a:lnTo>
                      <a:lnTo>
                        <a:pt x="586" y="318"/>
                      </a:lnTo>
                      <a:lnTo>
                        <a:pt x="586" y="318"/>
                      </a:lnTo>
                      <a:lnTo>
                        <a:pt x="586" y="318"/>
                      </a:lnTo>
                      <a:lnTo>
                        <a:pt x="586" y="317"/>
                      </a:lnTo>
                      <a:lnTo>
                        <a:pt x="586" y="315"/>
                      </a:lnTo>
                      <a:lnTo>
                        <a:pt x="588" y="314"/>
                      </a:lnTo>
                      <a:lnTo>
                        <a:pt x="588" y="313"/>
                      </a:lnTo>
                      <a:lnTo>
                        <a:pt x="589" y="312"/>
                      </a:lnTo>
                      <a:lnTo>
                        <a:pt x="589" y="311"/>
                      </a:lnTo>
                      <a:lnTo>
                        <a:pt x="589" y="309"/>
                      </a:lnTo>
                      <a:lnTo>
                        <a:pt x="589" y="309"/>
                      </a:lnTo>
                      <a:lnTo>
                        <a:pt x="594" y="300"/>
                      </a:lnTo>
                      <a:lnTo>
                        <a:pt x="598" y="293"/>
                      </a:lnTo>
                      <a:lnTo>
                        <a:pt x="605" y="285"/>
                      </a:lnTo>
                      <a:lnTo>
                        <a:pt x="610" y="279"/>
                      </a:lnTo>
                      <a:lnTo>
                        <a:pt x="618" y="273"/>
                      </a:lnTo>
                      <a:lnTo>
                        <a:pt x="624" y="269"/>
                      </a:lnTo>
                      <a:lnTo>
                        <a:pt x="627" y="266"/>
                      </a:lnTo>
                      <a:lnTo>
                        <a:pt x="628" y="264"/>
                      </a:lnTo>
                      <a:lnTo>
                        <a:pt x="628" y="257"/>
                      </a:lnTo>
                      <a:lnTo>
                        <a:pt x="668" y="201"/>
                      </a:lnTo>
                      <a:lnTo>
                        <a:pt x="670" y="194"/>
                      </a:lnTo>
                      <a:lnTo>
                        <a:pt x="664" y="183"/>
                      </a:lnTo>
                      <a:lnTo>
                        <a:pt x="655" y="176"/>
                      </a:lnTo>
                      <a:lnTo>
                        <a:pt x="645" y="156"/>
                      </a:lnTo>
                      <a:lnTo>
                        <a:pt x="646" y="156"/>
                      </a:lnTo>
                      <a:lnTo>
                        <a:pt x="505" y="122"/>
                      </a:lnTo>
                      <a:lnTo>
                        <a:pt x="505" y="122"/>
                      </a:lnTo>
                      <a:lnTo>
                        <a:pt x="505" y="122"/>
                      </a:lnTo>
                      <a:lnTo>
                        <a:pt x="503" y="122"/>
                      </a:lnTo>
                      <a:lnTo>
                        <a:pt x="502" y="122"/>
                      </a:lnTo>
                      <a:lnTo>
                        <a:pt x="499" y="122"/>
                      </a:lnTo>
                      <a:lnTo>
                        <a:pt x="496" y="122"/>
                      </a:lnTo>
                      <a:lnTo>
                        <a:pt x="493" y="123"/>
                      </a:lnTo>
                      <a:lnTo>
                        <a:pt x="489" y="123"/>
                      </a:lnTo>
                      <a:lnTo>
                        <a:pt x="486" y="123"/>
                      </a:lnTo>
                      <a:lnTo>
                        <a:pt x="481" y="123"/>
                      </a:lnTo>
                      <a:lnTo>
                        <a:pt x="478" y="123"/>
                      </a:lnTo>
                      <a:lnTo>
                        <a:pt x="473" y="123"/>
                      </a:lnTo>
                      <a:lnTo>
                        <a:pt x="469" y="122"/>
                      </a:lnTo>
                      <a:lnTo>
                        <a:pt x="464" y="122"/>
                      </a:lnTo>
                      <a:lnTo>
                        <a:pt x="460" y="120"/>
                      </a:lnTo>
                      <a:lnTo>
                        <a:pt x="456" y="119"/>
                      </a:lnTo>
                      <a:lnTo>
                        <a:pt x="451" y="117"/>
                      </a:lnTo>
                      <a:lnTo>
                        <a:pt x="451" y="117"/>
                      </a:lnTo>
                      <a:lnTo>
                        <a:pt x="450" y="117"/>
                      </a:lnTo>
                      <a:lnTo>
                        <a:pt x="448" y="117"/>
                      </a:lnTo>
                      <a:lnTo>
                        <a:pt x="447" y="117"/>
                      </a:lnTo>
                      <a:lnTo>
                        <a:pt x="446" y="119"/>
                      </a:lnTo>
                      <a:lnTo>
                        <a:pt x="443" y="120"/>
                      </a:lnTo>
                      <a:lnTo>
                        <a:pt x="442" y="122"/>
                      </a:lnTo>
                      <a:lnTo>
                        <a:pt x="440" y="122"/>
                      </a:lnTo>
                      <a:lnTo>
                        <a:pt x="440" y="122"/>
                      </a:lnTo>
                      <a:lnTo>
                        <a:pt x="421" y="122"/>
                      </a:lnTo>
                      <a:lnTo>
                        <a:pt x="421" y="122"/>
                      </a:lnTo>
                      <a:lnTo>
                        <a:pt x="420" y="122"/>
                      </a:lnTo>
                      <a:lnTo>
                        <a:pt x="415" y="122"/>
                      </a:lnTo>
                      <a:lnTo>
                        <a:pt x="409" y="123"/>
                      </a:lnTo>
                      <a:lnTo>
                        <a:pt x="400" y="124"/>
                      </a:lnTo>
                      <a:lnTo>
                        <a:pt x="392" y="124"/>
                      </a:lnTo>
                      <a:lnTo>
                        <a:pt x="384" y="124"/>
                      </a:lnTo>
                      <a:lnTo>
                        <a:pt x="379" y="122"/>
                      </a:lnTo>
                      <a:lnTo>
                        <a:pt x="373" y="119"/>
                      </a:lnTo>
                      <a:lnTo>
                        <a:pt x="373" y="119"/>
                      </a:lnTo>
                      <a:lnTo>
                        <a:pt x="373" y="119"/>
                      </a:lnTo>
                      <a:lnTo>
                        <a:pt x="370" y="119"/>
                      </a:lnTo>
                      <a:lnTo>
                        <a:pt x="367" y="119"/>
                      </a:lnTo>
                      <a:lnTo>
                        <a:pt x="362" y="119"/>
                      </a:lnTo>
                      <a:lnTo>
                        <a:pt x="358" y="119"/>
                      </a:lnTo>
                      <a:lnTo>
                        <a:pt x="355" y="120"/>
                      </a:lnTo>
                      <a:lnTo>
                        <a:pt x="352" y="120"/>
                      </a:lnTo>
                      <a:lnTo>
                        <a:pt x="352" y="120"/>
                      </a:lnTo>
                      <a:lnTo>
                        <a:pt x="346" y="119"/>
                      </a:lnTo>
                      <a:lnTo>
                        <a:pt x="334" y="122"/>
                      </a:lnTo>
                      <a:lnTo>
                        <a:pt x="334" y="122"/>
                      </a:lnTo>
                      <a:lnTo>
                        <a:pt x="334" y="120"/>
                      </a:lnTo>
                      <a:lnTo>
                        <a:pt x="329" y="117"/>
                      </a:lnTo>
                      <a:lnTo>
                        <a:pt x="325" y="113"/>
                      </a:lnTo>
                      <a:lnTo>
                        <a:pt x="319" y="108"/>
                      </a:lnTo>
                      <a:lnTo>
                        <a:pt x="313" y="104"/>
                      </a:lnTo>
                      <a:lnTo>
                        <a:pt x="305" y="101"/>
                      </a:lnTo>
                      <a:lnTo>
                        <a:pt x="298" y="98"/>
                      </a:lnTo>
                      <a:lnTo>
                        <a:pt x="292" y="98"/>
                      </a:lnTo>
                      <a:lnTo>
                        <a:pt x="292" y="98"/>
                      </a:lnTo>
                      <a:lnTo>
                        <a:pt x="290" y="98"/>
                      </a:lnTo>
                      <a:lnTo>
                        <a:pt x="289" y="98"/>
                      </a:lnTo>
                      <a:lnTo>
                        <a:pt x="287" y="99"/>
                      </a:lnTo>
                      <a:lnTo>
                        <a:pt x="284" y="99"/>
                      </a:lnTo>
                      <a:lnTo>
                        <a:pt x="281" y="101"/>
                      </a:lnTo>
                      <a:lnTo>
                        <a:pt x="277" y="101"/>
                      </a:lnTo>
                      <a:lnTo>
                        <a:pt x="271" y="102"/>
                      </a:lnTo>
                      <a:lnTo>
                        <a:pt x="266" y="102"/>
                      </a:lnTo>
                      <a:lnTo>
                        <a:pt x="262" y="102"/>
                      </a:lnTo>
                      <a:lnTo>
                        <a:pt x="256" y="102"/>
                      </a:lnTo>
                      <a:lnTo>
                        <a:pt x="253" y="102"/>
                      </a:lnTo>
                      <a:lnTo>
                        <a:pt x="248" y="102"/>
                      </a:lnTo>
                      <a:lnTo>
                        <a:pt x="244" y="101"/>
                      </a:lnTo>
                      <a:lnTo>
                        <a:pt x="239" y="99"/>
                      </a:lnTo>
                      <a:lnTo>
                        <a:pt x="236" y="98"/>
                      </a:lnTo>
                      <a:lnTo>
                        <a:pt x="235" y="95"/>
                      </a:lnTo>
                      <a:lnTo>
                        <a:pt x="235" y="95"/>
                      </a:lnTo>
                      <a:lnTo>
                        <a:pt x="233" y="94"/>
                      </a:lnTo>
                      <a:lnTo>
                        <a:pt x="232" y="94"/>
                      </a:lnTo>
                      <a:lnTo>
                        <a:pt x="230" y="93"/>
                      </a:lnTo>
                      <a:lnTo>
                        <a:pt x="227" y="90"/>
                      </a:lnTo>
                      <a:lnTo>
                        <a:pt x="226" y="89"/>
                      </a:lnTo>
                      <a:lnTo>
                        <a:pt x="224" y="87"/>
                      </a:lnTo>
                      <a:lnTo>
                        <a:pt x="223" y="87"/>
                      </a:lnTo>
                      <a:lnTo>
                        <a:pt x="223" y="87"/>
                      </a:lnTo>
                      <a:lnTo>
                        <a:pt x="220" y="77"/>
                      </a:lnTo>
                      <a:lnTo>
                        <a:pt x="220" y="77"/>
                      </a:lnTo>
                      <a:lnTo>
                        <a:pt x="220" y="77"/>
                      </a:lnTo>
                      <a:lnTo>
                        <a:pt x="220" y="75"/>
                      </a:lnTo>
                      <a:lnTo>
                        <a:pt x="221" y="72"/>
                      </a:lnTo>
                      <a:lnTo>
                        <a:pt x="221" y="69"/>
                      </a:lnTo>
                      <a:lnTo>
                        <a:pt x="222" y="65"/>
                      </a:lnTo>
                      <a:lnTo>
                        <a:pt x="222" y="61"/>
                      </a:lnTo>
                      <a:lnTo>
                        <a:pt x="222" y="57"/>
                      </a:lnTo>
                      <a:lnTo>
                        <a:pt x="222" y="53"/>
                      </a:lnTo>
                      <a:lnTo>
                        <a:pt x="222" y="47"/>
                      </a:lnTo>
                      <a:lnTo>
                        <a:pt x="221" y="42"/>
                      </a:lnTo>
                      <a:lnTo>
                        <a:pt x="221" y="38"/>
                      </a:lnTo>
                      <a:lnTo>
                        <a:pt x="218" y="33"/>
                      </a:lnTo>
                      <a:lnTo>
                        <a:pt x="215" y="30"/>
                      </a:lnTo>
                      <a:lnTo>
                        <a:pt x="212" y="27"/>
                      </a:lnTo>
                      <a:lnTo>
                        <a:pt x="208" y="24"/>
                      </a:lnTo>
                      <a:lnTo>
                        <a:pt x="202" y="23"/>
                      </a:lnTo>
                      <a:lnTo>
                        <a:pt x="202" y="23"/>
                      </a:lnTo>
                      <a:lnTo>
                        <a:pt x="202" y="23"/>
                      </a:lnTo>
                      <a:lnTo>
                        <a:pt x="200" y="23"/>
                      </a:lnTo>
                      <a:lnTo>
                        <a:pt x="199" y="23"/>
                      </a:lnTo>
                      <a:lnTo>
                        <a:pt x="196" y="21"/>
                      </a:lnTo>
                      <a:lnTo>
                        <a:pt x="194" y="21"/>
                      </a:lnTo>
                      <a:lnTo>
                        <a:pt x="193" y="21"/>
                      </a:lnTo>
                      <a:lnTo>
                        <a:pt x="193" y="21"/>
                      </a:lnTo>
                      <a:lnTo>
                        <a:pt x="191" y="21"/>
                      </a:lnTo>
                      <a:lnTo>
                        <a:pt x="202" y="23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6" name="Freeform 8"/>
                <p:cNvSpPr>
                  <a:spLocks/>
                </p:cNvSpPr>
                <p:nvPr/>
              </p:nvSpPr>
              <p:spPr bwMode="auto">
                <a:xfrm>
                  <a:off x="727075" y="2301875"/>
                  <a:ext cx="1184275" cy="1966913"/>
                </a:xfrm>
                <a:custGeom>
                  <a:avLst/>
                  <a:gdLst>
                    <a:gd name="T0" fmla="*/ 98 w 670"/>
                    <a:gd name="T1" fmla="*/ 11 h 1147"/>
                    <a:gd name="T2" fmla="*/ 169 w 670"/>
                    <a:gd name="T3" fmla="*/ 31 h 1147"/>
                    <a:gd name="T4" fmla="*/ 264 w 670"/>
                    <a:gd name="T5" fmla="*/ 56 h 1147"/>
                    <a:gd name="T6" fmla="*/ 367 w 670"/>
                    <a:gd name="T7" fmla="*/ 83 h 1147"/>
                    <a:gd name="T8" fmla="*/ 655 w 670"/>
                    <a:gd name="T9" fmla="*/ 966 h 1147"/>
                    <a:gd name="T10" fmla="*/ 638 w 670"/>
                    <a:gd name="T11" fmla="*/ 1011 h 1147"/>
                    <a:gd name="T12" fmla="*/ 626 w 670"/>
                    <a:gd name="T13" fmla="*/ 1052 h 1147"/>
                    <a:gd name="T14" fmla="*/ 607 w 670"/>
                    <a:gd name="T15" fmla="*/ 1076 h 1147"/>
                    <a:gd name="T16" fmla="*/ 613 w 670"/>
                    <a:gd name="T17" fmla="*/ 1119 h 1147"/>
                    <a:gd name="T18" fmla="*/ 588 w 670"/>
                    <a:gd name="T19" fmla="*/ 1146 h 1147"/>
                    <a:gd name="T20" fmla="*/ 370 w 670"/>
                    <a:gd name="T21" fmla="*/ 1091 h 1147"/>
                    <a:gd name="T22" fmla="*/ 377 w 670"/>
                    <a:gd name="T23" fmla="*/ 1071 h 1147"/>
                    <a:gd name="T24" fmla="*/ 359 w 670"/>
                    <a:gd name="T25" fmla="*/ 1023 h 1147"/>
                    <a:gd name="T26" fmla="*/ 323 w 670"/>
                    <a:gd name="T27" fmla="*/ 975 h 1147"/>
                    <a:gd name="T28" fmla="*/ 305 w 670"/>
                    <a:gd name="T29" fmla="*/ 975 h 1147"/>
                    <a:gd name="T30" fmla="*/ 297 w 670"/>
                    <a:gd name="T31" fmla="*/ 966 h 1147"/>
                    <a:gd name="T32" fmla="*/ 290 w 670"/>
                    <a:gd name="T33" fmla="*/ 938 h 1147"/>
                    <a:gd name="T34" fmla="*/ 255 w 670"/>
                    <a:gd name="T35" fmla="*/ 926 h 1147"/>
                    <a:gd name="T36" fmla="*/ 228 w 670"/>
                    <a:gd name="T37" fmla="*/ 887 h 1147"/>
                    <a:gd name="T38" fmla="*/ 205 w 670"/>
                    <a:gd name="T39" fmla="*/ 875 h 1147"/>
                    <a:gd name="T40" fmla="*/ 177 w 670"/>
                    <a:gd name="T41" fmla="*/ 861 h 1147"/>
                    <a:gd name="T42" fmla="*/ 141 w 670"/>
                    <a:gd name="T43" fmla="*/ 851 h 1147"/>
                    <a:gd name="T44" fmla="*/ 139 w 670"/>
                    <a:gd name="T45" fmla="*/ 827 h 1147"/>
                    <a:gd name="T46" fmla="*/ 147 w 670"/>
                    <a:gd name="T47" fmla="*/ 779 h 1147"/>
                    <a:gd name="T48" fmla="*/ 132 w 670"/>
                    <a:gd name="T49" fmla="*/ 768 h 1147"/>
                    <a:gd name="T50" fmla="*/ 137 w 670"/>
                    <a:gd name="T51" fmla="*/ 749 h 1147"/>
                    <a:gd name="T52" fmla="*/ 123 w 670"/>
                    <a:gd name="T53" fmla="*/ 728 h 1147"/>
                    <a:gd name="T54" fmla="*/ 95 w 670"/>
                    <a:gd name="T55" fmla="*/ 665 h 1147"/>
                    <a:gd name="T56" fmla="*/ 81 w 670"/>
                    <a:gd name="T57" fmla="*/ 641 h 1147"/>
                    <a:gd name="T58" fmla="*/ 77 w 670"/>
                    <a:gd name="T59" fmla="*/ 630 h 1147"/>
                    <a:gd name="T60" fmla="*/ 84 w 670"/>
                    <a:gd name="T61" fmla="*/ 602 h 1147"/>
                    <a:gd name="T62" fmla="*/ 99 w 670"/>
                    <a:gd name="T63" fmla="*/ 570 h 1147"/>
                    <a:gd name="T64" fmla="*/ 65 w 670"/>
                    <a:gd name="T65" fmla="*/ 540 h 1147"/>
                    <a:gd name="T66" fmla="*/ 65 w 670"/>
                    <a:gd name="T67" fmla="*/ 521 h 1147"/>
                    <a:gd name="T68" fmla="*/ 66 w 670"/>
                    <a:gd name="T69" fmla="*/ 501 h 1147"/>
                    <a:gd name="T70" fmla="*/ 71 w 670"/>
                    <a:gd name="T71" fmla="*/ 470 h 1147"/>
                    <a:gd name="T72" fmla="*/ 78 w 670"/>
                    <a:gd name="T73" fmla="*/ 478 h 1147"/>
                    <a:gd name="T74" fmla="*/ 86 w 670"/>
                    <a:gd name="T75" fmla="*/ 501 h 1147"/>
                    <a:gd name="T76" fmla="*/ 98 w 670"/>
                    <a:gd name="T77" fmla="*/ 504 h 1147"/>
                    <a:gd name="T78" fmla="*/ 93 w 670"/>
                    <a:gd name="T79" fmla="*/ 488 h 1147"/>
                    <a:gd name="T80" fmla="*/ 89 w 670"/>
                    <a:gd name="T81" fmla="*/ 476 h 1147"/>
                    <a:gd name="T82" fmla="*/ 89 w 670"/>
                    <a:gd name="T83" fmla="*/ 451 h 1147"/>
                    <a:gd name="T84" fmla="*/ 125 w 670"/>
                    <a:gd name="T85" fmla="*/ 444 h 1147"/>
                    <a:gd name="T86" fmla="*/ 93 w 670"/>
                    <a:gd name="T87" fmla="*/ 437 h 1147"/>
                    <a:gd name="T88" fmla="*/ 78 w 670"/>
                    <a:gd name="T89" fmla="*/ 443 h 1147"/>
                    <a:gd name="T90" fmla="*/ 54 w 670"/>
                    <a:gd name="T91" fmla="*/ 446 h 1147"/>
                    <a:gd name="T92" fmla="*/ 38 w 670"/>
                    <a:gd name="T93" fmla="*/ 434 h 1147"/>
                    <a:gd name="T94" fmla="*/ 42 w 670"/>
                    <a:gd name="T95" fmla="*/ 390 h 1147"/>
                    <a:gd name="T96" fmla="*/ 26 w 670"/>
                    <a:gd name="T97" fmla="*/ 365 h 1147"/>
                    <a:gd name="T98" fmla="*/ 15 w 670"/>
                    <a:gd name="T99" fmla="*/ 338 h 1147"/>
                    <a:gd name="T100" fmla="*/ 8 w 670"/>
                    <a:gd name="T101" fmla="*/ 320 h 1147"/>
                    <a:gd name="T102" fmla="*/ 15 w 670"/>
                    <a:gd name="T103" fmla="*/ 295 h 1147"/>
                    <a:gd name="T104" fmla="*/ 21 w 670"/>
                    <a:gd name="T105" fmla="*/ 259 h 1147"/>
                    <a:gd name="T106" fmla="*/ 26 w 670"/>
                    <a:gd name="T107" fmla="*/ 226 h 1147"/>
                    <a:gd name="T108" fmla="*/ 15 w 670"/>
                    <a:gd name="T109" fmla="*/ 206 h 1147"/>
                    <a:gd name="T110" fmla="*/ 11 w 670"/>
                    <a:gd name="T111" fmla="*/ 194 h 1147"/>
                    <a:gd name="T112" fmla="*/ 1 w 670"/>
                    <a:gd name="T113" fmla="*/ 158 h 1147"/>
                    <a:gd name="T114" fmla="*/ 36 w 670"/>
                    <a:gd name="T115" fmla="*/ 111 h 1147"/>
                    <a:gd name="T116" fmla="*/ 47 w 670"/>
                    <a:gd name="T117" fmla="*/ 78 h 1147"/>
                    <a:gd name="T118" fmla="*/ 60 w 670"/>
                    <a:gd name="T119" fmla="*/ 38 h 1147"/>
                    <a:gd name="T120" fmla="*/ 63 w 670"/>
                    <a:gd name="T121" fmla="*/ 0 h 1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70" h="1147">
                      <a:moveTo>
                        <a:pt x="63" y="0"/>
                      </a:moveTo>
                      <a:lnTo>
                        <a:pt x="66" y="1"/>
                      </a:lnTo>
                      <a:lnTo>
                        <a:pt x="70" y="1"/>
                      </a:lnTo>
                      <a:lnTo>
                        <a:pt x="74" y="4"/>
                      </a:lnTo>
                      <a:lnTo>
                        <a:pt x="78" y="5"/>
                      </a:lnTo>
                      <a:lnTo>
                        <a:pt x="84" y="7"/>
                      </a:lnTo>
                      <a:lnTo>
                        <a:pt x="90" y="8"/>
                      </a:lnTo>
                      <a:lnTo>
                        <a:pt x="98" y="11"/>
                      </a:lnTo>
                      <a:lnTo>
                        <a:pt x="104" y="12"/>
                      </a:lnTo>
                      <a:lnTo>
                        <a:pt x="113" y="15"/>
                      </a:lnTo>
                      <a:lnTo>
                        <a:pt x="122" y="17"/>
                      </a:lnTo>
                      <a:lnTo>
                        <a:pt x="131" y="20"/>
                      </a:lnTo>
                      <a:lnTo>
                        <a:pt x="139" y="23"/>
                      </a:lnTo>
                      <a:lnTo>
                        <a:pt x="149" y="26"/>
                      </a:lnTo>
                      <a:lnTo>
                        <a:pt x="159" y="29"/>
                      </a:lnTo>
                      <a:lnTo>
                        <a:pt x="169" y="31"/>
                      </a:lnTo>
                      <a:lnTo>
                        <a:pt x="180" y="34"/>
                      </a:lnTo>
                      <a:lnTo>
                        <a:pt x="192" y="37"/>
                      </a:lnTo>
                      <a:lnTo>
                        <a:pt x="203" y="40"/>
                      </a:lnTo>
                      <a:lnTo>
                        <a:pt x="215" y="43"/>
                      </a:lnTo>
                      <a:lnTo>
                        <a:pt x="227" y="45"/>
                      </a:lnTo>
                      <a:lnTo>
                        <a:pt x="238" y="50"/>
                      </a:lnTo>
                      <a:lnTo>
                        <a:pt x="251" y="53"/>
                      </a:lnTo>
                      <a:lnTo>
                        <a:pt x="264" y="56"/>
                      </a:lnTo>
                      <a:lnTo>
                        <a:pt x="277" y="60"/>
                      </a:lnTo>
                      <a:lnTo>
                        <a:pt x="290" y="63"/>
                      </a:lnTo>
                      <a:lnTo>
                        <a:pt x="301" y="65"/>
                      </a:lnTo>
                      <a:lnTo>
                        <a:pt x="315" y="70"/>
                      </a:lnTo>
                      <a:lnTo>
                        <a:pt x="327" y="73"/>
                      </a:lnTo>
                      <a:lnTo>
                        <a:pt x="341" y="75"/>
                      </a:lnTo>
                      <a:lnTo>
                        <a:pt x="353" y="78"/>
                      </a:lnTo>
                      <a:lnTo>
                        <a:pt x="367" y="83"/>
                      </a:lnTo>
                      <a:lnTo>
                        <a:pt x="379" y="86"/>
                      </a:lnTo>
                      <a:lnTo>
                        <a:pt x="380" y="84"/>
                      </a:lnTo>
                      <a:lnTo>
                        <a:pt x="300" y="393"/>
                      </a:lnTo>
                      <a:lnTo>
                        <a:pt x="638" y="905"/>
                      </a:lnTo>
                      <a:lnTo>
                        <a:pt x="641" y="918"/>
                      </a:lnTo>
                      <a:lnTo>
                        <a:pt x="646" y="929"/>
                      </a:lnTo>
                      <a:lnTo>
                        <a:pt x="656" y="951"/>
                      </a:lnTo>
                      <a:lnTo>
                        <a:pt x="655" y="966"/>
                      </a:lnTo>
                      <a:lnTo>
                        <a:pt x="669" y="986"/>
                      </a:lnTo>
                      <a:lnTo>
                        <a:pt x="669" y="993"/>
                      </a:lnTo>
                      <a:lnTo>
                        <a:pt x="663" y="1001"/>
                      </a:lnTo>
                      <a:lnTo>
                        <a:pt x="662" y="1002"/>
                      </a:lnTo>
                      <a:lnTo>
                        <a:pt x="657" y="1002"/>
                      </a:lnTo>
                      <a:lnTo>
                        <a:pt x="652" y="1004"/>
                      </a:lnTo>
                      <a:lnTo>
                        <a:pt x="646" y="1007"/>
                      </a:lnTo>
                      <a:lnTo>
                        <a:pt x="638" y="1011"/>
                      </a:lnTo>
                      <a:lnTo>
                        <a:pt x="633" y="1017"/>
                      </a:lnTo>
                      <a:lnTo>
                        <a:pt x="630" y="1023"/>
                      </a:lnTo>
                      <a:lnTo>
                        <a:pt x="629" y="1031"/>
                      </a:lnTo>
                      <a:lnTo>
                        <a:pt x="629" y="1032"/>
                      </a:lnTo>
                      <a:lnTo>
                        <a:pt x="629" y="1037"/>
                      </a:lnTo>
                      <a:lnTo>
                        <a:pt x="629" y="1041"/>
                      </a:lnTo>
                      <a:lnTo>
                        <a:pt x="627" y="1047"/>
                      </a:lnTo>
                      <a:lnTo>
                        <a:pt x="626" y="1052"/>
                      </a:lnTo>
                      <a:lnTo>
                        <a:pt x="624" y="1058"/>
                      </a:lnTo>
                      <a:lnTo>
                        <a:pt x="620" y="1062"/>
                      </a:lnTo>
                      <a:lnTo>
                        <a:pt x="616" y="1067"/>
                      </a:lnTo>
                      <a:lnTo>
                        <a:pt x="614" y="1068"/>
                      </a:lnTo>
                      <a:lnTo>
                        <a:pt x="613" y="1070"/>
                      </a:lnTo>
                      <a:lnTo>
                        <a:pt x="611" y="1071"/>
                      </a:lnTo>
                      <a:lnTo>
                        <a:pt x="608" y="1073"/>
                      </a:lnTo>
                      <a:lnTo>
                        <a:pt x="607" y="1076"/>
                      </a:lnTo>
                      <a:lnTo>
                        <a:pt x="604" y="1077"/>
                      </a:lnTo>
                      <a:lnTo>
                        <a:pt x="602" y="1079"/>
                      </a:lnTo>
                      <a:lnTo>
                        <a:pt x="602" y="1079"/>
                      </a:lnTo>
                      <a:lnTo>
                        <a:pt x="600" y="1086"/>
                      </a:lnTo>
                      <a:lnTo>
                        <a:pt x="602" y="1097"/>
                      </a:lnTo>
                      <a:lnTo>
                        <a:pt x="597" y="1112"/>
                      </a:lnTo>
                      <a:lnTo>
                        <a:pt x="611" y="1118"/>
                      </a:lnTo>
                      <a:lnTo>
                        <a:pt x="613" y="1119"/>
                      </a:lnTo>
                      <a:lnTo>
                        <a:pt x="613" y="1122"/>
                      </a:lnTo>
                      <a:lnTo>
                        <a:pt x="613" y="1127"/>
                      </a:lnTo>
                      <a:lnTo>
                        <a:pt x="613" y="1131"/>
                      </a:lnTo>
                      <a:lnTo>
                        <a:pt x="611" y="1137"/>
                      </a:lnTo>
                      <a:lnTo>
                        <a:pt x="610" y="1142"/>
                      </a:lnTo>
                      <a:lnTo>
                        <a:pt x="605" y="1144"/>
                      </a:lnTo>
                      <a:lnTo>
                        <a:pt x="602" y="1146"/>
                      </a:lnTo>
                      <a:lnTo>
                        <a:pt x="588" y="1146"/>
                      </a:lnTo>
                      <a:lnTo>
                        <a:pt x="381" y="1121"/>
                      </a:lnTo>
                      <a:lnTo>
                        <a:pt x="377" y="1114"/>
                      </a:lnTo>
                      <a:lnTo>
                        <a:pt x="381" y="1114"/>
                      </a:lnTo>
                      <a:lnTo>
                        <a:pt x="381" y="1104"/>
                      </a:lnTo>
                      <a:lnTo>
                        <a:pt x="376" y="1100"/>
                      </a:lnTo>
                      <a:lnTo>
                        <a:pt x="370" y="1104"/>
                      </a:lnTo>
                      <a:lnTo>
                        <a:pt x="370" y="1091"/>
                      </a:lnTo>
                      <a:lnTo>
                        <a:pt x="370" y="1091"/>
                      </a:lnTo>
                      <a:lnTo>
                        <a:pt x="370" y="1089"/>
                      </a:lnTo>
                      <a:lnTo>
                        <a:pt x="371" y="1088"/>
                      </a:lnTo>
                      <a:lnTo>
                        <a:pt x="373" y="1086"/>
                      </a:lnTo>
                      <a:lnTo>
                        <a:pt x="374" y="1085"/>
                      </a:lnTo>
                      <a:lnTo>
                        <a:pt x="374" y="1082"/>
                      </a:lnTo>
                      <a:lnTo>
                        <a:pt x="376" y="1080"/>
                      </a:lnTo>
                      <a:lnTo>
                        <a:pt x="377" y="1076"/>
                      </a:lnTo>
                      <a:lnTo>
                        <a:pt x="377" y="1071"/>
                      </a:lnTo>
                      <a:lnTo>
                        <a:pt x="377" y="1067"/>
                      </a:lnTo>
                      <a:lnTo>
                        <a:pt x="377" y="1061"/>
                      </a:lnTo>
                      <a:lnTo>
                        <a:pt x="374" y="1055"/>
                      </a:lnTo>
                      <a:lnTo>
                        <a:pt x="373" y="1049"/>
                      </a:lnTo>
                      <a:lnTo>
                        <a:pt x="370" y="1041"/>
                      </a:lnTo>
                      <a:lnTo>
                        <a:pt x="366" y="1034"/>
                      </a:lnTo>
                      <a:lnTo>
                        <a:pt x="360" y="1025"/>
                      </a:lnTo>
                      <a:lnTo>
                        <a:pt x="359" y="1023"/>
                      </a:lnTo>
                      <a:lnTo>
                        <a:pt x="357" y="1020"/>
                      </a:lnTo>
                      <a:lnTo>
                        <a:pt x="353" y="1018"/>
                      </a:lnTo>
                      <a:lnTo>
                        <a:pt x="350" y="1014"/>
                      </a:lnTo>
                      <a:lnTo>
                        <a:pt x="347" y="1010"/>
                      </a:lnTo>
                      <a:lnTo>
                        <a:pt x="344" y="1007"/>
                      </a:lnTo>
                      <a:lnTo>
                        <a:pt x="341" y="1004"/>
                      </a:lnTo>
                      <a:lnTo>
                        <a:pt x="340" y="1004"/>
                      </a:lnTo>
                      <a:lnTo>
                        <a:pt x="323" y="975"/>
                      </a:lnTo>
                      <a:lnTo>
                        <a:pt x="323" y="975"/>
                      </a:lnTo>
                      <a:lnTo>
                        <a:pt x="321" y="974"/>
                      </a:lnTo>
                      <a:lnTo>
                        <a:pt x="321" y="972"/>
                      </a:lnTo>
                      <a:lnTo>
                        <a:pt x="318" y="971"/>
                      </a:lnTo>
                      <a:lnTo>
                        <a:pt x="317" y="971"/>
                      </a:lnTo>
                      <a:lnTo>
                        <a:pt x="314" y="971"/>
                      </a:lnTo>
                      <a:lnTo>
                        <a:pt x="310" y="972"/>
                      </a:lnTo>
                      <a:lnTo>
                        <a:pt x="305" y="975"/>
                      </a:lnTo>
                      <a:lnTo>
                        <a:pt x="305" y="975"/>
                      </a:lnTo>
                      <a:lnTo>
                        <a:pt x="304" y="975"/>
                      </a:lnTo>
                      <a:lnTo>
                        <a:pt x="302" y="974"/>
                      </a:lnTo>
                      <a:lnTo>
                        <a:pt x="301" y="972"/>
                      </a:lnTo>
                      <a:lnTo>
                        <a:pt x="300" y="969"/>
                      </a:lnTo>
                      <a:lnTo>
                        <a:pt x="299" y="968"/>
                      </a:lnTo>
                      <a:lnTo>
                        <a:pt x="297" y="966"/>
                      </a:lnTo>
                      <a:lnTo>
                        <a:pt x="297" y="966"/>
                      </a:lnTo>
                      <a:lnTo>
                        <a:pt x="301" y="960"/>
                      </a:lnTo>
                      <a:lnTo>
                        <a:pt x="301" y="955"/>
                      </a:lnTo>
                      <a:lnTo>
                        <a:pt x="301" y="955"/>
                      </a:lnTo>
                      <a:lnTo>
                        <a:pt x="300" y="953"/>
                      </a:lnTo>
                      <a:lnTo>
                        <a:pt x="300" y="950"/>
                      </a:lnTo>
                      <a:lnTo>
                        <a:pt x="297" y="945"/>
                      </a:lnTo>
                      <a:lnTo>
                        <a:pt x="294" y="942"/>
                      </a:lnTo>
                      <a:lnTo>
                        <a:pt x="290" y="938"/>
                      </a:lnTo>
                      <a:lnTo>
                        <a:pt x="284" y="936"/>
                      </a:lnTo>
                      <a:lnTo>
                        <a:pt x="275" y="935"/>
                      </a:lnTo>
                      <a:lnTo>
                        <a:pt x="274" y="935"/>
                      </a:lnTo>
                      <a:lnTo>
                        <a:pt x="274" y="935"/>
                      </a:lnTo>
                      <a:lnTo>
                        <a:pt x="271" y="935"/>
                      </a:lnTo>
                      <a:lnTo>
                        <a:pt x="267" y="933"/>
                      </a:lnTo>
                      <a:lnTo>
                        <a:pt x="263" y="930"/>
                      </a:lnTo>
                      <a:lnTo>
                        <a:pt x="255" y="926"/>
                      </a:lnTo>
                      <a:lnTo>
                        <a:pt x="248" y="920"/>
                      </a:lnTo>
                      <a:lnTo>
                        <a:pt x="238" y="909"/>
                      </a:lnTo>
                      <a:lnTo>
                        <a:pt x="238" y="908"/>
                      </a:lnTo>
                      <a:lnTo>
                        <a:pt x="238" y="906"/>
                      </a:lnTo>
                      <a:lnTo>
                        <a:pt x="236" y="902"/>
                      </a:lnTo>
                      <a:lnTo>
                        <a:pt x="235" y="896"/>
                      </a:lnTo>
                      <a:lnTo>
                        <a:pt x="233" y="892"/>
                      </a:lnTo>
                      <a:lnTo>
                        <a:pt x="228" y="887"/>
                      </a:lnTo>
                      <a:lnTo>
                        <a:pt x="222" y="881"/>
                      </a:lnTo>
                      <a:lnTo>
                        <a:pt x="215" y="875"/>
                      </a:lnTo>
                      <a:lnTo>
                        <a:pt x="213" y="875"/>
                      </a:lnTo>
                      <a:lnTo>
                        <a:pt x="212" y="875"/>
                      </a:lnTo>
                      <a:lnTo>
                        <a:pt x="210" y="875"/>
                      </a:lnTo>
                      <a:lnTo>
                        <a:pt x="208" y="875"/>
                      </a:lnTo>
                      <a:lnTo>
                        <a:pt x="206" y="875"/>
                      </a:lnTo>
                      <a:lnTo>
                        <a:pt x="205" y="875"/>
                      </a:lnTo>
                      <a:lnTo>
                        <a:pt x="203" y="875"/>
                      </a:lnTo>
                      <a:lnTo>
                        <a:pt x="203" y="875"/>
                      </a:lnTo>
                      <a:lnTo>
                        <a:pt x="198" y="870"/>
                      </a:lnTo>
                      <a:lnTo>
                        <a:pt x="189" y="870"/>
                      </a:lnTo>
                      <a:lnTo>
                        <a:pt x="188" y="869"/>
                      </a:lnTo>
                      <a:lnTo>
                        <a:pt x="186" y="867"/>
                      </a:lnTo>
                      <a:lnTo>
                        <a:pt x="183" y="864"/>
                      </a:lnTo>
                      <a:lnTo>
                        <a:pt x="177" y="861"/>
                      </a:lnTo>
                      <a:lnTo>
                        <a:pt x="172" y="858"/>
                      </a:lnTo>
                      <a:lnTo>
                        <a:pt x="165" y="857"/>
                      </a:lnTo>
                      <a:lnTo>
                        <a:pt x="155" y="855"/>
                      </a:lnTo>
                      <a:lnTo>
                        <a:pt x="144" y="855"/>
                      </a:lnTo>
                      <a:lnTo>
                        <a:pt x="144" y="855"/>
                      </a:lnTo>
                      <a:lnTo>
                        <a:pt x="143" y="854"/>
                      </a:lnTo>
                      <a:lnTo>
                        <a:pt x="143" y="852"/>
                      </a:lnTo>
                      <a:lnTo>
                        <a:pt x="141" y="851"/>
                      </a:lnTo>
                      <a:lnTo>
                        <a:pt x="141" y="849"/>
                      </a:lnTo>
                      <a:lnTo>
                        <a:pt x="140" y="848"/>
                      </a:lnTo>
                      <a:lnTo>
                        <a:pt x="140" y="846"/>
                      </a:lnTo>
                      <a:lnTo>
                        <a:pt x="140" y="846"/>
                      </a:lnTo>
                      <a:lnTo>
                        <a:pt x="136" y="840"/>
                      </a:lnTo>
                      <a:lnTo>
                        <a:pt x="132" y="840"/>
                      </a:lnTo>
                      <a:lnTo>
                        <a:pt x="132" y="833"/>
                      </a:lnTo>
                      <a:lnTo>
                        <a:pt x="139" y="827"/>
                      </a:lnTo>
                      <a:lnTo>
                        <a:pt x="137" y="816"/>
                      </a:lnTo>
                      <a:lnTo>
                        <a:pt x="143" y="810"/>
                      </a:lnTo>
                      <a:lnTo>
                        <a:pt x="140" y="798"/>
                      </a:lnTo>
                      <a:lnTo>
                        <a:pt x="140" y="797"/>
                      </a:lnTo>
                      <a:lnTo>
                        <a:pt x="143" y="795"/>
                      </a:lnTo>
                      <a:lnTo>
                        <a:pt x="144" y="789"/>
                      </a:lnTo>
                      <a:lnTo>
                        <a:pt x="146" y="785"/>
                      </a:lnTo>
                      <a:lnTo>
                        <a:pt x="147" y="779"/>
                      </a:lnTo>
                      <a:lnTo>
                        <a:pt x="146" y="776"/>
                      </a:lnTo>
                      <a:lnTo>
                        <a:pt x="143" y="773"/>
                      </a:lnTo>
                      <a:lnTo>
                        <a:pt x="137" y="774"/>
                      </a:lnTo>
                      <a:lnTo>
                        <a:pt x="137" y="774"/>
                      </a:lnTo>
                      <a:lnTo>
                        <a:pt x="136" y="773"/>
                      </a:lnTo>
                      <a:lnTo>
                        <a:pt x="134" y="771"/>
                      </a:lnTo>
                      <a:lnTo>
                        <a:pt x="133" y="770"/>
                      </a:lnTo>
                      <a:lnTo>
                        <a:pt x="132" y="768"/>
                      </a:lnTo>
                      <a:lnTo>
                        <a:pt x="131" y="767"/>
                      </a:lnTo>
                      <a:lnTo>
                        <a:pt x="131" y="766"/>
                      </a:lnTo>
                      <a:lnTo>
                        <a:pt x="129" y="766"/>
                      </a:lnTo>
                      <a:lnTo>
                        <a:pt x="131" y="764"/>
                      </a:lnTo>
                      <a:lnTo>
                        <a:pt x="132" y="762"/>
                      </a:lnTo>
                      <a:lnTo>
                        <a:pt x="133" y="758"/>
                      </a:lnTo>
                      <a:lnTo>
                        <a:pt x="136" y="753"/>
                      </a:lnTo>
                      <a:lnTo>
                        <a:pt x="137" y="749"/>
                      </a:lnTo>
                      <a:lnTo>
                        <a:pt x="136" y="744"/>
                      </a:lnTo>
                      <a:lnTo>
                        <a:pt x="134" y="741"/>
                      </a:lnTo>
                      <a:lnTo>
                        <a:pt x="131" y="740"/>
                      </a:lnTo>
                      <a:lnTo>
                        <a:pt x="131" y="740"/>
                      </a:lnTo>
                      <a:lnTo>
                        <a:pt x="128" y="737"/>
                      </a:lnTo>
                      <a:lnTo>
                        <a:pt x="126" y="734"/>
                      </a:lnTo>
                      <a:lnTo>
                        <a:pt x="125" y="731"/>
                      </a:lnTo>
                      <a:lnTo>
                        <a:pt x="123" y="728"/>
                      </a:lnTo>
                      <a:lnTo>
                        <a:pt x="122" y="723"/>
                      </a:lnTo>
                      <a:lnTo>
                        <a:pt x="120" y="722"/>
                      </a:lnTo>
                      <a:lnTo>
                        <a:pt x="120" y="720"/>
                      </a:lnTo>
                      <a:lnTo>
                        <a:pt x="110" y="710"/>
                      </a:lnTo>
                      <a:lnTo>
                        <a:pt x="108" y="696"/>
                      </a:lnTo>
                      <a:lnTo>
                        <a:pt x="101" y="680"/>
                      </a:lnTo>
                      <a:lnTo>
                        <a:pt x="100" y="672"/>
                      </a:lnTo>
                      <a:lnTo>
                        <a:pt x="95" y="665"/>
                      </a:lnTo>
                      <a:lnTo>
                        <a:pt x="96" y="665"/>
                      </a:lnTo>
                      <a:lnTo>
                        <a:pt x="96" y="663"/>
                      </a:lnTo>
                      <a:lnTo>
                        <a:pt x="96" y="662"/>
                      </a:lnTo>
                      <a:lnTo>
                        <a:pt x="96" y="659"/>
                      </a:lnTo>
                      <a:lnTo>
                        <a:pt x="93" y="656"/>
                      </a:lnTo>
                      <a:lnTo>
                        <a:pt x="92" y="651"/>
                      </a:lnTo>
                      <a:lnTo>
                        <a:pt x="87" y="647"/>
                      </a:lnTo>
                      <a:lnTo>
                        <a:pt x="81" y="641"/>
                      </a:lnTo>
                      <a:lnTo>
                        <a:pt x="80" y="640"/>
                      </a:lnTo>
                      <a:lnTo>
                        <a:pt x="78" y="638"/>
                      </a:lnTo>
                      <a:lnTo>
                        <a:pt x="78" y="637"/>
                      </a:lnTo>
                      <a:lnTo>
                        <a:pt x="78" y="636"/>
                      </a:lnTo>
                      <a:lnTo>
                        <a:pt x="77" y="633"/>
                      </a:lnTo>
                      <a:lnTo>
                        <a:pt x="77" y="632"/>
                      </a:lnTo>
                      <a:lnTo>
                        <a:pt x="77" y="630"/>
                      </a:lnTo>
                      <a:lnTo>
                        <a:pt x="77" y="630"/>
                      </a:lnTo>
                      <a:lnTo>
                        <a:pt x="81" y="626"/>
                      </a:lnTo>
                      <a:lnTo>
                        <a:pt x="78" y="609"/>
                      </a:lnTo>
                      <a:lnTo>
                        <a:pt x="83" y="607"/>
                      </a:lnTo>
                      <a:lnTo>
                        <a:pt x="80" y="603"/>
                      </a:lnTo>
                      <a:lnTo>
                        <a:pt x="84" y="599"/>
                      </a:lnTo>
                      <a:lnTo>
                        <a:pt x="84" y="599"/>
                      </a:lnTo>
                      <a:lnTo>
                        <a:pt x="84" y="600"/>
                      </a:lnTo>
                      <a:lnTo>
                        <a:pt x="84" y="602"/>
                      </a:lnTo>
                      <a:lnTo>
                        <a:pt x="86" y="603"/>
                      </a:lnTo>
                      <a:lnTo>
                        <a:pt x="89" y="603"/>
                      </a:lnTo>
                      <a:lnTo>
                        <a:pt x="92" y="600"/>
                      </a:lnTo>
                      <a:lnTo>
                        <a:pt x="96" y="596"/>
                      </a:lnTo>
                      <a:lnTo>
                        <a:pt x="98" y="588"/>
                      </a:lnTo>
                      <a:lnTo>
                        <a:pt x="99" y="581"/>
                      </a:lnTo>
                      <a:lnTo>
                        <a:pt x="100" y="575"/>
                      </a:lnTo>
                      <a:lnTo>
                        <a:pt x="99" y="570"/>
                      </a:lnTo>
                      <a:lnTo>
                        <a:pt x="96" y="566"/>
                      </a:lnTo>
                      <a:lnTo>
                        <a:pt x="92" y="564"/>
                      </a:lnTo>
                      <a:lnTo>
                        <a:pt x="90" y="564"/>
                      </a:lnTo>
                      <a:lnTo>
                        <a:pt x="90" y="564"/>
                      </a:lnTo>
                      <a:lnTo>
                        <a:pt x="92" y="564"/>
                      </a:lnTo>
                      <a:lnTo>
                        <a:pt x="92" y="564"/>
                      </a:lnTo>
                      <a:lnTo>
                        <a:pt x="81" y="563"/>
                      </a:lnTo>
                      <a:lnTo>
                        <a:pt x="65" y="540"/>
                      </a:lnTo>
                      <a:lnTo>
                        <a:pt x="65" y="534"/>
                      </a:lnTo>
                      <a:lnTo>
                        <a:pt x="65" y="533"/>
                      </a:lnTo>
                      <a:lnTo>
                        <a:pt x="65" y="533"/>
                      </a:lnTo>
                      <a:lnTo>
                        <a:pt x="63" y="531"/>
                      </a:lnTo>
                      <a:lnTo>
                        <a:pt x="63" y="530"/>
                      </a:lnTo>
                      <a:lnTo>
                        <a:pt x="63" y="527"/>
                      </a:lnTo>
                      <a:lnTo>
                        <a:pt x="63" y="524"/>
                      </a:lnTo>
                      <a:lnTo>
                        <a:pt x="65" y="521"/>
                      </a:lnTo>
                      <a:lnTo>
                        <a:pt x="66" y="516"/>
                      </a:lnTo>
                      <a:lnTo>
                        <a:pt x="66" y="515"/>
                      </a:lnTo>
                      <a:lnTo>
                        <a:pt x="66" y="514"/>
                      </a:lnTo>
                      <a:lnTo>
                        <a:pt x="66" y="511"/>
                      </a:lnTo>
                      <a:lnTo>
                        <a:pt x="66" y="509"/>
                      </a:lnTo>
                      <a:lnTo>
                        <a:pt x="66" y="506"/>
                      </a:lnTo>
                      <a:lnTo>
                        <a:pt x="66" y="503"/>
                      </a:lnTo>
                      <a:lnTo>
                        <a:pt x="66" y="501"/>
                      </a:lnTo>
                      <a:lnTo>
                        <a:pt x="66" y="500"/>
                      </a:lnTo>
                      <a:lnTo>
                        <a:pt x="65" y="495"/>
                      </a:lnTo>
                      <a:lnTo>
                        <a:pt x="65" y="488"/>
                      </a:lnTo>
                      <a:lnTo>
                        <a:pt x="67" y="484"/>
                      </a:lnTo>
                      <a:lnTo>
                        <a:pt x="70" y="473"/>
                      </a:lnTo>
                      <a:lnTo>
                        <a:pt x="70" y="473"/>
                      </a:lnTo>
                      <a:lnTo>
                        <a:pt x="70" y="471"/>
                      </a:lnTo>
                      <a:lnTo>
                        <a:pt x="71" y="470"/>
                      </a:lnTo>
                      <a:lnTo>
                        <a:pt x="72" y="468"/>
                      </a:lnTo>
                      <a:lnTo>
                        <a:pt x="74" y="468"/>
                      </a:lnTo>
                      <a:lnTo>
                        <a:pt x="75" y="468"/>
                      </a:lnTo>
                      <a:lnTo>
                        <a:pt x="77" y="470"/>
                      </a:lnTo>
                      <a:lnTo>
                        <a:pt x="78" y="474"/>
                      </a:lnTo>
                      <a:lnTo>
                        <a:pt x="78" y="476"/>
                      </a:lnTo>
                      <a:lnTo>
                        <a:pt x="78" y="477"/>
                      </a:lnTo>
                      <a:lnTo>
                        <a:pt x="78" y="478"/>
                      </a:lnTo>
                      <a:lnTo>
                        <a:pt x="77" y="481"/>
                      </a:lnTo>
                      <a:lnTo>
                        <a:pt x="77" y="482"/>
                      </a:lnTo>
                      <a:lnTo>
                        <a:pt x="75" y="485"/>
                      </a:lnTo>
                      <a:lnTo>
                        <a:pt x="75" y="485"/>
                      </a:lnTo>
                      <a:lnTo>
                        <a:pt x="75" y="486"/>
                      </a:lnTo>
                      <a:lnTo>
                        <a:pt x="77" y="489"/>
                      </a:lnTo>
                      <a:lnTo>
                        <a:pt x="84" y="497"/>
                      </a:lnTo>
                      <a:lnTo>
                        <a:pt x="86" y="501"/>
                      </a:lnTo>
                      <a:lnTo>
                        <a:pt x="96" y="512"/>
                      </a:lnTo>
                      <a:lnTo>
                        <a:pt x="98" y="514"/>
                      </a:lnTo>
                      <a:lnTo>
                        <a:pt x="99" y="514"/>
                      </a:lnTo>
                      <a:lnTo>
                        <a:pt x="101" y="512"/>
                      </a:lnTo>
                      <a:lnTo>
                        <a:pt x="100" y="509"/>
                      </a:lnTo>
                      <a:lnTo>
                        <a:pt x="100" y="509"/>
                      </a:lnTo>
                      <a:lnTo>
                        <a:pt x="99" y="507"/>
                      </a:lnTo>
                      <a:lnTo>
                        <a:pt x="98" y="504"/>
                      </a:lnTo>
                      <a:lnTo>
                        <a:pt x="96" y="503"/>
                      </a:lnTo>
                      <a:lnTo>
                        <a:pt x="95" y="500"/>
                      </a:lnTo>
                      <a:lnTo>
                        <a:pt x="93" y="497"/>
                      </a:lnTo>
                      <a:lnTo>
                        <a:pt x="93" y="492"/>
                      </a:lnTo>
                      <a:lnTo>
                        <a:pt x="93" y="489"/>
                      </a:lnTo>
                      <a:lnTo>
                        <a:pt x="93" y="489"/>
                      </a:lnTo>
                      <a:lnTo>
                        <a:pt x="93" y="488"/>
                      </a:lnTo>
                      <a:lnTo>
                        <a:pt x="93" y="488"/>
                      </a:lnTo>
                      <a:lnTo>
                        <a:pt x="93" y="485"/>
                      </a:lnTo>
                      <a:lnTo>
                        <a:pt x="93" y="484"/>
                      </a:lnTo>
                      <a:lnTo>
                        <a:pt x="92" y="482"/>
                      </a:lnTo>
                      <a:lnTo>
                        <a:pt x="90" y="481"/>
                      </a:lnTo>
                      <a:lnTo>
                        <a:pt x="89" y="478"/>
                      </a:lnTo>
                      <a:lnTo>
                        <a:pt x="89" y="478"/>
                      </a:lnTo>
                      <a:lnTo>
                        <a:pt x="89" y="477"/>
                      </a:lnTo>
                      <a:lnTo>
                        <a:pt x="89" y="476"/>
                      </a:lnTo>
                      <a:lnTo>
                        <a:pt x="89" y="474"/>
                      </a:lnTo>
                      <a:lnTo>
                        <a:pt x="89" y="473"/>
                      </a:lnTo>
                      <a:lnTo>
                        <a:pt x="89" y="471"/>
                      </a:lnTo>
                      <a:lnTo>
                        <a:pt x="89" y="470"/>
                      </a:lnTo>
                      <a:lnTo>
                        <a:pt x="89" y="470"/>
                      </a:lnTo>
                      <a:lnTo>
                        <a:pt x="84" y="459"/>
                      </a:lnTo>
                      <a:lnTo>
                        <a:pt x="84" y="452"/>
                      </a:lnTo>
                      <a:lnTo>
                        <a:pt x="89" y="451"/>
                      </a:lnTo>
                      <a:lnTo>
                        <a:pt x="100" y="446"/>
                      </a:lnTo>
                      <a:lnTo>
                        <a:pt x="103" y="448"/>
                      </a:lnTo>
                      <a:lnTo>
                        <a:pt x="105" y="451"/>
                      </a:lnTo>
                      <a:lnTo>
                        <a:pt x="122" y="453"/>
                      </a:lnTo>
                      <a:lnTo>
                        <a:pt x="126" y="453"/>
                      </a:lnTo>
                      <a:lnTo>
                        <a:pt x="132" y="458"/>
                      </a:lnTo>
                      <a:lnTo>
                        <a:pt x="125" y="449"/>
                      </a:lnTo>
                      <a:lnTo>
                        <a:pt x="125" y="444"/>
                      </a:lnTo>
                      <a:lnTo>
                        <a:pt x="116" y="444"/>
                      </a:lnTo>
                      <a:lnTo>
                        <a:pt x="110" y="446"/>
                      </a:lnTo>
                      <a:lnTo>
                        <a:pt x="104" y="446"/>
                      </a:lnTo>
                      <a:lnTo>
                        <a:pt x="101" y="444"/>
                      </a:lnTo>
                      <a:lnTo>
                        <a:pt x="100" y="443"/>
                      </a:lnTo>
                      <a:lnTo>
                        <a:pt x="99" y="441"/>
                      </a:lnTo>
                      <a:lnTo>
                        <a:pt x="96" y="438"/>
                      </a:lnTo>
                      <a:lnTo>
                        <a:pt x="93" y="437"/>
                      </a:lnTo>
                      <a:lnTo>
                        <a:pt x="90" y="434"/>
                      </a:lnTo>
                      <a:lnTo>
                        <a:pt x="87" y="434"/>
                      </a:lnTo>
                      <a:lnTo>
                        <a:pt x="83" y="435"/>
                      </a:lnTo>
                      <a:lnTo>
                        <a:pt x="81" y="438"/>
                      </a:lnTo>
                      <a:lnTo>
                        <a:pt x="80" y="440"/>
                      </a:lnTo>
                      <a:lnTo>
                        <a:pt x="78" y="441"/>
                      </a:lnTo>
                      <a:lnTo>
                        <a:pt x="78" y="443"/>
                      </a:lnTo>
                      <a:lnTo>
                        <a:pt x="78" y="443"/>
                      </a:lnTo>
                      <a:lnTo>
                        <a:pt x="78" y="461"/>
                      </a:lnTo>
                      <a:lnTo>
                        <a:pt x="75" y="464"/>
                      </a:lnTo>
                      <a:lnTo>
                        <a:pt x="70" y="462"/>
                      </a:lnTo>
                      <a:lnTo>
                        <a:pt x="65" y="453"/>
                      </a:lnTo>
                      <a:lnTo>
                        <a:pt x="62" y="451"/>
                      </a:lnTo>
                      <a:lnTo>
                        <a:pt x="56" y="451"/>
                      </a:lnTo>
                      <a:lnTo>
                        <a:pt x="56" y="449"/>
                      </a:lnTo>
                      <a:lnTo>
                        <a:pt x="54" y="446"/>
                      </a:lnTo>
                      <a:lnTo>
                        <a:pt x="53" y="444"/>
                      </a:lnTo>
                      <a:lnTo>
                        <a:pt x="51" y="441"/>
                      </a:lnTo>
                      <a:lnTo>
                        <a:pt x="48" y="437"/>
                      </a:lnTo>
                      <a:lnTo>
                        <a:pt x="45" y="434"/>
                      </a:lnTo>
                      <a:lnTo>
                        <a:pt x="42" y="434"/>
                      </a:lnTo>
                      <a:lnTo>
                        <a:pt x="38" y="434"/>
                      </a:lnTo>
                      <a:lnTo>
                        <a:pt x="38" y="434"/>
                      </a:lnTo>
                      <a:lnTo>
                        <a:pt x="38" y="434"/>
                      </a:lnTo>
                      <a:lnTo>
                        <a:pt x="38" y="432"/>
                      </a:lnTo>
                      <a:lnTo>
                        <a:pt x="38" y="432"/>
                      </a:lnTo>
                      <a:lnTo>
                        <a:pt x="44" y="425"/>
                      </a:lnTo>
                      <a:lnTo>
                        <a:pt x="47" y="421"/>
                      </a:lnTo>
                      <a:lnTo>
                        <a:pt x="45" y="415"/>
                      </a:lnTo>
                      <a:lnTo>
                        <a:pt x="48" y="410"/>
                      </a:lnTo>
                      <a:lnTo>
                        <a:pt x="41" y="401"/>
                      </a:lnTo>
                      <a:lnTo>
                        <a:pt x="42" y="390"/>
                      </a:lnTo>
                      <a:lnTo>
                        <a:pt x="35" y="382"/>
                      </a:lnTo>
                      <a:lnTo>
                        <a:pt x="35" y="380"/>
                      </a:lnTo>
                      <a:lnTo>
                        <a:pt x="35" y="380"/>
                      </a:lnTo>
                      <a:lnTo>
                        <a:pt x="34" y="378"/>
                      </a:lnTo>
                      <a:lnTo>
                        <a:pt x="32" y="375"/>
                      </a:lnTo>
                      <a:lnTo>
                        <a:pt x="30" y="372"/>
                      </a:lnTo>
                      <a:lnTo>
                        <a:pt x="27" y="369"/>
                      </a:lnTo>
                      <a:lnTo>
                        <a:pt x="26" y="365"/>
                      </a:lnTo>
                      <a:lnTo>
                        <a:pt x="24" y="360"/>
                      </a:lnTo>
                      <a:lnTo>
                        <a:pt x="24" y="355"/>
                      </a:lnTo>
                      <a:lnTo>
                        <a:pt x="24" y="355"/>
                      </a:lnTo>
                      <a:lnTo>
                        <a:pt x="23" y="352"/>
                      </a:lnTo>
                      <a:lnTo>
                        <a:pt x="23" y="350"/>
                      </a:lnTo>
                      <a:lnTo>
                        <a:pt x="20" y="345"/>
                      </a:lnTo>
                      <a:lnTo>
                        <a:pt x="18" y="342"/>
                      </a:lnTo>
                      <a:lnTo>
                        <a:pt x="15" y="338"/>
                      </a:lnTo>
                      <a:lnTo>
                        <a:pt x="14" y="333"/>
                      </a:lnTo>
                      <a:lnTo>
                        <a:pt x="11" y="330"/>
                      </a:lnTo>
                      <a:lnTo>
                        <a:pt x="11" y="329"/>
                      </a:lnTo>
                      <a:lnTo>
                        <a:pt x="9" y="327"/>
                      </a:lnTo>
                      <a:lnTo>
                        <a:pt x="9" y="326"/>
                      </a:lnTo>
                      <a:lnTo>
                        <a:pt x="9" y="325"/>
                      </a:lnTo>
                      <a:lnTo>
                        <a:pt x="8" y="323"/>
                      </a:lnTo>
                      <a:lnTo>
                        <a:pt x="8" y="320"/>
                      </a:lnTo>
                      <a:lnTo>
                        <a:pt x="17" y="312"/>
                      </a:lnTo>
                      <a:lnTo>
                        <a:pt x="17" y="312"/>
                      </a:lnTo>
                      <a:lnTo>
                        <a:pt x="17" y="311"/>
                      </a:lnTo>
                      <a:lnTo>
                        <a:pt x="17" y="308"/>
                      </a:lnTo>
                      <a:lnTo>
                        <a:pt x="15" y="306"/>
                      </a:lnTo>
                      <a:lnTo>
                        <a:pt x="15" y="302"/>
                      </a:lnTo>
                      <a:lnTo>
                        <a:pt x="15" y="299"/>
                      </a:lnTo>
                      <a:lnTo>
                        <a:pt x="15" y="295"/>
                      </a:lnTo>
                      <a:lnTo>
                        <a:pt x="14" y="290"/>
                      </a:lnTo>
                      <a:lnTo>
                        <a:pt x="14" y="285"/>
                      </a:lnTo>
                      <a:lnTo>
                        <a:pt x="15" y="281"/>
                      </a:lnTo>
                      <a:lnTo>
                        <a:pt x="15" y="276"/>
                      </a:lnTo>
                      <a:lnTo>
                        <a:pt x="15" y="272"/>
                      </a:lnTo>
                      <a:lnTo>
                        <a:pt x="17" y="267"/>
                      </a:lnTo>
                      <a:lnTo>
                        <a:pt x="20" y="263"/>
                      </a:lnTo>
                      <a:lnTo>
                        <a:pt x="21" y="259"/>
                      </a:lnTo>
                      <a:lnTo>
                        <a:pt x="24" y="256"/>
                      </a:lnTo>
                      <a:lnTo>
                        <a:pt x="24" y="254"/>
                      </a:lnTo>
                      <a:lnTo>
                        <a:pt x="24" y="251"/>
                      </a:lnTo>
                      <a:lnTo>
                        <a:pt x="24" y="246"/>
                      </a:lnTo>
                      <a:lnTo>
                        <a:pt x="26" y="240"/>
                      </a:lnTo>
                      <a:lnTo>
                        <a:pt x="26" y="234"/>
                      </a:lnTo>
                      <a:lnTo>
                        <a:pt x="26" y="229"/>
                      </a:lnTo>
                      <a:lnTo>
                        <a:pt x="26" y="226"/>
                      </a:lnTo>
                      <a:lnTo>
                        <a:pt x="26" y="224"/>
                      </a:lnTo>
                      <a:lnTo>
                        <a:pt x="26" y="223"/>
                      </a:lnTo>
                      <a:lnTo>
                        <a:pt x="24" y="222"/>
                      </a:lnTo>
                      <a:lnTo>
                        <a:pt x="24" y="219"/>
                      </a:lnTo>
                      <a:lnTo>
                        <a:pt x="23" y="216"/>
                      </a:lnTo>
                      <a:lnTo>
                        <a:pt x="20" y="212"/>
                      </a:lnTo>
                      <a:lnTo>
                        <a:pt x="18" y="209"/>
                      </a:lnTo>
                      <a:lnTo>
                        <a:pt x="15" y="206"/>
                      </a:lnTo>
                      <a:lnTo>
                        <a:pt x="14" y="204"/>
                      </a:lnTo>
                      <a:lnTo>
                        <a:pt x="14" y="203"/>
                      </a:lnTo>
                      <a:lnTo>
                        <a:pt x="14" y="200"/>
                      </a:lnTo>
                      <a:lnTo>
                        <a:pt x="14" y="197"/>
                      </a:lnTo>
                      <a:lnTo>
                        <a:pt x="14" y="197"/>
                      </a:lnTo>
                      <a:lnTo>
                        <a:pt x="14" y="197"/>
                      </a:lnTo>
                      <a:lnTo>
                        <a:pt x="12" y="196"/>
                      </a:lnTo>
                      <a:lnTo>
                        <a:pt x="11" y="194"/>
                      </a:lnTo>
                      <a:lnTo>
                        <a:pt x="8" y="191"/>
                      </a:lnTo>
                      <a:lnTo>
                        <a:pt x="5" y="189"/>
                      </a:lnTo>
                      <a:lnTo>
                        <a:pt x="3" y="185"/>
                      </a:lnTo>
                      <a:lnTo>
                        <a:pt x="2" y="180"/>
                      </a:lnTo>
                      <a:lnTo>
                        <a:pt x="1" y="176"/>
                      </a:lnTo>
                      <a:lnTo>
                        <a:pt x="0" y="170"/>
                      </a:lnTo>
                      <a:lnTo>
                        <a:pt x="0" y="164"/>
                      </a:lnTo>
                      <a:lnTo>
                        <a:pt x="1" y="158"/>
                      </a:lnTo>
                      <a:lnTo>
                        <a:pt x="3" y="150"/>
                      </a:lnTo>
                      <a:lnTo>
                        <a:pt x="8" y="143"/>
                      </a:lnTo>
                      <a:lnTo>
                        <a:pt x="14" y="134"/>
                      </a:lnTo>
                      <a:lnTo>
                        <a:pt x="23" y="126"/>
                      </a:lnTo>
                      <a:lnTo>
                        <a:pt x="33" y="117"/>
                      </a:lnTo>
                      <a:lnTo>
                        <a:pt x="34" y="116"/>
                      </a:lnTo>
                      <a:lnTo>
                        <a:pt x="35" y="114"/>
                      </a:lnTo>
                      <a:lnTo>
                        <a:pt x="36" y="111"/>
                      </a:lnTo>
                      <a:lnTo>
                        <a:pt x="38" y="107"/>
                      </a:lnTo>
                      <a:lnTo>
                        <a:pt x="39" y="103"/>
                      </a:lnTo>
                      <a:lnTo>
                        <a:pt x="41" y="98"/>
                      </a:lnTo>
                      <a:lnTo>
                        <a:pt x="41" y="95"/>
                      </a:lnTo>
                      <a:lnTo>
                        <a:pt x="41" y="90"/>
                      </a:lnTo>
                      <a:lnTo>
                        <a:pt x="41" y="89"/>
                      </a:lnTo>
                      <a:lnTo>
                        <a:pt x="44" y="84"/>
                      </a:lnTo>
                      <a:lnTo>
                        <a:pt x="47" y="78"/>
                      </a:lnTo>
                      <a:lnTo>
                        <a:pt x="51" y="73"/>
                      </a:lnTo>
                      <a:lnTo>
                        <a:pt x="56" y="65"/>
                      </a:lnTo>
                      <a:lnTo>
                        <a:pt x="57" y="59"/>
                      </a:lnTo>
                      <a:lnTo>
                        <a:pt x="59" y="51"/>
                      </a:lnTo>
                      <a:lnTo>
                        <a:pt x="59" y="44"/>
                      </a:lnTo>
                      <a:lnTo>
                        <a:pt x="59" y="43"/>
                      </a:lnTo>
                      <a:lnTo>
                        <a:pt x="59" y="41"/>
                      </a:lnTo>
                      <a:lnTo>
                        <a:pt x="60" y="38"/>
                      </a:lnTo>
                      <a:lnTo>
                        <a:pt x="60" y="38"/>
                      </a:lnTo>
                      <a:lnTo>
                        <a:pt x="59" y="37"/>
                      </a:lnTo>
                      <a:lnTo>
                        <a:pt x="59" y="29"/>
                      </a:lnTo>
                      <a:lnTo>
                        <a:pt x="54" y="23"/>
                      </a:lnTo>
                      <a:lnTo>
                        <a:pt x="56" y="20"/>
                      </a:lnTo>
                      <a:lnTo>
                        <a:pt x="63" y="8"/>
                      </a:lnTo>
                      <a:lnTo>
                        <a:pt x="65" y="2"/>
                      </a:lnTo>
                      <a:lnTo>
                        <a:pt x="63" y="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7" name="Freeform 9"/>
                <p:cNvSpPr>
                  <a:spLocks/>
                </p:cNvSpPr>
                <p:nvPr/>
              </p:nvSpPr>
              <p:spPr bwMode="auto">
                <a:xfrm>
                  <a:off x="727075" y="2301875"/>
                  <a:ext cx="1184275" cy="1966913"/>
                </a:xfrm>
                <a:custGeom>
                  <a:avLst/>
                  <a:gdLst>
                    <a:gd name="T0" fmla="*/ 98 w 670"/>
                    <a:gd name="T1" fmla="*/ 11 h 1147"/>
                    <a:gd name="T2" fmla="*/ 180 w 670"/>
                    <a:gd name="T3" fmla="*/ 34 h 1147"/>
                    <a:gd name="T4" fmla="*/ 290 w 670"/>
                    <a:gd name="T5" fmla="*/ 63 h 1147"/>
                    <a:gd name="T6" fmla="*/ 300 w 670"/>
                    <a:gd name="T7" fmla="*/ 393 h 1147"/>
                    <a:gd name="T8" fmla="*/ 663 w 670"/>
                    <a:gd name="T9" fmla="*/ 1001 h 1147"/>
                    <a:gd name="T10" fmla="*/ 629 w 670"/>
                    <a:gd name="T11" fmla="*/ 1031 h 1147"/>
                    <a:gd name="T12" fmla="*/ 616 w 670"/>
                    <a:gd name="T13" fmla="*/ 1067 h 1147"/>
                    <a:gd name="T14" fmla="*/ 600 w 670"/>
                    <a:gd name="T15" fmla="*/ 1086 h 1147"/>
                    <a:gd name="T16" fmla="*/ 611 w 670"/>
                    <a:gd name="T17" fmla="*/ 1137 h 1147"/>
                    <a:gd name="T18" fmla="*/ 376 w 670"/>
                    <a:gd name="T19" fmla="*/ 1100 h 1147"/>
                    <a:gd name="T20" fmla="*/ 374 w 670"/>
                    <a:gd name="T21" fmla="*/ 1082 h 1147"/>
                    <a:gd name="T22" fmla="*/ 366 w 670"/>
                    <a:gd name="T23" fmla="*/ 1034 h 1147"/>
                    <a:gd name="T24" fmla="*/ 341 w 670"/>
                    <a:gd name="T25" fmla="*/ 1004 h 1147"/>
                    <a:gd name="T26" fmla="*/ 314 w 670"/>
                    <a:gd name="T27" fmla="*/ 971 h 1147"/>
                    <a:gd name="T28" fmla="*/ 299 w 670"/>
                    <a:gd name="T29" fmla="*/ 968 h 1147"/>
                    <a:gd name="T30" fmla="*/ 297 w 670"/>
                    <a:gd name="T31" fmla="*/ 945 h 1147"/>
                    <a:gd name="T32" fmla="*/ 267 w 670"/>
                    <a:gd name="T33" fmla="*/ 933 h 1147"/>
                    <a:gd name="T34" fmla="*/ 235 w 670"/>
                    <a:gd name="T35" fmla="*/ 896 h 1147"/>
                    <a:gd name="T36" fmla="*/ 208 w 670"/>
                    <a:gd name="T37" fmla="*/ 875 h 1147"/>
                    <a:gd name="T38" fmla="*/ 186 w 670"/>
                    <a:gd name="T39" fmla="*/ 867 h 1147"/>
                    <a:gd name="T40" fmla="*/ 143 w 670"/>
                    <a:gd name="T41" fmla="*/ 854 h 1147"/>
                    <a:gd name="T42" fmla="*/ 132 w 670"/>
                    <a:gd name="T43" fmla="*/ 833 h 1147"/>
                    <a:gd name="T44" fmla="*/ 146 w 670"/>
                    <a:gd name="T45" fmla="*/ 785 h 1147"/>
                    <a:gd name="T46" fmla="*/ 133 w 670"/>
                    <a:gd name="T47" fmla="*/ 770 h 1147"/>
                    <a:gd name="T48" fmla="*/ 136 w 670"/>
                    <a:gd name="T49" fmla="*/ 753 h 1147"/>
                    <a:gd name="T50" fmla="*/ 125 w 670"/>
                    <a:gd name="T51" fmla="*/ 731 h 1147"/>
                    <a:gd name="T52" fmla="*/ 95 w 670"/>
                    <a:gd name="T53" fmla="*/ 665 h 1147"/>
                    <a:gd name="T54" fmla="*/ 81 w 670"/>
                    <a:gd name="T55" fmla="*/ 641 h 1147"/>
                    <a:gd name="T56" fmla="*/ 77 w 670"/>
                    <a:gd name="T57" fmla="*/ 630 h 1147"/>
                    <a:gd name="T58" fmla="*/ 84 w 670"/>
                    <a:gd name="T59" fmla="*/ 602 h 1147"/>
                    <a:gd name="T60" fmla="*/ 99 w 670"/>
                    <a:gd name="T61" fmla="*/ 570 h 1147"/>
                    <a:gd name="T62" fmla="*/ 65 w 670"/>
                    <a:gd name="T63" fmla="*/ 540 h 1147"/>
                    <a:gd name="T64" fmla="*/ 65 w 670"/>
                    <a:gd name="T65" fmla="*/ 521 h 1147"/>
                    <a:gd name="T66" fmla="*/ 66 w 670"/>
                    <a:gd name="T67" fmla="*/ 501 h 1147"/>
                    <a:gd name="T68" fmla="*/ 71 w 670"/>
                    <a:gd name="T69" fmla="*/ 470 h 1147"/>
                    <a:gd name="T70" fmla="*/ 78 w 670"/>
                    <a:gd name="T71" fmla="*/ 478 h 1147"/>
                    <a:gd name="T72" fmla="*/ 96 w 670"/>
                    <a:gd name="T73" fmla="*/ 512 h 1147"/>
                    <a:gd name="T74" fmla="*/ 98 w 670"/>
                    <a:gd name="T75" fmla="*/ 504 h 1147"/>
                    <a:gd name="T76" fmla="*/ 93 w 670"/>
                    <a:gd name="T77" fmla="*/ 488 h 1147"/>
                    <a:gd name="T78" fmla="*/ 89 w 670"/>
                    <a:gd name="T79" fmla="*/ 476 h 1147"/>
                    <a:gd name="T80" fmla="*/ 100 w 670"/>
                    <a:gd name="T81" fmla="*/ 446 h 1147"/>
                    <a:gd name="T82" fmla="*/ 110 w 670"/>
                    <a:gd name="T83" fmla="*/ 446 h 1147"/>
                    <a:gd name="T84" fmla="*/ 87 w 670"/>
                    <a:gd name="T85" fmla="*/ 434 h 1147"/>
                    <a:gd name="T86" fmla="*/ 75 w 670"/>
                    <a:gd name="T87" fmla="*/ 464 h 1147"/>
                    <a:gd name="T88" fmla="*/ 51 w 670"/>
                    <a:gd name="T89" fmla="*/ 441 h 1147"/>
                    <a:gd name="T90" fmla="*/ 38 w 670"/>
                    <a:gd name="T91" fmla="*/ 432 h 1147"/>
                    <a:gd name="T92" fmla="*/ 35 w 670"/>
                    <a:gd name="T93" fmla="*/ 380 h 1147"/>
                    <a:gd name="T94" fmla="*/ 24 w 670"/>
                    <a:gd name="T95" fmla="*/ 355 h 1147"/>
                    <a:gd name="T96" fmla="*/ 11 w 670"/>
                    <a:gd name="T97" fmla="*/ 330 h 1147"/>
                    <a:gd name="T98" fmla="*/ 17 w 670"/>
                    <a:gd name="T99" fmla="*/ 312 h 1147"/>
                    <a:gd name="T100" fmla="*/ 15 w 670"/>
                    <a:gd name="T101" fmla="*/ 281 h 1147"/>
                    <a:gd name="T102" fmla="*/ 24 w 670"/>
                    <a:gd name="T103" fmla="*/ 251 h 1147"/>
                    <a:gd name="T104" fmla="*/ 24 w 670"/>
                    <a:gd name="T105" fmla="*/ 222 h 1147"/>
                    <a:gd name="T106" fmla="*/ 14 w 670"/>
                    <a:gd name="T107" fmla="*/ 200 h 1147"/>
                    <a:gd name="T108" fmla="*/ 3 w 670"/>
                    <a:gd name="T109" fmla="*/ 185 h 1147"/>
                    <a:gd name="T110" fmla="*/ 23 w 670"/>
                    <a:gd name="T111" fmla="*/ 126 h 1147"/>
                    <a:gd name="T112" fmla="*/ 41 w 670"/>
                    <a:gd name="T113" fmla="*/ 95 h 1147"/>
                    <a:gd name="T114" fmla="*/ 59 w 670"/>
                    <a:gd name="T115" fmla="*/ 51 h 1147"/>
                    <a:gd name="T116" fmla="*/ 54 w 670"/>
                    <a:gd name="T117" fmla="*/ 23 h 1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70" h="1147">
                      <a:moveTo>
                        <a:pt x="63" y="0"/>
                      </a:moveTo>
                      <a:lnTo>
                        <a:pt x="63" y="0"/>
                      </a:lnTo>
                      <a:lnTo>
                        <a:pt x="66" y="1"/>
                      </a:lnTo>
                      <a:lnTo>
                        <a:pt x="70" y="1"/>
                      </a:lnTo>
                      <a:lnTo>
                        <a:pt x="74" y="4"/>
                      </a:lnTo>
                      <a:lnTo>
                        <a:pt x="78" y="5"/>
                      </a:lnTo>
                      <a:lnTo>
                        <a:pt x="84" y="7"/>
                      </a:lnTo>
                      <a:lnTo>
                        <a:pt x="90" y="8"/>
                      </a:lnTo>
                      <a:lnTo>
                        <a:pt x="98" y="11"/>
                      </a:lnTo>
                      <a:lnTo>
                        <a:pt x="104" y="12"/>
                      </a:lnTo>
                      <a:lnTo>
                        <a:pt x="113" y="15"/>
                      </a:lnTo>
                      <a:lnTo>
                        <a:pt x="122" y="17"/>
                      </a:lnTo>
                      <a:lnTo>
                        <a:pt x="131" y="20"/>
                      </a:lnTo>
                      <a:lnTo>
                        <a:pt x="139" y="23"/>
                      </a:lnTo>
                      <a:lnTo>
                        <a:pt x="149" y="26"/>
                      </a:lnTo>
                      <a:lnTo>
                        <a:pt x="159" y="29"/>
                      </a:lnTo>
                      <a:lnTo>
                        <a:pt x="169" y="31"/>
                      </a:lnTo>
                      <a:lnTo>
                        <a:pt x="180" y="34"/>
                      </a:lnTo>
                      <a:lnTo>
                        <a:pt x="192" y="37"/>
                      </a:lnTo>
                      <a:lnTo>
                        <a:pt x="203" y="40"/>
                      </a:lnTo>
                      <a:lnTo>
                        <a:pt x="215" y="43"/>
                      </a:lnTo>
                      <a:lnTo>
                        <a:pt x="227" y="45"/>
                      </a:lnTo>
                      <a:lnTo>
                        <a:pt x="238" y="50"/>
                      </a:lnTo>
                      <a:lnTo>
                        <a:pt x="251" y="53"/>
                      </a:lnTo>
                      <a:lnTo>
                        <a:pt x="264" y="56"/>
                      </a:lnTo>
                      <a:lnTo>
                        <a:pt x="277" y="60"/>
                      </a:lnTo>
                      <a:lnTo>
                        <a:pt x="290" y="63"/>
                      </a:lnTo>
                      <a:lnTo>
                        <a:pt x="301" y="65"/>
                      </a:lnTo>
                      <a:lnTo>
                        <a:pt x="315" y="70"/>
                      </a:lnTo>
                      <a:lnTo>
                        <a:pt x="327" y="73"/>
                      </a:lnTo>
                      <a:lnTo>
                        <a:pt x="341" y="75"/>
                      </a:lnTo>
                      <a:lnTo>
                        <a:pt x="353" y="78"/>
                      </a:lnTo>
                      <a:lnTo>
                        <a:pt x="367" y="83"/>
                      </a:lnTo>
                      <a:lnTo>
                        <a:pt x="379" y="86"/>
                      </a:lnTo>
                      <a:lnTo>
                        <a:pt x="380" y="84"/>
                      </a:lnTo>
                      <a:lnTo>
                        <a:pt x="300" y="393"/>
                      </a:lnTo>
                      <a:lnTo>
                        <a:pt x="638" y="905"/>
                      </a:lnTo>
                      <a:lnTo>
                        <a:pt x="641" y="918"/>
                      </a:lnTo>
                      <a:lnTo>
                        <a:pt x="646" y="929"/>
                      </a:lnTo>
                      <a:lnTo>
                        <a:pt x="656" y="951"/>
                      </a:lnTo>
                      <a:lnTo>
                        <a:pt x="655" y="966"/>
                      </a:lnTo>
                      <a:lnTo>
                        <a:pt x="669" y="986"/>
                      </a:lnTo>
                      <a:lnTo>
                        <a:pt x="669" y="993"/>
                      </a:lnTo>
                      <a:lnTo>
                        <a:pt x="663" y="1001"/>
                      </a:lnTo>
                      <a:lnTo>
                        <a:pt x="663" y="1001"/>
                      </a:lnTo>
                      <a:lnTo>
                        <a:pt x="662" y="1002"/>
                      </a:lnTo>
                      <a:lnTo>
                        <a:pt x="657" y="1002"/>
                      </a:lnTo>
                      <a:lnTo>
                        <a:pt x="652" y="1004"/>
                      </a:lnTo>
                      <a:lnTo>
                        <a:pt x="646" y="1007"/>
                      </a:lnTo>
                      <a:lnTo>
                        <a:pt x="638" y="1011"/>
                      </a:lnTo>
                      <a:lnTo>
                        <a:pt x="633" y="1017"/>
                      </a:lnTo>
                      <a:lnTo>
                        <a:pt x="630" y="1023"/>
                      </a:lnTo>
                      <a:lnTo>
                        <a:pt x="629" y="1031"/>
                      </a:lnTo>
                      <a:lnTo>
                        <a:pt x="629" y="1031"/>
                      </a:lnTo>
                      <a:lnTo>
                        <a:pt x="629" y="1032"/>
                      </a:lnTo>
                      <a:lnTo>
                        <a:pt x="629" y="1037"/>
                      </a:lnTo>
                      <a:lnTo>
                        <a:pt x="629" y="1041"/>
                      </a:lnTo>
                      <a:lnTo>
                        <a:pt x="627" y="1047"/>
                      </a:lnTo>
                      <a:lnTo>
                        <a:pt x="626" y="1052"/>
                      </a:lnTo>
                      <a:lnTo>
                        <a:pt x="624" y="1058"/>
                      </a:lnTo>
                      <a:lnTo>
                        <a:pt x="620" y="1062"/>
                      </a:lnTo>
                      <a:lnTo>
                        <a:pt x="616" y="1067"/>
                      </a:lnTo>
                      <a:lnTo>
                        <a:pt x="616" y="1067"/>
                      </a:lnTo>
                      <a:lnTo>
                        <a:pt x="614" y="1068"/>
                      </a:lnTo>
                      <a:lnTo>
                        <a:pt x="613" y="1070"/>
                      </a:lnTo>
                      <a:lnTo>
                        <a:pt x="611" y="1071"/>
                      </a:lnTo>
                      <a:lnTo>
                        <a:pt x="608" y="1073"/>
                      </a:lnTo>
                      <a:lnTo>
                        <a:pt x="607" y="1076"/>
                      </a:lnTo>
                      <a:lnTo>
                        <a:pt x="604" y="1077"/>
                      </a:lnTo>
                      <a:lnTo>
                        <a:pt x="602" y="1079"/>
                      </a:lnTo>
                      <a:lnTo>
                        <a:pt x="602" y="1079"/>
                      </a:lnTo>
                      <a:lnTo>
                        <a:pt x="600" y="1086"/>
                      </a:lnTo>
                      <a:lnTo>
                        <a:pt x="602" y="1097"/>
                      </a:lnTo>
                      <a:lnTo>
                        <a:pt x="597" y="1112"/>
                      </a:lnTo>
                      <a:lnTo>
                        <a:pt x="611" y="1118"/>
                      </a:lnTo>
                      <a:lnTo>
                        <a:pt x="611" y="1118"/>
                      </a:lnTo>
                      <a:lnTo>
                        <a:pt x="613" y="1119"/>
                      </a:lnTo>
                      <a:lnTo>
                        <a:pt x="613" y="1122"/>
                      </a:lnTo>
                      <a:lnTo>
                        <a:pt x="613" y="1127"/>
                      </a:lnTo>
                      <a:lnTo>
                        <a:pt x="613" y="1131"/>
                      </a:lnTo>
                      <a:lnTo>
                        <a:pt x="611" y="1137"/>
                      </a:lnTo>
                      <a:lnTo>
                        <a:pt x="610" y="1142"/>
                      </a:lnTo>
                      <a:lnTo>
                        <a:pt x="605" y="1144"/>
                      </a:lnTo>
                      <a:lnTo>
                        <a:pt x="602" y="1146"/>
                      </a:lnTo>
                      <a:lnTo>
                        <a:pt x="588" y="1146"/>
                      </a:lnTo>
                      <a:lnTo>
                        <a:pt x="381" y="1121"/>
                      </a:lnTo>
                      <a:lnTo>
                        <a:pt x="377" y="1114"/>
                      </a:lnTo>
                      <a:lnTo>
                        <a:pt x="381" y="1114"/>
                      </a:lnTo>
                      <a:lnTo>
                        <a:pt x="381" y="1104"/>
                      </a:lnTo>
                      <a:lnTo>
                        <a:pt x="376" y="1100"/>
                      </a:lnTo>
                      <a:lnTo>
                        <a:pt x="370" y="1104"/>
                      </a:lnTo>
                      <a:lnTo>
                        <a:pt x="370" y="1091"/>
                      </a:lnTo>
                      <a:lnTo>
                        <a:pt x="370" y="1091"/>
                      </a:lnTo>
                      <a:lnTo>
                        <a:pt x="370" y="1091"/>
                      </a:lnTo>
                      <a:lnTo>
                        <a:pt x="370" y="1089"/>
                      </a:lnTo>
                      <a:lnTo>
                        <a:pt x="371" y="1088"/>
                      </a:lnTo>
                      <a:lnTo>
                        <a:pt x="373" y="1086"/>
                      </a:lnTo>
                      <a:lnTo>
                        <a:pt x="374" y="1085"/>
                      </a:lnTo>
                      <a:lnTo>
                        <a:pt x="374" y="1082"/>
                      </a:lnTo>
                      <a:lnTo>
                        <a:pt x="376" y="1080"/>
                      </a:lnTo>
                      <a:lnTo>
                        <a:pt x="377" y="1076"/>
                      </a:lnTo>
                      <a:lnTo>
                        <a:pt x="377" y="1071"/>
                      </a:lnTo>
                      <a:lnTo>
                        <a:pt x="377" y="1067"/>
                      </a:lnTo>
                      <a:lnTo>
                        <a:pt x="377" y="1061"/>
                      </a:lnTo>
                      <a:lnTo>
                        <a:pt x="374" y="1055"/>
                      </a:lnTo>
                      <a:lnTo>
                        <a:pt x="373" y="1049"/>
                      </a:lnTo>
                      <a:lnTo>
                        <a:pt x="370" y="1041"/>
                      </a:lnTo>
                      <a:lnTo>
                        <a:pt x="366" y="1034"/>
                      </a:lnTo>
                      <a:lnTo>
                        <a:pt x="360" y="1025"/>
                      </a:lnTo>
                      <a:lnTo>
                        <a:pt x="360" y="1025"/>
                      </a:lnTo>
                      <a:lnTo>
                        <a:pt x="359" y="1023"/>
                      </a:lnTo>
                      <a:lnTo>
                        <a:pt x="357" y="1020"/>
                      </a:lnTo>
                      <a:lnTo>
                        <a:pt x="353" y="1018"/>
                      </a:lnTo>
                      <a:lnTo>
                        <a:pt x="350" y="1014"/>
                      </a:lnTo>
                      <a:lnTo>
                        <a:pt x="347" y="1010"/>
                      </a:lnTo>
                      <a:lnTo>
                        <a:pt x="344" y="1007"/>
                      </a:lnTo>
                      <a:lnTo>
                        <a:pt x="341" y="1004"/>
                      </a:lnTo>
                      <a:lnTo>
                        <a:pt x="340" y="1004"/>
                      </a:lnTo>
                      <a:lnTo>
                        <a:pt x="323" y="975"/>
                      </a:lnTo>
                      <a:lnTo>
                        <a:pt x="323" y="975"/>
                      </a:lnTo>
                      <a:lnTo>
                        <a:pt x="323" y="975"/>
                      </a:lnTo>
                      <a:lnTo>
                        <a:pt x="321" y="974"/>
                      </a:lnTo>
                      <a:lnTo>
                        <a:pt x="321" y="972"/>
                      </a:lnTo>
                      <a:lnTo>
                        <a:pt x="318" y="971"/>
                      </a:lnTo>
                      <a:lnTo>
                        <a:pt x="317" y="971"/>
                      </a:lnTo>
                      <a:lnTo>
                        <a:pt x="314" y="971"/>
                      </a:lnTo>
                      <a:lnTo>
                        <a:pt x="310" y="972"/>
                      </a:lnTo>
                      <a:lnTo>
                        <a:pt x="305" y="975"/>
                      </a:lnTo>
                      <a:lnTo>
                        <a:pt x="305" y="975"/>
                      </a:lnTo>
                      <a:lnTo>
                        <a:pt x="305" y="975"/>
                      </a:lnTo>
                      <a:lnTo>
                        <a:pt x="304" y="975"/>
                      </a:lnTo>
                      <a:lnTo>
                        <a:pt x="302" y="974"/>
                      </a:lnTo>
                      <a:lnTo>
                        <a:pt x="301" y="972"/>
                      </a:lnTo>
                      <a:lnTo>
                        <a:pt x="300" y="969"/>
                      </a:lnTo>
                      <a:lnTo>
                        <a:pt x="299" y="968"/>
                      </a:lnTo>
                      <a:lnTo>
                        <a:pt x="297" y="966"/>
                      </a:lnTo>
                      <a:lnTo>
                        <a:pt x="297" y="966"/>
                      </a:lnTo>
                      <a:lnTo>
                        <a:pt x="301" y="960"/>
                      </a:lnTo>
                      <a:lnTo>
                        <a:pt x="301" y="955"/>
                      </a:lnTo>
                      <a:lnTo>
                        <a:pt x="301" y="955"/>
                      </a:lnTo>
                      <a:lnTo>
                        <a:pt x="301" y="955"/>
                      </a:lnTo>
                      <a:lnTo>
                        <a:pt x="300" y="953"/>
                      </a:lnTo>
                      <a:lnTo>
                        <a:pt x="300" y="950"/>
                      </a:lnTo>
                      <a:lnTo>
                        <a:pt x="297" y="945"/>
                      </a:lnTo>
                      <a:lnTo>
                        <a:pt x="294" y="942"/>
                      </a:lnTo>
                      <a:lnTo>
                        <a:pt x="290" y="938"/>
                      </a:lnTo>
                      <a:lnTo>
                        <a:pt x="284" y="936"/>
                      </a:lnTo>
                      <a:lnTo>
                        <a:pt x="275" y="935"/>
                      </a:lnTo>
                      <a:lnTo>
                        <a:pt x="275" y="935"/>
                      </a:lnTo>
                      <a:lnTo>
                        <a:pt x="274" y="935"/>
                      </a:lnTo>
                      <a:lnTo>
                        <a:pt x="274" y="935"/>
                      </a:lnTo>
                      <a:lnTo>
                        <a:pt x="271" y="935"/>
                      </a:lnTo>
                      <a:lnTo>
                        <a:pt x="267" y="933"/>
                      </a:lnTo>
                      <a:lnTo>
                        <a:pt x="263" y="930"/>
                      </a:lnTo>
                      <a:lnTo>
                        <a:pt x="255" y="926"/>
                      </a:lnTo>
                      <a:lnTo>
                        <a:pt x="248" y="920"/>
                      </a:lnTo>
                      <a:lnTo>
                        <a:pt x="238" y="909"/>
                      </a:lnTo>
                      <a:lnTo>
                        <a:pt x="238" y="909"/>
                      </a:lnTo>
                      <a:lnTo>
                        <a:pt x="238" y="908"/>
                      </a:lnTo>
                      <a:lnTo>
                        <a:pt x="238" y="906"/>
                      </a:lnTo>
                      <a:lnTo>
                        <a:pt x="236" y="902"/>
                      </a:lnTo>
                      <a:lnTo>
                        <a:pt x="235" y="896"/>
                      </a:lnTo>
                      <a:lnTo>
                        <a:pt x="233" y="892"/>
                      </a:lnTo>
                      <a:lnTo>
                        <a:pt x="228" y="887"/>
                      </a:lnTo>
                      <a:lnTo>
                        <a:pt x="222" y="881"/>
                      </a:lnTo>
                      <a:lnTo>
                        <a:pt x="215" y="875"/>
                      </a:lnTo>
                      <a:lnTo>
                        <a:pt x="215" y="875"/>
                      </a:lnTo>
                      <a:lnTo>
                        <a:pt x="213" y="875"/>
                      </a:lnTo>
                      <a:lnTo>
                        <a:pt x="212" y="875"/>
                      </a:lnTo>
                      <a:lnTo>
                        <a:pt x="210" y="875"/>
                      </a:lnTo>
                      <a:lnTo>
                        <a:pt x="208" y="875"/>
                      </a:lnTo>
                      <a:lnTo>
                        <a:pt x="206" y="875"/>
                      </a:lnTo>
                      <a:lnTo>
                        <a:pt x="205" y="875"/>
                      </a:lnTo>
                      <a:lnTo>
                        <a:pt x="203" y="875"/>
                      </a:lnTo>
                      <a:lnTo>
                        <a:pt x="203" y="875"/>
                      </a:lnTo>
                      <a:lnTo>
                        <a:pt x="198" y="870"/>
                      </a:lnTo>
                      <a:lnTo>
                        <a:pt x="189" y="870"/>
                      </a:lnTo>
                      <a:lnTo>
                        <a:pt x="189" y="870"/>
                      </a:lnTo>
                      <a:lnTo>
                        <a:pt x="188" y="869"/>
                      </a:lnTo>
                      <a:lnTo>
                        <a:pt x="186" y="867"/>
                      </a:lnTo>
                      <a:lnTo>
                        <a:pt x="183" y="864"/>
                      </a:lnTo>
                      <a:lnTo>
                        <a:pt x="177" y="861"/>
                      </a:lnTo>
                      <a:lnTo>
                        <a:pt x="172" y="858"/>
                      </a:lnTo>
                      <a:lnTo>
                        <a:pt x="165" y="857"/>
                      </a:lnTo>
                      <a:lnTo>
                        <a:pt x="155" y="855"/>
                      </a:lnTo>
                      <a:lnTo>
                        <a:pt x="144" y="855"/>
                      </a:lnTo>
                      <a:lnTo>
                        <a:pt x="144" y="855"/>
                      </a:lnTo>
                      <a:lnTo>
                        <a:pt x="144" y="855"/>
                      </a:lnTo>
                      <a:lnTo>
                        <a:pt x="143" y="854"/>
                      </a:lnTo>
                      <a:lnTo>
                        <a:pt x="143" y="852"/>
                      </a:lnTo>
                      <a:lnTo>
                        <a:pt x="141" y="851"/>
                      </a:lnTo>
                      <a:lnTo>
                        <a:pt x="141" y="849"/>
                      </a:lnTo>
                      <a:lnTo>
                        <a:pt x="140" y="848"/>
                      </a:lnTo>
                      <a:lnTo>
                        <a:pt x="140" y="846"/>
                      </a:lnTo>
                      <a:lnTo>
                        <a:pt x="140" y="846"/>
                      </a:lnTo>
                      <a:lnTo>
                        <a:pt x="136" y="840"/>
                      </a:lnTo>
                      <a:lnTo>
                        <a:pt x="132" y="840"/>
                      </a:lnTo>
                      <a:lnTo>
                        <a:pt x="132" y="833"/>
                      </a:lnTo>
                      <a:lnTo>
                        <a:pt x="139" y="827"/>
                      </a:lnTo>
                      <a:lnTo>
                        <a:pt x="137" y="816"/>
                      </a:lnTo>
                      <a:lnTo>
                        <a:pt x="143" y="810"/>
                      </a:lnTo>
                      <a:lnTo>
                        <a:pt x="140" y="798"/>
                      </a:lnTo>
                      <a:lnTo>
                        <a:pt x="140" y="798"/>
                      </a:lnTo>
                      <a:lnTo>
                        <a:pt x="140" y="797"/>
                      </a:lnTo>
                      <a:lnTo>
                        <a:pt x="143" y="795"/>
                      </a:lnTo>
                      <a:lnTo>
                        <a:pt x="144" y="789"/>
                      </a:lnTo>
                      <a:lnTo>
                        <a:pt x="146" y="785"/>
                      </a:lnTo>
                      <a:lnTo>
                        <a:pt x="147" y="779"/>
                      </a:lnTo>
                      <a:lnTo>
                        <a:pt x="146" y="776"/>
                      </a:lnTo>
                      <a:lnTo>
                        <a:pt x="143" y="773"/>
                      </a:lnTo>
                      <a:lnTo>
                        <a:pt x="137" y="774"/>
                      </a:lnTo>
                      <a:lnTo>
                        <a:pt x="137" y="774"/>
                      </a:lnTo>
                      <a:lnTo>
                        <a:pt x="137" y="774"/>
                      </a:lnTo>
                      <a:lnTo>
                        <a:pt x="136" y="773"/>
                      </a:lnTo>
                      <a:lnTo>
                        <a:pt x="134" y="771"/>
                      </a:lnTo>
                      <a:lnTo>
                        <a:pt x="133" y="770"/>
                      </a:lnTo>
                      <a:lnTo>
                        <a:pt x="132" y="768"/>
                      </a:lnTo>
                      <a:lnTo>
                        <a:pt x="131" y="767"/>
                      </a:lnTo>
                      <a:lnTo>
                        <a:pt x="131" y="766"/>
                      </a:lnTo>
                      <a:lnTo>
                        <a:pt x="129" y="766"/>
                      </a:lnTo>
                      <a:lnTo>
                        <a:pt x="129" y="766"/>
                      </a:lnTo>
                      <a:lnTo>
                        <a:pt x="131" y="764"/>
                      </a:lnTo>
                      <a:lnTo>
                        <a:pt x="132" y="762"/>
                      </a:lnTo>
                      <a:lnTo>
                        <a:pt x="133" y="758"/>
                      </a:lnTo>
                      <a:lnTo>
                        <a:pt x="136" y="753"/>
                      </a:lnTo>
                      <a:lnTo>
                        <a:pt x="137" y="749"/>
                      </a:lnTo>
                      <a:lnTo>
                        <a:pt x="136" y="744"/>
                      </a:lnTo>
                      <a:lnTo>
                        <a:pt x="134" y="741"/>
                      </a:lnTo>
                      <a:lnTo>
                        <a:pt x="131" y="740"/>
                      </a:lnTo>
                      <a:lnTo>
                        <a:pt x="131" y="740"/>
                      </a:lnTo>
                      <a:lnTo>
                        <a:pt x="131" y="740"/>
                      </a:lnTo>
                      <a:lnTo>
                        <a:pt x="128" y="737"/>
                      </a:lnTo>
                      <a:lnTo>
                        <a:pt x="126" y="734"/>
                      </a:lnTo>
                      <a:lnTo>
                        <a:pt x="125" y="731"/>
                      </a:lnTo>
                      <a:lnTo>
                        <a:pt x="123" y="728"/>
                      </a:lnTo>
                      <a:lnTo>
                        <a:pt x="122" y="723"/>
                      </a:lnTo>
                      <a:lnTo>
                        <a:pt x="120" y="722"/>
                      </a:lnTo>
                      <a:lnTo>
                        <a:pt x="120" y="720"/>
                      </a:lnTo>
                      <a:lnTo>
                        <a:pt x="110" y="710"/>
                      </a:lnTo>
                      <a:lnTo>
                        <a:pt x="108" y="696"/>
                      </a:lnTo>
                      <a:lnTo>
                        <a:pt x="101" y="680"/>
                      </a:lnTo>
                      <a:lnTo>
                        <a:pt x="100" y="672"/>
                      </a:lnTo>
                      <a:lnTo>
                        <a:pt x="95" y="665"/>
                      </a:lnTo>
                      <a:lnTo>
                        <a:pt x="95" y="665"/>
                      </a:lnTo>
                      <a:lnTo>
                        <a:pt x="96" y="665"/>
                      </a:lnTo>
                      <a:lnTo>
                        <a:pt x="96" y="663"/>
                      </a:lnTo>
                      <a:lnTo>
                        <a:pt x="96" y="662"/>
                      </a:lnTo>
                      <a:lnTo>
                        <a:pt x="96" y="659"/>
                      </a:lnTo>
                      <a:lnTo>
                        <a:pt x="93" y="656"/>
                      </a:lnTo>
                      <a:lnTo>
                        <a:pt x="92" y="651"/>
                      </a:lnTo>
                      <a:lnTo>
                        <a:pt x="87" y="647"/>
                      </a:lnTo>
                      <a:lnTo>
                        <a:pt x="81" y="641"/>
                      </a:lnTo>
                      <a:lnTo>
                        <a:pt x="81" y="641"/>
                      </a:lnTo>
                      <a:lnTo>
                        <a:pt x="80" y="640"/>
                      </a:lnTo>
                      <a:lnTo>
                        <a:pt x="78" y="638"/>
                      </a:lnTo>
                      <a:lnTo>
                        <a:pt x="78" y="637"/>
                      </a:lnTo>
                      <a:lnTo>
                        <a:pt x="78" y="636"/>
                      </a:lnTo>
                      <a:lnTo>
                        <a:pt x="77" y="633"/>
                      </a:lnTo>
                      <a:lnTo>
                        <a:pt x="77" y="632"/>
                      </a:lnTo>
                      <a:lnTo>
                        <a:pt x="77" y="630"/>
                      </a:lnTo>
                      <a:lnTo>
                        <a:pt x="77" y="630"/>
                      </a:lnTo>
                      <a:lnTo>
                        <a:pt x="81" y="626"/>
                      </a:lnTo>
                      <a:lnTo>
                        <a:pt x="78" y="609"/>
                      </a:lnTo>
                      <a:lnTo>
                        <a:pt x="83" y="607"/>
                      </a:lnTo>
                      <a:lnTo>
                        <a:pt x="80" y="603"/>
                      </a:lnTo>
                      <a:lnTo>
                        <a:pt x="84" y="599"/>
                      </a:lnTo>
                      <a:lnTo>
                        <a:pt x="84" y="599"/>
                      </a:lnTo>
                      <a:lnTo>
                        <a:pt x="84" y="599"/>
                      </a:lnTo>
                      <a:lnTo>
                        <a:pt x="84" y="600"/>
                      </a:lnTo>
                      <a:lnTo>
                        <a:pt x="84" y="602"/>
                      </a:lnTo>
                      <a:lnTo>
                        <a:pt x="86" y="603"/>
                      </a:lnTo>
                      <a:lnTo>
                        <a:pt x="89" y="603"/>
                      </a:lnTo>
                      <a:lnTo>
                        <a:pt x="89" y="603"/>
                      </a:lnTo>
                      <a:lnTo>
                        <a:pt x="92" y="600"/>
                      </a:lnTo>
                      <a:lnTo>
                        <a:pt x="96" y="596"/>
                      </a:lnTo>
                      <a:lnTo>
                        <a:pt x="98" y="588"/>
                      </a:lnTo>
                      <a:lnTo>
                        <a:pt x="99" y="581"/>
                      </a:lnTo>
                      <a:lnTo>
                        <a:pt x="100" y="575"/>
                      </a:lnTo>
                      <a:lnTo>
                        <a:pt x="99" y="570"/>
                      </a:lnTo>
                      <a:lnTo>
                        <a:pt x="96" y="566"/>
                      </a:lnTo>
                      <a:lnTo>
                        <a:pt x="92" y="564"/>
                      </a:lnTo>
                      <a:lnTo>
                        <a:pt x="92" y="564"/>
                      </a:lnTo>
                      <a:lnTo>
                        <a:pt x="90" y="564"/>
                      </a:lnTo>
                      <a:lnTo>
                        <a:pt x="90" y="564"/>
                      </a:lnTo>
                      <a:lnTo>
                        <a:pt x="92" y="564"/>
                      </a:lnTo>
                      <a:lnTo>
                        <a:pt x="92" y="564"/>
                      </a:lnTo>
                      <a:lnTo>
                        <a:pt x="81" y="563"/>
                      </a:lnTo>
                      <a:lnTo>
                        <a:pt x="65" y="540"/>
                      </a:lnTo>
                      <a:lnTo>
                        <a:pt x="65" y="534"/>
                      </a:lnTo>
                      <a:lnTo>
                        <a:pt x="65" y="534"/>
                      </a:lnTo>
                      <a:lnTo>
                        <a:pt x="65" y="533"/>
                      </a:lnTo>
                      <a:lnTo>
                        <a:pt x="65" y="533"/>
                      </a:lnTo>
                      <a:lnTo>
                        <a:pt x="63" y="531"/>
                      </a:lnTo>
                      <a:lnTo>
                        <a:pt x="63" y="530"/>
                      </a:lnTo>
                      <a:lnTo>
                        <a:pt x="63" y="527"/>
                      </a:lnTo>
                      <a:lnTo>
                        <a:pt x="63" y="524"/>
                      </a:lnTo>
                      <a:lnTo>
                        <a:pt x="65" y="521"/>
                      </a:lnTo>
                      <a:lnTo>
                        <a:pt x="66" y="516"/>
                      </a:lnTo>
                      <a:lnTo>
                        <a:pt x="66" y="516"/>
                      </a:lnTo>
                      <a:lnTo>
                        <a:pt x="66" y="515"/>
                      </a:lnTo>
                      <a:lnTo>
                        <a:pt x="66" y="514"/>
                      </a:lnTo>
                      <a:lnTo>
                        <a:pt x="66" y="511"/>
                      </a:lnTo>
                      <a:lnTo>
                        <a:pt x="66" y="509"/>
                      </a:lnTo>
                      <a:lnTo>
                        <a:pt x="66" y="506"/>
                      </a:lnTo>
                      <a:lnTo>
                        <a:pt x="66" y="503"/>
                      </a:lnTo>
                      <a:lnTo>
                        <a:pt x="66" y="501"/>
                      </a:lnTo>
                      <a:lnTo>
                        <a:pt x="66" y="500"/>
                      </a:lnTo>
                      <a:lnTo>
                        <a:pt x="65" y="495"/>
                      </a:lnTo>
                      <a:lnTo>
                        <a:pt x="65" y="488"/>
                      </a:lnTo>
                      <a:lnTo>
                        <a:pt x="67" y="484"/>
                      </a:lnTo>
                      <a:lnTo>
                        <a:pt x="70" y="473"/>
                      </a:lnTo>
                      <a:lnTo>
                        <a:pt x="70" y="473"/>
                      </a:lnTo>
                      <a:lnTo>
                        <a:pt x="70" y="473"/>
                      </a:lnTo>
                      <a:lnTo>
                        <a:pt x="70" y="471"/>
                      </a:lnTo>
                      <a:lnTo>
                        <a:pt x="71" y="470"/>
                      </a:lnTo>
                      <a:lnTo>
                        <a:pt x="72" y="468"/>
                      </a:lnTo>
                      <a:lnTo>
                        <a:pt x="74" y="468"/>
                      </a:lnTo>
                      <a:lnTo>
                        <a:pt x="75" y="468"/>
                      </a:lnTo>
                      <a:lnTo>
                        <a:pt x="77" y="470"/>
                      </a:lnTo>
                      <a:lnTo>
                        <a:pt x="78" y="474"/>
                      </a:lnTo>
                      <a:lnTo>
                        <a:pt x="78" y="474"/>
                      </a:lnTo>
                      <a:lnTo>
                        <a:pt x="78" y="476"/>
                      </a:lnTo>
                      <a:lnTo>
                        <a:pt x="78" y="477"/>
                      </a:lnTo>
                      <a:lnTo>
                        <a:pt x="78" y="478"/>
                      </a:lnTo>
                      <a:lnTo>
                        <a:pt x="77" y="481"/>
                      </a:lnTo>
                      <a:lnTo>
                        <a:pt x="77" y="482"/>
                      </a:lnTo>
                      <a:lnTo>
                        <a:pt x="75" y="485"/>
                      </a:lnTo>
                      <a:lnTo>
                        <a:pt x="75" y="485"/>
                      </a:lnTo>
                      <a:lnTo>
                        <a:pt x="75" y="486"/>
                      </a:lnTo>
                      <a:lnTo>
                        <a:pt x="77" y="489"/>
                      </a:lnTo>
                      <a:lnTo>
                        <a:pt x="84" y="497"/>
                      </a:lnTo>
                      <a:lnTo>
                        <a:pt x="86" y="501"/>
                      </a:lnTo>
                      <a:lnTo>
                        <a:pt x="96" y="512"/>
                      </a:lnTo>
                      <a:lnTo>
                        <a:pt x="96" y="512"/>
                      </a:lnTo>
                      <a:lnTo>
                        <a:pt x="98" y="514"/>
                      </a:lnTo>
                      <a:lnTo>
                        <a:pt x="99" y="514"/>
                      </a:lnTo>
                      <a:lnTo>
                        <a:pt x="101" y="512"/>
                      </a:lnTo>
                      <a:lnTo>
                        <a:pt x="100" y="509"/>
                      </a:lnTo>
                      <a:lnTo>
                        <a:pt x="100" y="509"/>
                      </a:lnTo>
                      <a:lnTo>
                        <a:pt x="100" y="509"/>
                      </a:lnTo>
                      <a:lnTo>
                        <a:pt x="99" y="507"/>
                      </a:lnTo>
                      <a:lnTo>
                        <a:pt x="98" y="504"/>
                      </a:lnTo>
                      <a:lnTo>
                        <a:pt x="96" y="503"/>
                      </a:lnTo>
                      <a:lnTo>
                        <a:pt x="95" y="500"/>
                      </a:lnTo>
                      <a:lnTo>
                        <a:pt x="93" y="497"/>
                      </a:lnTo>
                      <a:lnTo>
                        <a:pt x="93" y="492"/>
                      </a:lnTo>
                      <a:lnTo>
                        <a:pt x="93" y="489"/>
                      </a:lnTo>
                      <a:lnTo>
                        <a:pt x="93" y="489"/>
                      </a:lnTo>
                      <a:lnTo>
                        <a:pt x="93" y="489"/>
                      </a:lnTo>
                      <a:lnTo>
                        <a:pt x="93" y="488"/>
                      </a:lnTo>
                      <a:lnTo>
                        <a:pt x="93" y="488"/>
                      </a:lnTo>
                      <a:lnTo>
                        <a:pt x="93" y="485"/>
                      </a:lnTo>
                      <a:lnTo>
                        <a:pt x="93" y="484"/>
                      </a:lnTo>
                      <a:lnTo>
                        <a:pt x="92" y="482"/>
                      </a:lnTo>
                      <a:lnTo>
                        <a:pt x="90" y="481"/>
                      </a:lnTo>
                      <a:lnTo>
                        <a:pt x="89" y="478"/>
                      </a:lnTo>
                      <a:lnTo>
                        <a:pt x="89" y="478"/>
                      </a:lnTo>
                      <a:lnTo>
                        <a:pt x="89" y="478"/>
                      </a:lnTo>
                      <a:lnTo>
                        <a:pt x="89" y="477"/>
                      </a:lnTo>
                      <a:lnTo>
                        <a:pt x="89" y="476"/>
                      </a:lnTo>
                      <a:lnTo>
                        <a:pt x="89" y="474"/>
                      </a:lnTo>
                      <a:lnTo>
                        <a:pt x="89" y="473"/>
                      </a:lnTo>
                      <a:lnTo>
                        <a:pt x="89" y="471"/>
                      </a:lnTo>
                      <a:lnTo>
                        <a:pt x="89" y="470"/>
                      </a:lnTo>
                      <a:lnTo>
                        <a:pt x="89" y="470"/>
                      </a:lnTo>
                      <a:lnTo>
                        <a:pt x="84" y="459"/>
                      </a:lnTo>
                      <a:lnTo>
                        <a:pt x="84" y="452"/>
                      </a:lnTo>
                      <a:lnTo>
                        <a:pt x="89" y="451"/>
                      </a:lnTo>
                      <a:lnTo>
                        <a:pt x="100" y="446"/>
                      </a:lnTo>
                      <a:lnTo>
                        <a:pt x="103" y="448"/>
                      </a:lnTo>
                      <a:lnTo>
                        <a:pt x="105" y="451"/>
                      </a:lnTo>
                      <a:lnTo>
                        <a:pt x="122" y="453"/>
                      </a:lnTo>
                      <a:lnTo>
                        <a:pt x="126" y="453"/>
                      </a:lnTo>
                      <a:lnTo>
                        <a:pt x="132" y="458"/>
                      </a:lnTo>
                      <a:lnTo>
                        <a:pt x="125" y="449"/>
                      </a:lnTo>
                      <a:lnTo>
                        <a:pt x="125" y="444"/>
                      </a:lnTo>
                      <a:lnTo>
                        <a:pt x="116" y="444"/>
                      </a:lnTo>
                      <a:lnTo>
                        <a:pt x="110" y="446"/>
                      </a:lnTo>
                      <a:lnTo>
                        <a:pt x="104" y="446"/>
                      </a:lnTo>
                      <a:lnTo>
                        <a:pt x="101" y="444"/>
                      </a:lnTo>
                      <a:lnTo>
                        <a:pt x="101" y="444"/>
                      </a:lnTo>
                      <a:lnTo>
                        <a:pt x="100" y="443"/>
                      </a:lnTo>
                      <a:lnTo>
                        <a:pt x="99" y="441"/>
                      </a:lnTo>
                      <a:lnTo>
                        <a:pt x="96" y="438"/>
                      </a:lnTo>
                      <a:lnTo>
                        <a:pt x="93" y="437"/>
                      </a:lnTo>
                      <a:lnTo>
                        <a:pt x="90" y="434"/>
                      </a:lnTo>
                      <a:lnTo>
                        <a:pt x="87" y="434"/>
                      </a:lnTo>
                      <a:lnTo>
                        <a:pt x="83" y="435"/>
                      </a:lnTo>
                      <a:lnTo>
                        <a:pt x="81" y="438"/>
                      </a:lnTo>
                      <a:lnTo>
                        <a:pt x="81" y="438"/>
                      </a:lnTo>
                      <a:lnTo>
                        <a:pt x="80" y="440"/>
                      </a:lnTo>
                      <a:lnTo>
                        <a:pt x="78" y="441"/>
                      </a:lnTo>
                      <a:lnTo>
                        <a:pt x="78" y="443"/>
                      </a:lnTo>
                      <a:lnTo>
                        <a:pt x="78" y="443"/>
                      </a:lnTo>
                      <a:lnTo>
                        <a:pt x="78" y="461"/>
                      </a:lnTo>
                      <a:lnTo>
                        <a:pt x="75" y="464"/>
                      </a:lnTo>
                      <a:lnTo>
                        <a:pt x="70" y="462"/>
                      </a:lnTo>
                      <a:lnTo>
                        <a:pt x="65" y="453"/>
                      </a:lnTo>
                      <a:lnTo>
                        <a:pt x="62" y="451"/>
                      </a:lnTo>
                      <a:lnTo>
                        <a:pt x="56" y="451"/>
                      </a:lnTo>
                      <a:lnTo>
                        <a:pt x="56" y="451"/>
                      </a:lnTo>
                      <a:lnTo>
                        <a:pt x="56" y="449"/>
                      </a:lnTo>
                      <a:lnTo>
                        <a:pt x="54" y="446"/>
                      </a:lnTo>
                      <a:lnTo>
                        <a:pt x="53" y="444"/>
                      </a:lnTo>
                      <a:lnTo>
                        <a:pt x="51" y="441"/>
                      </a:lnTo>
                      <a:lnTo>
                        <a:pt x="48" y="437"/>
                      </a:lnTo>
                      <a:lnTo>
                        <a:pt x="45" y="434"/>
                      </a:lnTo>
                      <a:lnTo>
                        <a:pt x="42" y="434"/>
                      </a:lnTo>
                      <a:lnTo>
                        <a:pt x="38" y="434"/>
                      </a:lnTo>
                      <a:lnTo>
                        <a:pt x="38" y="434"/>
                      </a:lnTo>
                      <a:lnTo>
                        <a:pt x="38" y="434"/>
                      </a:lnTo>
                      <a:lnTo>
                        <a:pt x="38" y="434"/>
                      </a:lnTo>
                      <a:lnTo>
                        <a:pt x="38" y="432"/>
                      </a:lnTo>
                      <a:lnTo>
                        <a:pt x="38" y="432"/>
                      </a:lnTo>
                      <a:lnTo>
                        <a:pt x="44" y="425"/>
                      </a:lnTo>
                      <a:lnTo>
                        <a:pt x="47" y="421"/>
                      </a:lnTo>
                      <a:lnTo>
                        <a:pt x="45" y="415"/>
                      </a:lnTo>
                      <a:lnTo>
                        <a:pt x="48" y="410"/>
                      </a:lnTo>
                      <a:lnTo>
                        <a:pt x="41" y="401"/>
                      </a:lnTo>
                      <a:lnTo>
                        <a:pt x="42" y="390"/>
                      </a:lnTo>
                      <a:lnTo>
                        <a:pt x="35" y="382"/>
                      </a:lnTo>
                      <a:lnTo>
                        <a:pt x="35" y="380"/>
                      </a:lnTo>
                      <a:lnTo>
                        <a:pt x="35" y="380"/>
                      </a:lnTo>
                      <a:lnTo>
                        <a:pt x="35" y="380"/>
                      </a:lnTo>
                      <a:lnTo>
                        <a:pt x="34" y="378"/>
                      </a:lnTo>
                      <a:lnTo>
                        <a:pt x="32" y="375"/>
                      </a:lnTo>
                      <a:lnTo>
                        <a:pt x="30" y="372"/>
                      </a:lnTo>
                      <a:lnTo>
                        <a:pt x="27" y="369"/>
                      </a:lnTo>
                      <a:lnTo>
                        <a:pt x="26" y="365"/>
                      </a:lnTo>
                      <a:lnTo>
                        <a:pt x="24" y="360"/>
                      </a:lnTo>
                      <a:lnTo>
                        <a:pt x="24" y="355"/>
                      </a:lnTo>
                      <a:lnTo>
                        <a:pt x="24" y="355"/>
                      </a:lnTo>
                      <a:lnTo>
                        <a:pt x="24" y="355"/>
                      </a:lnTo>
                      <a:lnTo>
                        <a:pt x="23" y="352"/>
                      </a:lnTo>
                      <a:lnTo>
                        <a:pt x="23" y="350"/>
                      </a:lnTo>
                      <a:lnTo>
                        <a:pt x="20" y="345"/>
                      </a:lnTo>
                      <a:lnTo>
                        <a:pt x="18" y="342"/>
                      </a:lnTo>
                      <a:lnTo>
                        <a:pt x="15" y="338"/>
                      </a:lnTo>
                      <a:lnTo>
                        <a:pt x="14" y="333"/>
                      </a:lnTo>
                      <a:lnTo>
                        <a:pt x="11" y="330"/>
                      </a:lnTo>
                      <a:lnTo>
                        <a:pt x="11" y="330"/>
                      </a:lnTo>
                      <a:lnTo>
                        <a:pt x="11" y="329"/>
                      </a:lnTo>
                      <a:lnTo>
                        <a:pt x="9" y="327"/>
                      </a:lnTo>
                      <a:lnTo>
                        <a:pt x="9" y="326"/>
                      </a:lnTo>
                      <a:lnTo>
                        <a:pt x="9" y="325"/>
                      </a:lnTo>
                      <a:lnTo>
                        <a:pt x="8" y="323"/>
                      </a:lnTo>
                      <a:lnTo>
                        <a:pt x="8" y="320"/>
                      </a:lnTo>
                      <a:lnTo>
                        <a:pt x="17" y="312"/>
                      </a:lnTo>
                      <a:lnTo>
                        <a:pt x="17" y="312"/>
                      </a:lnTo>
                      <a:lnTo>
                        <a:pt x="17" y="312"/>
                      </a:lnTo>
                      <a:lnTo>
                        <a:pt x="17" y="311"/>
                      </a:lnTo>
                      <a:lnTo>
                        <a:pt x="17" y="308"/>
                      </a:lnTo>
                      <a:lnTo>
                        <a:pt x="15" y="306"/>
                      </a:lnTo>
                      <a:lnTo>
                        <a:pt x="15" y="302"/>
                      </a:lnTo>
                      <a:lnTo>
                        <a:pt x="15" y="299"/>
                      </a:lnTo>
                      <a:lnTo>
                        <a:pt x="15" y="295"/>
                      </a:lnTo>
                      <a:lnTo>
                        <a:pt x="14" y="290"/>
                      </a:lnTo>
                      <a:lnTo>
                        <a:pt x="14" y="285"/>
                      </a:lnTo>
                      <a:lnTo>
                        <a:pt x="15" y="281"/>
                      </a:lnTo>
                      <a:lnTo>
                        <a:pt x="15" y="276"/>
                      </a:lnTo>
                      <a:lnTo>
                        <a:pt x="15" y="272"/>
                      </a:lnTo>
                      <a:lnTo>
                        <a:pt x="17" y="267"/>
                      </a:lnTo>
                      <a:lnTo>
                        <a:pt x="20" y="263"/>
                      </a:lnTo>
                      <a:lnTo>
                        <a:pt x="21" y="259"/>
                      </a:lnTo>
                      <a:lnTo>
                        <a:pt x="24" y="256"/>
                      </a:lnTo>
                      <a:lnTo>
                        <a:pt x="24" y="256"/>
                      </a:lnTo>
                      <a:lnTo>
                        <a:pt x="24" y="254"/>
                      </a:lnTo>
                      <a:lnTo>
                        <a:pt x="24" y="251"/>
                      </a:lnTo>
                      <a:lnTo>
                        <a:pt x="24" y="246"/>
                      </a:lnTo>
                      <a:lnTo>
                        <a:pt x="26" y="240"/>
                      </a:lnTo>
                      <a:lnTo>
                        <a:pt x="26" y="234"/>
                      </a:lnTo>
                      <a:lnTo>
                        <a:pt x="26" y="229"/>
                      </a:lnTo>
                      <a:lnTo>
                        <a:pt x="26" y="226"/>
                      </a:lnTo>
                      <a:lnTo>
                        <a:pt x="26" y="224"/>
                      </a:lnTo>
                      <a:lnTo>
                        <a:pt x="26" y="224"/>
                      </a:lnTo>
                      <a:lnTo>
                        <a:pt x="26" y="223"/>
                      </a:lnTo>
                      <a:lnTo>
                        <a:pt x="24" y="222"/>
                      </a:lnTo>
                      <a:lnTo>
                        <a:pt x="24" y="219"/>
                      </a:lnTo>
                      <a:lnTo>
                        <a:pt x="23" y="216"/>
                      </a:lnTo>
                      <a:lnTo>
                        <a:pt x="20" y="212"/>
                      </a:lnTo>
                      <a:lnTo>
                        <a:pt x="18" y="209"/>
                      </a:lnTo>
                      <a:lnTo>
                        <a:pt x="15" y="206"/>
                      </a:lnTo>
                      <a:lnTo>
                        <a:pt x="14" y="204"/>
                      </a:lnTo>
                      <a:lnTo>
                        <a:pt x="14" y="204"/>
                      </a:lnTo>
                      <a:lnTo>
                        <a:pt x="14" y="203"/>
                      </a:lnTo>
                      <a:lnTo>
                        <a:pt x="14" y="200"/>
                      </a:lnTo>
                      <a:lnTo>
                        <a:pt x="14" y="197"/>
                      </a:lnTo>
                      <a:lnTo>
                        <a:pt x="14" y="197"/>
                      </a:lnTo>
                      <a:lnTo>
                        <a:pt x="14" y="197"/>
                      </a:lnTo>
                      <a:lnTo>
                        <a:pt x="14" y="197"/>
                      </a:lnTo>
                      <a:lnTo>
                        <a:pt x="12" y="196"/>
                      </a:lnTo>
                      <a:lnTo>
                        <a:pt x="11" y="194"/>
                      </a:lnTo>
                      <a:lnTo>
                        <a:pt x="8" y="191"/>
                      </a:lnTo>
                      <a:lnTo>
                        <a:pt x="5" y="189"/>
                      </a:lnTo>
                      <a:lnTo>
                        <a:pt x="3" y="185"/>
                      </a:lnTo>
                      <a:lnTo>
                        <a:pt x="2" y="180"/>
                      </a:lnTo>
                      <a:lnTo>
                        <a:pt x="1" y="176"/>
                      </a:lnTo>
                      <a:lnTo>
                        <a:pt x="0" y="170"/>
                      </a:lnTo>
                      <a:lnTo>
                        <a:pt x="0" y="164"/>
                      </a:lnTo>
                      <a:lnTo>
                        <a:pt x="1" y="158"/>
                      </a:lnTo>
                      <a:lnTo>
                        <a:pt x="3" y="150"/>
                      </a:lnTo>
                      <a:lnTo>
                        <a:pt x="8" y="143"/>
                      </a:lnTo>
                      <a:lnTo>
                        <a:pt x="14" y="134"/>
                      </a:lnTo>
                      <a:lnTo>
                        <a:pt x="23" y="126"/>
                      </a:lnTo>
                      <a:lnTo>
                        <a:pt x="33" y="117"/>
                      </a:lnTo>
                      <a:lnTo>
                        <a:pt x="33" y="117"/>
                      </a:lnTo>
                      <a:lnTo>
                        <a:pt x="34" y="116"/>
                      </a:lnTo>
                      <a:lnTo>
                        <a:pt x="35" y="114"/>
                      </a:lnTo>
                      <a:lnTo>
                        <a:pt x="36" y="111"/>
                      </a:lnTo>
                      <a:lnTo>
                        <a:pt x="38" y="107"/>
                      </a:lnTo>
                      <a:lnTo>
                        <a:pt x="39" y="103"/>
                      </a:lnTo>
                      <a:lnTo>
                        <a:pt x="41" y="98"/>
                      </a:lnTo>
                      <a:lnTo>
                        <a:pt x="41" y="95"/>
                      </a:lnTo>
                      <a:lnTo>
                        <a:pt x="41" y="90"/>
                      </a:lnTo>
                      <a:lnTo>
                        <a:pt x="41" y="90"/>
                      </a:lnTo>
                      <a:lnTo>
                        <a:pt x="41" y="89"/>
                      </a:lnTo>
                      <a:lnTo>
                        <a:pt x="44" y="84"/>
                      </a:lnTo>
                      <a:lnTo>
                        <a:pt x="47" y="78"/>
                      </a:lnTo>
                      <a:lnTo>
                        <a:pt x="51" y="73"/>
                      </a:lnTo>
                      <a:lnTo>
                        <a:pt x="56" y="65"/>
                      </a:lnTo>
                      <a:lnTo>
                        <a:pt x="57" y="59"/>
                      </a:lnTo>
                      <a:lnTo>
                        <a:pt x="59" y="51"/>
                      </a:lnTo>
                      <a:lnTo>
                        <a:pt x="59" y="44"/>
                      </a:lnTo>
                      <a:lnTo>
                        <a:pt x="59" y="44"/>
                      </a:lnTo>
                      <a:lnTo>
                        <a:pt x="59" y="43"/>
                      </a:lnTo>
                      <a:lnTo>
                        <a:pt x="59" y="41"/>
                      </a:lnTo>
                      <a:lnTo>
                        <a:pt x="60" y="38"/>
                      </a:lnTo>
                      <a:lnTo>
                        <a:pt x="60" y="38"/>
                      </a:lnTo>
                      <a:lnTo>
                        <a:pt x="59" y="37"/>
                      </a:lnTo>
                      <a:lnTo>
                        <a:pt x="59" y="29"/>
                      </a:lnTo>
                      <a:lnTo>
                        <a:pt x="54" y="23"/>
                      </a:lnTo>
                      <a:lnTo>
                        <a:pt x="56" y="20"/>
                      </a:lnTo>
                      <a:lnTo>
                        <a:pt x="63" y="8"/>
                      </a:lnTo>
                      <a:lnTo>
                        <a:pt x="65" y="2"/>
                      </a:lnTo>
                      <a:lnTo>
                        <a:pt x="63" y="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8" name="Freeform 10"/>
                <p:cNvSpPr>
                  <a:spLocks/>
                </p:cNvSpPr>
                <p:nvPr/>
              </p:nvSpPr>
              <p:spPr bwMode="auto">
                <a:xfrm>
                  <a:off x="1257300" y="2446338"/>
                  <a:ext cx="941387" cy="1411288"/>
                </a:xfrm>
                <a:custGeom>
                  <a:avLst/>
                  <a:gdLst>
                    <a:gd name="T0" fmla="*/ 0 w 532"/>
                    <a:gd name="T1" fmla="*/ 309 h 823"/>
                    <a:gd name="T2" fmla="*/ 79 w 532"/>
                    <a:gd name="T3" fmla="*/ 1 h 823"/>
                    <a:gd name="T4" fmla="*/ 101 w 532"/>
                    <a:gd name="T5" fmla="*/ 7 h 823"/>
                    <a:gd name="T6" fmla="*/ 123 w 532"/>
                    <a:gd name="T7" fmla="*/ 13 h 823"/>
                    <a:gd name="T8" fmla="*/ 143 w 532"/>
                    <a:gd name="T9" fmla="*/ 17 h 823"/>
                    <a:gd name="T10" fmla="*/ 164 w 532"/>
                    <a:gd name="T11" fmla="*/ 23 h 823"/>
                    <a:gd name="T12" fmla="*/ 183 w 532"/>
                    <a:gd name="T13" fmla="*/ 27 h 823"/>
                    <a:gd name="T14" fmla="*/ 202 w 532"/>
                    <a:gd name="T15" fmla="*/ 32 h 823"/>
                    <a:gd name="T16" fmla="*/ 219 w 532"/>
                    <a:gd name="T17" fmla="*/ 37 h 823"/>
                    <a:gd name="T18" fmla="*/ 235 w 532"/>
                    <a:gd name="T19" fmla="*/ 41 h 823"/>
                    <a:gd name="T20" fmla="*/ 251 w 532"/>
                    <a:gd name="T21" fmla="*/ 44 h 823"/>
                    <a:gd name="T22" fmla="*/ 264 w 532"/>
                    <a:gd name="T23" fmla="*/ 47 h 823"/>
                    <a:gd name="T24" fmla="*/ 275 w 532"/>
                    <a:gd name="T25" fmla="*/ 50 h 823"/>
                    <a:gd name="T26" fmla="*/ 286 w 532"/>
                    <a:gd name="T27" fmla="*/ 53 h 823"/>
                    <a:gd name="T28" fmla="*/ 293 w 532"/>
                    <a:gd name="T29" fmla="*/ 56 h 823"/>
                    <a:gd name="T30" fmla="*/ 298 w 532"/>
                    <a:gd name="T31" fmla="*/ 56 h 823"/>
                    <a:gd name="T32" fmla="*/ 302 w 532"/>
                    <a:gd name="T33" fmla="*/ 57 h 823"/>
                    <a:gd name="T34" fmla="*/ 302 w 532"/>
                    <a:gd name="T35" fmla="*/ 57 h 823"/>
                    <a:gd name="T36" fmla="*/ 531 w 532"/>
                    <a:gd name="T37" fmla="*/ 106 h 823"/>
                    <a:gd name="T38" fmla="*/ 416 w 532"/>
                    <a:gd name="T39" fmla="*/ 704 h 823"/>
                    <a:gd name="T40" fmla="*/ 415 w 532"/>
                    <a:gd name="T41" fmla="*/ 708 h 823"/>
                    <a:gd name="T42" fmla="*/ 410 w 532"/>
                    <a:gd name="T43" fmla="*/ 720 h 823"/>
                    <a:gd name="T44" fmla="*/ 403 w 532"/>
                    <a:gd name="T45" fmla="*/ 726 h 823"/>
                    <a:gd name="T46" fmla="*/ 393 w 532"/>
                    <a:gd name="T47" fmla="*/ 723 h 823"/>
                    <a:gd name="T48" fmla="*/ 392 w 532"/>
                    <a:gd name="T49" fmla="*/ 720 h 823"/>
                    <a:gd name="T50" fmla="*/ 392 w 532"/>
                    <a:gd name="T51" fmla="*/ 717 h 823"/>
                    <a:gd name="T52" fmla="*/ 388 w 532"/>
                    <a:gd name="T53" fmla="*/ 713 h 823"/>
                    <a:gd name="T54" fmla="*/ 380 w 532"/>
                    <a:gd name="T55" fmla="*/ 711 h 823"/>
                    <a:gd name="T56" fmla="*/ 377 w 532"/>
                    <a:gd name="T57" fmla="*/ 710 h 823"/>
                    <a:gd name="T58" fmla="*/ 376 w 532"/>
                    <a:gd name="T59" fmla="*/ 707 h 823"/>
                    <a:gd name="T60" fmla="*/ 371 w 532"/>
                    <a:gd name="T61" fmla="*/ 705 h 823"/>
                    <a:gd name="T62" fmla="*/ 368 w 532"/>
                    <a:gd name="T63" fmla="*/ 708 h 823"/>
                    <a:gd name="T64" fmla="*/ 365 w 532"/>
                    <a:gd name="T65" fmla="*/ 710 h 823"/>
                    <a:gd name="T66" fmla="*/ 360 w 532"/>
                    <a:gd name="T67" fmla="*/ 710 h 823"/>
                    <a:gd name="T68" fmla="*/ 356 w 532"/>
                    <a:gd name="T69" fmla="*/ 711 h 823"/>
                    <a:gd name="T70" fmla="*/ 355 w 532"/>
                    <a:gd name="T71" fmla="*/ 714 h 823"/>
                    <a:gd name="T72" fmla="*/ 355 w 532"/>
                    <a:gd name="T73" fmla="*/ 717 h 823"/>
                    <a:gd name="T74" fmla="*/ 356 w 532"/>
                    <a:gd name="T75" fmla="*/ 723 h 823"/>
                    <a:gd name="T76" fmla="*/ 356 w 532"/>
                    <a:gd name="T77" fmla="*/ 729 h 823"/>
                    <a:gd name="T78" fmla="*/ 356 w 532"/>
                    <a:gd name="T79" fmla="*/ 740 h 823"/>
                    <a:gd name="T80" fmla="*/ 357 w 532"/>
                    <a:gd name="T81" fmla="*/ 750 h 823"/>
                    <a:gd name="T82" fmla="*/ 356 w 532"/>
                    <a:gd name="T83" fmla="*/ 759 h 823"/>
                    <a:gd name="T84" fmla="*/ 355 w 532"/>
                    <a:gd name="T85" fmla="*/ 768 h 823"/>
                    <a:gd name="T86" fmla="*/ 352 w 532"/>
                    <a:gd name="T87" fmla="*/ 776 h 823"/>
                    <a:gd name="T88" fmla="*/ 352 w 532"/>
                    <a:gd name="T89" fmla="*/ 781 h 823"/>
                    <a:gd name="T90" fmla="*/ 352 w 532"/>
                    <a:gd name="T91" fmla="*/ 791 h 823"/>
                    <a:gd name="T92" fmla="*/ 352 w 532"/>
                    <a:gd name="T93" fmla="*/ 803 h 823"/>
                    <a:gd name="T94" fmla="*/ 350 w 532"/>
                    <a:gd name="T95" fmla="*/ 813 h 823"/>
                    <a:gd name="T96" fmla="*/ 347 w 532"/>
                    <a:gd name="T97" fmla="*/ 814 h 823"/>
                    <a:gd name="T98" fmla="*/ 344 w 532"/>
                    <a:gd name="T99" fmla="*/ 817 h 823"/>
                    <a:gd name="T100" fmla="*/ 340 w 532"/>
                    <a:gd name="T101" fmla="*/ 820 h 823"/>
                    <a:gd name="T102" fmla="*/ 338 w 532"/>
                    <a:gd name="T103" fmla="*/ 822 h 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32" h="823">
                      <a:moveTo>
                        <a:pt x="338" y="822"/>
                      </a:moveTo>
                      <a:lnTo>
                        <a:pt x="0" y="309"/>
                      </a:lnTo>
                      <a:lnTo>
                        <a:pt x="80" y="0"/>
                      </a:lnTo>
                      <a:lnTo>
                        <a:pt x="79" y="1"/>
                      </a:lnTo>
                      <a:lnTo>
                        <a:pt x="90" y="4"/>
                      </a:lnTo>
                      <a:lnTo>
                        <a:pt x="101" y="7"/>
                      </a:lnTo>
                      <a:lnTo>
                        <a:pt x="112" y="10"/>
                      </a:lnTo>
                      <a:lnTo>
                        <a:pt x="123" y="13"/>
                      </a:lnTo>
                      <a:lnTo>
                        <a:pt x="133" y="16"/>
                      </a:lnTo>
                      <a:lnTo>
                        <a:pt x="143" y="17"/>
                      </a:lnTo>
                      <a:lnTo>
                        <a:pt x="155" y="20"/>
                      </a:lnTo>
                      <a:lnTo>
                        <a:pt x="164" y="23"/>
                      </a:lnTo>
                      <a:lnTo>
                        <a:pt x="173" y="26"/>
                      </a:lnTo>
                      <a:lnTo>
                        <a:pt x="183" y="27"/>
                      </a:lnTo>
                      <a:lnTo>
                        <a:pt x="194" y="30"/>
                      </a:lnTo>
                      <a:lnTo>
                        <a:pt x="202" y="32"/>
                      </a:lnTo>
                      <a:lnTo>
                        <a:pt x="211" y="34"/>
                      </a:lnTo>
                      <a:lnTo>
                        <a:pt x="219" y="37"/>
                      </a:lnTo>
                      <a:lnTo>
                        <a:pt x="228" y="38"/>
                      </a:lnTo>
                      <a:lnTo>
                        <a:pt x="235" y="41"/>
                      </a:lnTo>
                      <a:lnTo>
                        <a:pt x="244" y="43"/>
                      </a:lnTo>
                      <a:lnTo>
                        <a:pt x="251" y="44"/>
                      </a:lnTo>
                      <a:lnTo>
                        <a:pt x="257" y="46"/>
                      </a:lnTo>
                      <a:lnTo>
                        <a:pt x="264" y="47"/>
                      </a:lnTo>
                      <a:lnTo>
                        <a:pt x="269" y="49"/>
                      </a:lnTo>
                      <a:lnTo>
                        <a:pt x="275" y="50"/>
                      </a:lnTo>
                      <a:lnTo>
                        <a:pt x="280" y="52"/>
                      </a:lnTo>
                      <a:lnTo>
                        <a:pt x="286" y="53"/>
                      </a:lnTo>
                      <a:lnTo>
                        <a:pt x="288" y="54"/>
                      </a:lnTo>
                      <a:lnTo>
                        <a:pt x="293" y="56"/>
                      </a:lnTo>
                      <a:lnTo>
                        <a:pt x="296" y="56"/>
                      </a:lnTo>
                      <a:lnTo>
                        <a:pt x="298" y="56"/>
                      </a:lnTo>
                      <a:lnTo>
                        <a:pt x="299" y="57"/>
                      </a:lnTo>
                      <a:lnTo>
                        <a:pt x="302" y="57"/>
                      </a:lnTo>
                      <a:lnTo>
                        <a:pt x="302" y="57"/>
                      </a:lnTo>
                      <a:lnTo>
                        <a:pt x="302" y="57"/>
                      </a:lnTo>
                      <a:lnTo>
                        <a:pt x="302" y="57"/>
                      </a:lnTo>
                      <a:lnTo>
                        <a:pt x="531" y="106"/>
                      </a:lnTo>
                      <a:lnTo>
                        <a:pt x="431" y="627"/>
                      </a:lnTo>
                      <a:lnTo>
                        <a:pt x="416" y="704"/>
                      </a:lnTo>
                      <a:lnTo>
                        <a:pt x="416" y="705"/>
                      </a:lnTo>
                      <a:lnTo>
                        <a:pt x="415" y="708"/>
                      </a:lnTo>
                      <a:lnTo>
                        <a:pt x="413" y="714"/>
                      </a:lnTo>
                      <a:lnTo>
                        <a:pt x="410" y="720"/>
                      </a:lnTo>
                      <a:lnTo>
                        <a:pt x="407" y="723"/>
                      </a:lnTo>
                      <a:lnTo>
                        <a:pt x="403" y="726"/>
                      </a:lnTo>
                      <a:lnTo>
                        <a:pt x="398" y="726"/>
                      </a:lnTo>
                      <a:lnTo>
                        <a:pt x="393" y="723"/>
                      </a:lnTo>
                      <a:lnTo>
                        <a:pt x="393" y="721"/>
                      </a:lnTo>
                      <a:lnTo>
                        <a:pt x="392" y="720"/>
                      </a:lnTo>
                      <a:lnTo>
                        <a:pt x="392" y="718"/>
                      </a:lnTo>
                      <a:lnTo>
                        <a:pt x="392" y="717"/>
                      </a:lnTo>
                      <a:lnTo>
                        <a:pt x="390" y="715"/>
                      </a:lnTo>
                      <a:lnTo>
                        <a:pt x="388" y="713"/>
                      </a:lnTo>
                      <a:lnTo>
                        <a:pt x="385" y="713"/>
                      </a:lnTo>
                      <a:lnTo>
                        <a:pt x="380" y="711"/>
                      </a:lnTo>
                      <a:lnTo>
                        <a:pt x="379" y="711"/>
                      </a:lnTo>
                      <a:lnTo>
                        <a:pt x="377" y="710"/>
                      </a:lnTo>
                      <a:lnTo>
                        <a:pt x="377" y="708"/>
                      </a:lnTo>
                      <a:lnTo>
                        <a:pt x="376" y="707"/>
                      </a:lnTo>
                      <a:lnTo>
                        <a:pt x="373" y="705"/>
                      </a:lnTo>
                      <a:lnTo>
                        <a:pt x="371" y="705"/>
                      </a:lnTo>
                      <a:lnTo>
                        <a:pt x="370" y="705"/>
                      </a:lnTo>
                      <a:lnTo>
                        <a:pt x="368" y="708"/>
                      </a:lnTo>
                      <a:lnTo>
                        <a:pt x="367" y="708"/>
                      </a:lnTo>
                      <a:lnTo>
                        <a:pt x="365" y="710"/>
                      </a:lnTo>
                      <a:lnTo>
                        <a:pt x="363" y="710"/>
                      </a:lnTo>
                      <a:lnTo>
                        <a:pt x="360" y="710"/>
                      </a:lnTo>
                      <a:lnTo>
                        <a:pt x="359" y="710"/>
                      </a:lnTo>
                      <a:lnTo>
                        <a:pt x="356" y="711"/>
                      </a:lnTo>
                      <a:lnTo>
                        <a:pt x="356" y="713"/>
                      </a:lnTo>
                      <a:lnTo>
                        <a:pt x="355" y="714"/>
                      </a:lnTo>
                      <a:lnTo>
                        <a:pt x="355" y="715"/>
                      </a:lnTo>
                      <a:lnTo>
                        <a:pt x="355" y="717"/>
                      </a:lnTo>
                      <a:lnTo>
                        <a:pt x="356" y="720"/>
                      </a:lnTo>
                      <a:lnTo>
                        <a:pt x="356" y="723"/>
                      </a:lnTo>
                      <a:lnTo>
                        <a:pt x="356" y="725"/>
                      </a:lnTo>
                      <a:lnTo>
                        <a:pt x="356" y="729"/>
                      </a:lnTo>
                      <a:lnTo>
                        <a:pt x="356" y="734"/>
                      </a:lnTo>
                      <a:lnTo>
                        <a:pt x="356" y="740"/>
                      </a:lnTo>
                      <a:lnTo>
                        <a:pt x="357" y="744"/>
                      </a:lnTo>
                      <a:lnTo>
                        <a:pt x="357" y="750"/>
                      </a:lnTo>
                      <a:lnTo>
                        <a:pt x="356" y="754"/>
                      </a:lnTo>
                      <a:lnTo>
                        <a:pt x="356" y="759"/>
                      </a:lnTo>
                      <a:lnTo>
                        <a:pt x="356" y="764"/>
                      </a:lnTo>
                      <a:lnTo>
                        <a:pt x="355" y="768"/>
                      </a:lnTo>
                      <a:lnTo>
                        <a:pt x="353" y="773"/>
                      </a:lnTo>
                      <a:lnTo>
                        <a:pt x="352" y="776"/>
                      </a:lnTo>
                      <a:lnTo>
                        <a:pt x="352" y="778"/>
                      </a:lnTo>
                      <a:lnTo>
                        <a:pt x="352" y="781"/>
                      </a:lnTo>
                      <a:lnTo>
                        <a:pt x="352" y="786"/>
                      </a:lnTo>
                      <a:lnTo>
                        <a:pt x="352" y="791"/>
                      </a:lnTo>
                      <a:lnTo>
                        <a:pt x="352" y="797"/>
                      </a:lnTo>
                      <a:lnTo>
                        <a:pt x="352" y="803"/>
                      </a:lnTo>
                      <a:lnTo>
                        <a:pt x="352" y="809"/>
                      </a:lnTo>
                      <a:lnTo>
                        <a:pt x="350" y="813"/>
                      </a:lnTo>
                      <a:lnTo>
                        <a:pt x="349" y="813"/>
                      </a:lnTo>
                      <a:lnTo>
                        <a:pt x="347" y="814"/>
                      </a:lnTo>
                      <a:lnTo>
                        <a:pt x="346" y="816"/>
                      </a:lnTo>
                      <a:lnTo>
                        <a:pt x="344" y="817"/>
                      </a:lnTo>
                      <a:lnTo>
                        <a:pt x="341" y="819"/>
                      </a:lnTo>
                      <a:lnTo>
                        <a:pt x="340" y="820"/>
                      </a:lnTo>
                      <a:lnTo>
                        <a:pt x="338" y="822"/>
                      </a:lnTo>
                      <a:lnTo>
                        <a:pt x="338" y="82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9" name="Freeform 11"/>
                <p:cNvSpPr>
                  <a:spLocks/>
                </p:cNvSpPr>
                <p:nvPr/>
              </p:nvSpPr>
              <p:spPr bwMode="auto">
                <a:xfrm>
                  <a:off x="1257300" y="2446338"/>
                  <a:ext cx="941387" cy="1411288"/>
                </a:xfrm>
                <a:custGeom>
                  <a:avLst/>
                  <a:gdLst>
                    <a:gd name="T0" fmla="*/ 0 w 532"/>
                    <a:gd name="T1" fmla="*/ 309 h 823"/>
                    <a:gd name="T2" fmla="*/ 79 w 532"/>
                    <a:gd name="T3" fmla="*/ 1 h 823"/>
                    <a:gd name="T4" fmla="*/ 90 w 532"/>
                    <a:gd name="T5" fmla="*/ 4 h 823"/>
                    <a:gd name="T6" fmla="*/ 112 w 532"/>
                    <a:gd name="T7" fmla="*/ 10 h 823"/>
                    <a:gd name="T8" fmla="*/ 133 w 532"/>
                    <a:gd name="T9" fmla="*/ 16 h 823"/>
                    <a:gd name="T10" fmla="*/ 155 w 532"/>
                    <a:gd name="T11" fmla="*/ 20 h 823"/>
                    <a:gd name="T12" fmla="*/ 173 w 532"/>
                    <a:gd name="T13" fmla="*/ 26 h 823"/>
                    <a:gd name="T14" fmla="*/ 194 w 532"/>
                    <a:gd name="T15" fmla="*/ 30 h 823"/>
                    <a:gd name="T16" fmla="*/ 211 w 532"/>
                    <a:gd name="T17" fmla="*/ 34 h 823"/>
                    <a:gd name="T18" fmla="*/ 228 w 532"/>
                    <a:gd name="T19" fmla="*/ 38 h 823"/>
                    <a:gd name="T20" fmla="*/ 244 w 532"/>
                    <a:gd name="T21" fmla="*/ 43 h 823"/>
                    <a:gd name="T22" fmla="*/ 257 w 532"/>
                    <a:gd name="T23" fmla="*/ 46 h 823"/>
                    <a:gd name="T24" fmla="*/ 269 w 532"/>
                    <a:gd name="T25" fmla="*/ 49 h 823"/>
                    <a:gd name="T26" fmla="*/ 280 w 532"/>
                    <a:gd name="T27" fmla="*/ 52 h 823"/>
                    <a:gd name="T28" fmla="*/ 288 w 532"/>
                    <a:gd name="T29" fmla="*/ 54 h 823"/>
                    <a:gd name="T30" fmla="*/ 296 w 532"/>
                    <a:gd name="T31" fmla="*/ 56 h 823"/>
                    <a:gd name="T32" fmla="*/ 299 w 532"/>
                    <a:gd name="T33" fmla="*/ 57 h 823"/>
                    <a:gd name="T34" fmla="*/ 302 w 532"/>
                    <a:gd name="T35" fmla="*/ 57 h 823"/>
                    <a:gd name="T36" fmla="*/ 302 w 532"/>
                    <a:gd name="T37" fmla="*/ 57 h 823"/>
                    <a:gd name="T38" fmla="*/ 431 w 532"/>
                    <a:gd name="T39" fmla="*/ 627 h 823"/>
                    <a:gd name="T40" fmla="*/ 416 w 532"/>
                    <a:gd name="T41" fmla="*/ 704 h 823"/>
                    <a:gd name="T42" fmla="*/ 415 w 532"/>
                    <a:gd name="T43" fmla="*/ 708 h 823"/>
                    <a:gd name="T44" fmla="*/ 410 w 532"/>
                    <a:gd name="T45" fmla="*/ 720 h 823"/>
                    <a:gd name="T46" fmla="*/ 403 w 532"/>
                    <a:gd name="T47" fmla="*/ 726 h 823"/>
                    <a:gd name="T48" fmla="*/ 393 w 532"/>
                    <a:gd name="T49" fmla="*/ 723 h 823"/>
                    <a:gd name="T50" fmla="*/ 393 w 532"/>
                    <a:gd name="T51" fmla="*/ 721 h 823"/>
                    <a:gd name="T52" fmla="*/ 392 w 532"/>
                    <a:gd name="T53" fmla="*/ 718 h 823"/>
                    <a:gd name="T54" fmla="*/ 390 w 532"/>
                    <a:gd name="T55" fmla="*/ 715 h 823"/>
                    <a:gd name="T56" fmla="*/ 385 w 532"/>
                    <a:gd name="T57" fmla="*/ 713 h 823"/>
                    <a:gd name="T58" fmla="*/ 380 w 532"/>
                    <a:gd name="T59" fmla="*/ 711 h 823"/>
                    <a:gd name="T60" fmla="*/ 377 w 532"/>
                    <a:gd name="T61" fmla="*/ 710 h 823"/>
                    <a:gd name="T62" fmla="*/ 376 w 532"/>
                    <a:gd name="T63" fmla="*/ 707 h 823"/>
                    <a:gd name="T64" fmla="*/ 371 w 532"/>
                    <a:gd name="T65" fmla="*/ 705 h 823"/>
                    <a:gd name="T66" fmla="*/ 368 w 532"/>
                    <a:gd name="T67" fmla="*/ 708 h 823"/>
                    <a:gd name="T68" fmla="*/ 367 w 532"/>
                    <a:gd name="T69" fmla="*/ 708 h 823"/>
                    <a:gd name="T70" fmla="*/ 363 w 532"/>
                    <a:gd name="T71" fmla="*/ 710 h 823"/>
                    <a:gd name="T72" fmla="*/ 359 w 532"/>
                    <a:gd name="T73" fmla="*/ 710 h 823"/>
                    <a:gd name="T74" fmla="*/ 356 w 532"/>
                    <a:gd name="T75" fmla="*/ 713 h 823"/>
                    <a:gd name="T76" fmla="*/ 355 w 532"/>
                    <a:gd name="T77" fmla="*/ 714 h 823"/>
                    <a:gd name="T78" fmla="*/ 355 w 532"/>
                    <a:gd name="T79" fmla="*/ 717 h 823"/>
                    <a:gd name="T80" fmla="*/ 356 w 532"/>
                    <a:gd name="T81" fmla="*/ 723 h 823"/>
                    <a:gd name="T82" fmla="*/ 356 w 532"/>
                    <a:gd name="T83" fmla="*/ 729 h 823"/>
                    <a:gd name="T84" fmla="*/ 356 w 532"/>
                    <a:gd name="T85" fmla="*/ 740 h 823"/>
                    <a:gd name="T86" fmla="*/ 357 w 532"/>
                    <a:gd name="T87" fmla="*/ 750 h 823"/>
                    <a:gd name="T88" fmla="*/ 356 w 532"/>
                    <a:gd name="T89" fmla="*/ 759 h 823"/>
                    <a:gd name="T90" fmla="*/ 355 w 532"/>
                    <a:gd name="T91" fmla="*/ 768 h 823"/>
                    <a:gd name="T92" fmla="*/ 352 w 532"/>
                    <a:gd name="T93" fmla="*/ 776 h 823"/>
                    <a:gd name="T94" fmla="*/ 352 w 532"/>
                    <a:gd name="T95" fmla="*/ 778 h 823"/>
                    <a:gd name="T96" fmla="*/ 352 w 532"/>
                    <a:gd name="T97" fmla="*/ 786 h 823"/>
                    <a:gd name="T98" fmla="*/ 352 w 532"/>
                    <a:gd name="T99" fmla="*/ 797 h 823"/>
                    <a:gd name="T100" fmla="*/ 352 w 532"/>
                    <a:gd name="T101" fmla="*/ 809 h 823"/>
                    <a:gd name="T102" fmla="*/ 350 w 532"/>
                    <a:gd name="T103" fmla="*/ 813 h 823"/>
                    <a:gd name="T104" fmla="*/ 347 w 532"/>
                    <a:gd name="T105" fmla="*/ 814 h 823"/>
                    <a:gd name="T106" fmla="*/ 344 w 532"/>
                    <a:gd name="T107" fmla="*/ 817 h 823"/>
                    <a:gd name="T108" fmla="*/ 340 w 532"/>
                    <a:gd name="T109" fmla="*/ 820 h 823"/>
                    <a:gd name="T110" fmla="*/ 338 w 532"/>
                    <a:gd name="T111" fmla="*/ 822 h 8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532" h="823">
                      <a:moveTo>
                        <a:pt x="338" y="822"/>
                      </a:moveTo>
                      <a:lnTo>
                        <a:pt x="0" y="309"/>
                      </a:lnTo>
                      <a:lnTo>
                        <a:pt x="80" y="0"/>
                      </a:lnTo>
                      <a:lnTo>
                        <a:pt x="79" y="1"/>
                      </a:lnTo>
                      <a:lnTo>
                        <a:pt x="79" y="1"/>
                      </a:lnTo>
                      <a:lnTo>
                        <a:pt x="90" y="4"/>
                      </a:lnTo>
                      <a:lnTo>
                        <a:pt x="101" y="7"/>
                      </a:lnTo>
                      <a:lnTo>
                        <a:pt x="112" y="10"/>
                      </a:lnTo>
                      <a:lnTo>
                        <a:pt x="123" y="13"/>
                      </a:lnTo>
                      <a:lnTo>
                        <a:pt x="133" y="16"/>
                      </a:lnTo>
                      <a:lnTo>
                        <a:pt x="143" y="17"/>
                      </a:lnTo>
                      <a:lnTo>
                        <a:pt x="155" y="20"/>
                      </a:lnTo>
                      <a:lnTo>
                        <a:pt x="164" y="23"/>
                      </a:lnTo>
                      <a:lnTo>
                        <a:pt x="173" y="26"/>
                      </a:lnTo>
                      <a:lnTo>
                        <a:pt x="183" y="27"/>
                      </a:lnTo>
                      <a:lnTo>
                        <a:pt x="194" y="30"/>
                      </a:lnTo>
                      <a:lnTo>
                        <a:pt x="202" y="32"/>
                      </a:lnTo>
                      <a:lnTo>
                        <a:pt x="211" y="34"/>
                      </a:lnTo>
                      <a:lnTo>
                        <a:pt x="219" y="37"/>
                      </a:lnTo>
                      <a:lnTo>
                        <a:pt x="228" y="38"/>
                      </a:lnTo>
                      <a:lnTo>
                        <a:pt x="235" y="41"/>
                      </a:lnTo>
                      <a:lnTo>
                        <a:pt x="244" y="43"/>
                      </a:lnTo>
                      <a:lnTo>
                        <a:pt x="251" y="44"/>
                      </a:lnTo>
                      <a:lnTo>
                        <a:pt x="257" y="46"/>
                      </a:lnTo>
                      <a:lnTo>
                        <a:pt x="264" y="47"/>
                      </a:lnTo>
                      <a:lnTo>
                        <a:pt x="269" y="49"/>
                      </a:lnTo>
                      <a:lnTo>
                        <a:pt x="275" y="50"/>
                      </a:lnTo>
                      <a:lnTo>
                        <a:pt x="280" y="52"/>
                      </a:lnTo>
                      <a:lnTo>
                        <a:pt x="286" y="53"/>
                      </a:lnTo>
                      <a:lnTo>
                        <a:pt x="288" y="54"/>
                      </a:lnTo>
                      <a:lnTo>
                        <a:pt x="293" y="56"/>
                      </a:lnTo>
                      <a:lnTo>
                        <a:pt x="296" y="56"/>
                      </a:lnTo>
                      <a:lnTo>
                        <a:pt x="298" y="56"/>
                      </a:lnTo>
                      <a:lnTo>
                        <a:pt x="299" y="57"/>
                      </a:lnTo>
                      <a:lnTo>
                        <a:pt x="302" y="57"/>
                      </a:lnTo>
                      <a:lnTo>
                        <a:pt x="302" y="57"/>
                      </a:lnTo>
                      <a:lnTo>
                        <a:pt x="302" y="57"/>
                      </a:lnTo>
                      <a:lnTo>
                        <a:pt x="302" y="57"/>
                      </a:lnTo>
                      <a:lnTo>
                        <a:pt x="531" y="106"/>
                      </a:lnTo>
                      <a:lnTo>
                        <a:pt x="431" y="627"/>
                      </a:lnTo>
                      <a:lnTo>
                        <a:pt x="416" y="704"/>
                      </a:lnTo>
                      <a:lnTo>
                        <a:pt x="416" y="704"/>
                      </a:lnTo>
                      <a:lnTo>
                        <a:pt x="416" y="705"/>
                      </a:lnTo>
                      <a:lnTo>
                        <a:pt x="415" y="708"/>
                      </a:lnTo>
                      <a:lnTo>
                        <a:pt x="413" y="714"/>
                      </a:lnTo>
                      <a:lnTo>
                        <a:pt x="410" y="720"/>
                      </a:lnTo>
                      <a:lnTo>
                        <a:pt x="407" y="723"/>
                      </a:lnTo>
                      <a:lnTo>
                        <a:pt x="403" y="726"/>
                      </a:lnTo>
                      <a:lnTo>
                        <a:pt x="398" y="726"/>
                      </a:lnTo>
                      <a:lnTo>
                        <a:pt x="393" y="723"/>
                      </a:lnTo>
                      <a:lnTo>
                        <a:pt x="393" y="723"/>
                      </a:lnTo>
                      <a:lnTo>
                        <a:pt x="393" y="721"/>
                      </a:lnTo>
                      <a:lnTo>
                        <a:pt x="392" y="720"/>
                      </a:lnTo>
                      <a:lnTo>
                        <a:pt x="392" y="718"/>
                      </a:lnTo>
                      <a:lnTo>
                        <a:pt x="392" y="717"/>
                      </a:lnTo>
                      <a:lnTo>
                        <a:pt x="390" y="715"/>
                      </a:lnTo>
                      <a:lnTo>
                        <a:pt x="388" y="713"/>
                      </a:lnTo>
                      <a:lnTo>
                        <a:pt x="385" y="713"/>
                      </a:lnTo>
                      <a:lnTo>
                        <a:pt x="380" y="711"/>
                      </a:lnTo>
                      <a:lnTo>
                        <a:pt x="380" y="711"/>
                      </a:lnTo>
                      <a:lnTo>
                        <a:pt x="379" y="711"/>
                      </a:lnTo>
                      <a:lnTo>
                        <a:pt x="377" y="710"/>
                      </a:lnTo>
                      <a:lnTo>
                        <a:pt x="377" y="708"/>
                      </a:lnTo>
                      <a:lnTo>
                        <a:pt x="376" y="707"/>
                      </a:lnTo>
                      <a:lnTo>
                        <a:pt x="373" y="705"/>
                      </a:lnTo>
                      <a:lnTo>
                        <a:pt x="371" y="705"/>
                      </a:lnTo>
                      <a:lnTo>
                        <a:pt x="370" y="705"/>
                      </a:lnTo>
                      <a:lnTo>
                        <a:pt x="368" y="708"/>
                      </a:lnTo>
                      <a:lnTo>
                        <a:pt x="368" y="708"/>
                      </a:lnTo>
                      <a:lnTo>
                        <a:pt x="367" y="708"/>
                      </a:lnTo>
                      <a:lnTo>
                        <a:pt x="365" y="710"/>
                      </a:lnTo>
                      <a:lnTo>
                        <a:pt x="363" y="710"/>
                      </a:lnTo>
                      <a:lnTo>
                        <a:pt x="360" y="710"/>
                      </a:lnTo>
                      <a:lnTo>
                        <a:pt x="359" y="710"/>
                      </a:lnTo>
                      <a:lnTo>
                        <a:pt x="356" y="711"/>
                      </a:lnTo>
                      <a:lnTo>
                        <a:pt x="356" y="713"/>
                      </a:lnTo>
                      <a:lnTo>
                        <a:pt x="355" y="714"/>
                      </a:lnTo>
                      <a:lnTo>
                        <a:pt x="355" y="714"/>
                      </a:lnTo>
                      <a:lnTo>
                        <a:pt x="355" y="715"/>
                      </a:lnTo>
                      <a:lnTo>
                        <a:pt x="355" y="717"/>
                      </a:lnTo>
                      <a:lnTo>
                        <a:pt x="356" y="720"/>
                      </a:lnTo>
                      <a:lnTo>
                        <a:pt x="356" y="723"/>
                      </a:lnTo>
                      <a:lnTo>
                        <a:pt x="356" y="725"/>
                      </a:lnTo>
                      <a:lnTo>
                        <a:pt x="356" y="729"/>
                      </a:lnTo>
                      <a:lnTo>
                        <a:pt x="356" y="734"/>
                      </a:lnTo>
                      <a:lnTo>
                        <a:pt x="356" y="740"/>
                      </a:lnTo>
                      <a:lnTo>
                        <a:pt x="357" y="744"/>
                      </a:lnTo>
                      <a:lnTo>
                        <a:pt x="357" y="750"/>
                      </a:lnTo>
                      <a:lnTo>
                        <a:pt x="356" y="754"/>
                      </a:lnTo>
                      <a:lnTo>
                        <a:pt x="356" y="759"/>
                      </a:lnTo>
                      <a:lnTo>
                        <a:pt x="356" y="764"/>
                      </a:lnTo>
                      <a:lnTo>
                        <a:pt x="355" y="768"/>
                      </a:lnTo>
                      <a:lnTo>
                        <a:pt x="353" y="773"/>
                      </a:lnTo>
                      <a:lnTo>
                        <a:pt x="352" y="776"/>
                      </a:lnTo>
                      <a:lnTo>
                        <a:pt x="352" y="776"/>
                      </a:lnTo>
                      <a:lnTo>
                        <a:pt x="352" y="778"/>
                      </a:lnTo>
                      <a:lnTo>
                        <a:pt x="352" y="781"/>
                      </a:lnTo>
                      <a:lnTo>
                        <a:pt x="352" y="786"/>
                      </a:lnTo>
                      <a:lnTo>
                        <a:pt x="352" y="791"/>
                      </a:lnTo>
                      <a:lnTo>
                        <a:pt x="352" y="797"/>
                      </a:lnTo>
                      <a:lnTo>
                        <a:pt x="352" y="803"/>
                      </a:lnTo>
                      <a:lnTo>
                        <a:pt x="352" y="809"/>
                      </a:lnTo>
                      <a:lnTo>
                        <a:pt x="350" y="813"/>
                      </a:lnTo>
                      <a:lnTo>
                        <a:pt x="350" y="813"/>
                      </a:lnTo>
                      <a:lnTo>
                        <a:pt x="349" y="813"/>
                      </a:lnTo>
                      <a:lnTo>
                        <a:pt x="347" y="814"/>
                      </a:lnTo>
                      <a:lnTo>
                        <a:pt x="346" y="816"/>
                      </a:lnTo>
                      <a:lnTo>
                        <a:pt x="344" y="817"/>
                      </a:lnTo>
                      <a:lnTo>
                        <a:pt x="341" y="819"/>
                      </a:lnTo>
                      <a:lnTo>
                        <a:pt x="340" y="820"/>
                      </a:lnTo>
                      <a:lnTo>
                        <a:pt x="338" y="822"/>
                      </a:lnTo>
                      <a:lnTo>
                        <a:pt x="338" y="82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20" name="Freeform 12"/>
                <p:cNvSpPr>
                  <a:spLocks/>
                </p:cNvSpPr>
                <p:nvPr/>
              </p:nvSpPr>
              <p:spPr bwMode="auto">
                <a:xfrm>
                  <a:off x="2019300" y="2628900"/>
                  <a:ext cx="827087" cy="1014413"/>
                </a:xfrm>
                <a:custGeom>
                  <a:avLst/>
                  <a:gdLst>
                    <a:gd name="T0" fmla="*/ 410 w 468"/>
                    <a:gd name="T1" fmla="*/ 590 h 591"/>
                    <a:gd name="T2" fmla="*/ 467 w 468"/>
                    <a:gd name="T3" fmla="*/ 164 h 591"/>
                    <a:gd name="T4" fmla="*/ 314 w 468"/>
                    <a:gd name="T5" fmla="*/ 139 h 591"/>
                    <a:gd name="T6" fmla="*/ 329 w 468"/>
                    <a:gd name="T7" fmla="*/ 41 h 591"/>
                    <a:gd name="T8" fmla="*/ 99 w 468"/>
                    <a:gd name="T9" fmla="*/ 0 h 591"/>
                    <a:gd name="T10" fmla="*/ 99 w 468"/>
                    <a:gd name="T11" fmla="*/ 0 h 591"/>
                    <a:gd name="T12" fmla="*/ 0 w 468"/>
                    <a:gd name="T13" fmla="*/ 521 h 591"/>
                    <a:gd name="T14" fmla="*/ 410 w 468"/>
                    <a:gd name="T15" fmla="*/ 590 h 5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8" h="591">
                      <a:moveTo>
                        <a:pt x="410" y="590"/>
                      </a:moveTo>
                      <a:lnTo>
                        <a:pt x="467" y="164"/>
                      </a:lnTo>
                      <a:lnTo>
                        <a:pt x="314" y="139"/>
                      </a:lnTo>
                      <a:lnTo>
                        <a:pt x="329" y="41"/>
                      </a:lnTo>
                      <a:lnTo>
                        <a:pt x="99" y="0"/>
                      </a:lnTo>
                      <a:lnTo>
                        <a:pt x="99" y="0"/>
                      </a:lnTo>
                      <a:lnTo>
                        <a:pt x="0" y="521"/>
                      </a:lnTo>
                      <a:lnTo>
                        <a:pt x="410" y="59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21" name="Freeform 13"/>
                <p:cNvSpPr>
                  <a:spLocks/>
                </p:cNvSpPr>
                <p:nvPr/>
              </p:nvSpPr>
              <p:spPr bwMode="auto">
                <a:xfrm>
                  <a:off x="2019300" y="2628900"/>
                  <a:ext cx="827087" cy="1014413"/>
                </a:xfrm>
                <a:custGeom>
                  <a:avLst/>
                  <a:gdLst>
                    <a:gd name="T0" fmla="*/ 410 w 468"/>
                    <a:gd name="T1" fmla="*/ 590 h 591"/>
                    <a:gd name="T2" fmla="*/ 467 w 468"/>
                    <a:gd name="T3" fmla="*/ 164 h 591"/>
                    <a:gd name="T4" fmla="*/ 314 w 468"/>
                    <a:gd name="T5" fmla="*/ 139 h 591"/>
                    <a:gd name="T6" fmla="*/ 329 w 468"/>
                    <a:gd name="T7" fmla="*/ 41 h 591"/>
                    <a:gd name="T8" fmla="*/ 99 w 468"/>
                    <a:gd name="T9" fmla="*/ 0 h 591"/>
                    <a:gd name="T10" fmla="*/ 99 w 468"/>
                    <a:gd name="T11" fmla="*/ 0 h 591"/>
                    <a:gd name="T12" fmla="*/ 0 w 468"/>
                    <a:gd name="T13" fmla="*/ 521 h 591"/>
                    <a:gd name="T14" fmla="*/ 410 w 468"/>
                    <a:gd name="T15" fmla="*/ 590 h 5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8" h="591">
                      <a:moveTo>
                        <a:pt x="410" y="590"/>
                      </a:moveTo>
                      <a:lnTo>
                        <a:pt x="467" y="164"/>
                      </a:lnTo>
                      <a:lnTo>
                        <a:pt x="314" y="139"/>
                      </a:lnTo>
                      <a:lnTo>
                        <a:pt x="329" y="41"/>
                      </a:lnTo>
                      <a:lnTo>
                        <a:pt x="99" y="0"/>
                      </a:lnTo>
                      <a:lnTo>
                        <a:pt x="99" y="0"/>
                      </a:lnTo>
                      <a:lnTo>
                        <a:pt x="0" y="521"/>
                      </a:lnTo>
                      <a:lnTo>
                        <a:pt x="410" y="59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22" name="Freeform 14"/>
                <p:cNvSpPr>
                  <a:spLocks/>
                </p:cNvSpPr>
                <p:nvPr/>
              </p:nvSpPr>
              <p:spPr bwMode="auto">
                <a:xfrm>
                  <a:off x="1746250" y="3522663"/>
                  <a:ext cx="1001712" cy="1135063"/>
                </a:xfrm>
                <a:custGeom>
                  <a:avLst/>
                  <a:gdLst>
                    <a:gd name="T0" fmla="*/ 24 w 566"/>
                    <a:gd name="T1" fmla="*/ 434 h 661"/>
                    <a:gd name="T2" fmla="*/ 33 w 566"/>
                    <a:gd name="T3" fmla="*/ 430 h 661"/>
                    <a:gd name="T4" fmla="*/ 35 w 566"/>
                    <a:gd name="T5" fmla="*/ 419 h 661"/>
                    <a:gd name="T6" fmla="*/ 35 w 566"/>
                    <a:gd name="T7" fmla="*/ 410 h 661"/>
                    <a:gd name="T8" fmla="*/ 33 w 566"/>
                    <a:gd name="T9" fmla="*/ 407 h 661"/>
                    <a:gd name="T10" fmla="*/ 24 w 566"/>
                    <a:gd name="T11" fmla="*/ 385 h 661"/>
                    <a:gd name="T12" fmla="*/ 25 w 566"/>
                    <a:gd name="T13" fmla="*/ 367 h 661"/>
                    <a:gd name="T14" fmla="*/ 27 w 566"/>
                    <a:gd name="T15" fmla="*/ 365 h 661"/>
                    <a:gd name="T16" fmla="*/ 31 w 566"/>
                    <a:gd name="T17" fmla="*/ 361 h 661"/>
                    <a:gd name="T18" fmla="*/ 35 w 566"/>
                    <a:gd name="T19" fmla="*/ 358 h 661"/>
                    <a:gd name="T20" fmla="*/ 38 w 566"/>
                    <a:gd name="T21" fmla="*/ 355 h 661"/>
                    <a:gd name="T22" fmla="*/ 46 w 566"/>
                    <a:gd name="T23" fmla="*/ 346 h 661"/>
                    <a:gd name="T24" fmla="*/ 49 w 566"/>
                    <a:gd name="T25" fmla="*/ 335 h 661"/>
                    <a:gd name="T26" fmla="*/ 51 w 566"/>
                    <a:gd name="T27" fmla="*/ 325 h 661"/>
                    <a:gd name="T28" fmla="*/ 51 w 566"/>
                    <a:gd name="T29" fmla="*/ 319 h 661"/>
                    <a:gd name="T30" fmla="*/ 55 w 566"/>
                    <a:gd name="T31" fmla="*/ 305 h 661"/>
                    <a:gd name="T32" fmla="*/ 68 w 566"/>
                    <a:gd name="T33" fmla="*/ 295 h 661"/>
                    <a:gd name="T34" fmla="*/ 79 w 566"/>
                    <a:gd name="T35" fmla="*/ 290 h 661"/>
                    <a:gd name="T36" fmla="*/ 85 w 566"/>
                    <a:gd name="T37" fmla="*/ 289 h 661"/>
                    <a:gd name="T38" fmla="*/ 91 w 566"/>
                    <a:gd name="T39" fmla="*/ 275 h 661"/>
                    <a:gd name="T40" fmla="*/ 78 w 566"/>
                    <a:gd name="T41" fmla="*/ 239 h 661"/>
                    <a:gd name="T42" fmla="*/ 64 w 566"/>
                    <a:gd name="T43" fmla="*/ 206 h 661"/>
                    <a:gd name="T44" fmla="*/ 61 w 566"/>
                    <a:gd name="T45" fmla="*/ 193 h 661"/>
                    <a:gd name="T46" fmla="*/ 64 w 566"/>
                    <a:gd name="T47" fmla="*/ 190 h 661"/>
                    <a:gd name="T48" fmla="*/ 68 w 566"/>
                    <a:gd name="T49" fmla="*/ 188 h 661"/>
                    <a:gd name="T50" fmla="*/ 71 w 566"/>
                    <a:gd name="T51" fmla="*/ 185 h 661"/>
                    <a:gd name="T52" fmla="*/ 74 w 566"/>
                    <a:gd name="T53" fmla="*/ 181 h 661"/>
                    <a:gd name="T54" fmla="*/ 74 w 566"/>
                    <a:gd name="T55" fmla="*/ 169 h 661"/>
                    <a:gd name="T56" fmla="*/ 74 w 566"/>
                    <a:gd name="T57" fmla="*/ 157 h 661"/>
                    <a:gd name="T58" fmla="*/ 74 w 566"/>
                    <a:gd name="T59" fmla="*/ 150 h 661"/>
                    <a:gd name="T60" fmla="*/ 75 w 566"/>
                    <a:gd name="T61" fmla="*/ 145 h 661"/>
                    <a:gd name="T62" fmla="*/ 78 w 566"/>
                    <a:gd name="T63" fmla="*/ 136 h 661"/>
                    <a:gd name="T64" fmla="*/ 78 w 566"/>
                    <a:gd name="T65" fmla="*/ 125 h 661"/>
                    <a:gd name="T66" fmla="*/ 79 w 566"/>
                    <a:gd name="T67" fmla="*/ 116 h 661"/>
                    <a:gd name="T68" fmla="*/ 78 w 566"/>
                    <a:gd name="T69" fmla="*/ 106 h 661"/>
                    <a:gd name="T70" fmla="*/ 78 w 566"/>
                    <a:gd name="T71" fmla="*/ 97 h 661"/>
                    <a:gd name="T72" fmla="*/ 78 w 566"/>
                    <a:gd name="T73" fmla="*/ 92 h 661"/>
                    <a:gd name="T74" fmla="*/ 77 w 566"/>
                    <a:gd name="T75" fmla="*/ 87 h 661"/>
                    <a:gd name="T76" fmla="*/ 78 w 566"/>
                    <a:gd name="T77" fmla="*/ 85 h 661"/>
                    <a:gd name="T78" fmla="*/ 81 w 566"/>
                    <a:gd name="T79" fmla="*/ 82 h 661"/>
                    <a:gd name="T80" fmla="*/ 85 w 566"/>
                    <a:gd name="T81" fmla="*/ 82 h 661"/>
                    <a:gd name="T82" fmla="*/ 90 w 566"/>
                    <a:gd name="T83" fmla="*/ 80 h 661"/>
                    <a:gd name="T84" fmla="*/ 93 w 566"/>
                    <a:gd name="T85" fmla="*/ 77 h 661"/>
                    <a:gd name="T86" fmla="*/ 96 w 566"/>
                    <a:gd name="T87" fmla="*/ 77 h 661"/>
                    <a:gd name="T88" fmla="*/ 99 w 566"/>
                    <a:gd name="T89" fmla="*/ 80 h 661"/>
                    <a:gd name="T90" fmla="*/ 101 w 566"/>
                    <a:gd name="T91" fmla="*/ 83 h 661"/>
                    <a:gd name="T92" fmla="*/ 107 w 566"/>
                    <a:gd name="T93" fmla="*/ 85 h 661"/>
                    <a:gd name="T94" fmla="*/ 112 w 566"/>
                    <a:gd name="T95" fmla="*/ 87 h 661"/>
                    <a:gd name="T96" fmla="*/ 114 w 566"/>
                    <a:gd name="T97" fmla="*/ 90 h 661"/>
                    <a:gd name="T98" fmla="*/ 115 w 566"/>
                    <a:gd name="T99" fmla="*/ 93 h 661"/>
                    <a:gd name="T100" fmla="*/ 121 w 566"/>
                    <a:gd name="T101" fmla="*/ 98 h 661"/>
                    <a:gd name="T102" fmla="*/ 130 w 566"/>
                    <a:gd name="T103" fmla="*/ 95 h 661"/>
                    <a:gd name="T104" fmla="*/ 135 w 566"/>
                    <a:gd name="T105" fmla="*/ 86 h 661"/>
                    <a:gd name="T106" fmla="*/ 138 w 566"/>
                    <a:gd name="T107" fmla="*/ 77 h 661"/>
                    <a:gd name="T108" fmla="*/ 153 w 566"/>
                    <a:gd name="T109" fmla="*/ 0 h 661"/>
                    <a:gd name="T110" fmla="*/ 565 w 566"/>
                    <a:gd name="T111" fmla="*/ 68 h 661"/>
                    <a:gd name="T112" fmla="*/ 306 w 566"/>
                    <a:gd name="T113" fmla="*/ 637 h 661"/>
                    <a:gd name="T114" fmla="*/ 10 w 566"/>
                    <a:gd name="T115" fmla="*/ 434 h 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66" h="661">
                      <a:moveTo>
                        <a:pt x="10" y="434"/>
                      </a:moveTo>
                      <a:lnTo>
                        <a:pt x="24" y="434"/>
                      </a:lnTo>
                      <a:lnTo>
                        <a:pt x="28" y="432"/>
                      </a:lnTo>
                      <a:lnTo>
                        <a:pt x="33" y="430"/>
                      </a:lnTo>
                      <a:lnTo>
                        <a:pt x="33" y="425"/>
                      </a:lnTo>
                      <a:lnTo>
                        <a:pt x="35" y="419"/>
                      </a:lnTo>
                      <a:lnTo>
                        <a:pt x="35" y="415"/>
                      </a:lnTo>
                      <a:lnTo>
                        <a:pt x="35" y="410"/>
                      </a:lnTo>
                      <a:lnTo>
                        <a:pt x="35" y="408"/>
                      </a:lnTo>
                      <a:lnTo>
                        <a:pt x="33" y="407"/>
                      </a:lnTo>
                      <a:lnTo>
                        <a:pt x="19" y="400"/>
                      </a:lnTo>
                      <a:lnTo>
                        <a:pt x="24" y="385"/>
                      </a:lnTo>
                      <a:lnTo>
                        <a:pt x="22" y="375"/>
                      </a:lnTo>
                      <a:lnTo>
                        <a:pt x="25" y="367"/>
                      </a:lnTo>
                      <a:lnTo>
                        <a:pt x="25" y="367"/>
                      </a:lnTo>
                      <a:lnTo>
                        <a:pt x="27" y="365"/>
                      </a:lnTo>
                      <a:lnTo>
                        <a:pt x="30" y="364"/>
                      </a:lnTo>
                      <a:lnTo>
                        <a:pt x="31" y="361"/>
                      </a:lnTo>
                      <a:lnTo>
                        <a:pt x="33" y="359"/>
                      </a:lnTo>
                      <a:lnTo>
                        <a:pt x="35" y="358"/>
                      </a:lnTo>
                      <a:lnTo>
                        <a:pt x="36" y="356"/>
                      </a:lnTo>
                      <a:lnTo>
                        <a:pt x="38" y="355"/>
                      </a:lnTo>
                      <a:lnTo>
                        <a:pt x="42" y="350"/>
                      </a:lnTo>
                      <a:lnTo>
                        <a:pt x="46" y="346"/>
                      </a:lnTo>
                      <a:lnTo>
                        <a:pt x="48" y="341"/>
                      </a:lnTo>
                      <a:lnTo>
                        <a:pt x="49" y="335"/>
                      </a:lnTo>
                      <a:lnTo>
                        <a:pt x="51" y="329"/>
                      </a:lnTo>
                      <a:lnTo>
                        <a:pt x="51" y="325"/>
                      </a:lnTo>
                      <a:lnTo>
                        <a:pt x="51" y="320"/>
                      </a:lnTo>
                      <a:lnTo>
                        <a:pt x="51" y="319"/>
                      </a:lnTo>
                      <a:lnTo>
                        <a:pt x="52" y="312"/>
                      </a:lnTo>
                      <a:lnTo>
                        <a:pt x="55" y="305"/>
                      </a:lnTo>
                      <a:lnTo>
                        <a:pt x="61" y="299"/>
                      </a:lnTo>
                      <a:lnTo>
                        <a:pt x="68" y="295"/>
                      </a:lnTo>
                      <a:lnTo>
                        <a:pt x="74" y="292"/>
                      </a:lnTo>
                      <a:lnTo>
                        <a:pt x="79" y="290"/>
                      </a:lnTo>
                      <a:lnTo>
                        <a:pt x="84" y="290"/>
                      </a:lnTo>
                      <a:lnTo>
                        <a:pt x="85" y="289"/>
                      </a:lnTo>
                      <a:lnTo>
                        <a:pt x="91" y="282"/>
                      </a:lnTo>
                      <a:lnTo>
                        <a:pt x="91" y="275"/>
                      </a:lnTo>
                      <a:lnTo>
                        <a:pt x="77" y="254"/>
                      </a:lnTo>
                      <a:lnTo>
                        <a:pt x="78" y="239"/>
                      </a:lnTo>
                      <a:lnTo>
                        <a:pt x="68" y="218"/>
                      </a:lnTo>
                      <a:lnTo>
                        <a:pt x="64" y="206"/>
                      </a:lnTo>
                      <a:lnTo>
                        <a:pt x="61" y="193"/>
                      </a:lnTo>
                      <a:lnTo>
                        <a:pt x="61" y="193"/>
                      </a:lnTo>
                      <a:lnTo>
                        <a:pt x="63" y="191"/>
                      </a:lnTo>
                      <a:lnTo>
                        <a:pt x="64" y="190"/>
                      </a:lnTo>
                      <a:lnTo>
                        <a:pt x="66" y="188"/>
                      </a:lnTo>
                      <a:lnTo>
                        <a:pt x="68" y="188"/>
                      </a:lnTo>
                      <a:lnTo>
                        <a:pt x="69" y="186"/>
                      </a:lnTo>
                      <a:lnTo>
                        <a:pt x="71" y="185"/>
                      </a:lnTo>
                      <a:lnTo>
                        <a:pt x="72" y="185"/>
                      </a:lnTo>
                      <a:lnTo>
                        <a:pt x="74" y="181"/>
                      </a:lnTo>
                      <a:lnTo>
                        <a:pt x="74" y="175"/>
                      </a:lnTo>
                      <a:lnTo>
                        <a:pt x="74" y="169"/>
                      </a:lnTo>
                      <a:lnTo>
                        <a:pt x="74" y="163"/>
                      </a:lnTo>
                      <a:lnTo>
                        <a:pt x="74" y="157"/>
                      </a:lnTo>
                      <a:lnTo>
                        <a:pt x="74" y="153"/>
                      </a:lnTo>
                      <a:lnTo>
                        <a:pt x="74" y="150"/>
                      </a:lnTo>
                      <a:lnTo>
                        <a:pt x="74" y="148"/>
                      </a:lnTo>
                      <a:lnTo>
                        <a:pt x="75" y="145"/>
                      </a:lnTo>
                      <a:lnTo>
                        <a:pt x="77" y="140"/>
                      </a:lnTo>
                      <a:lnTo>
                        <a:pt x="78" y="136"/>
                      </a:lnTo>
                      <a:lnTo>
                        <a:pt x="78" y="131"/>
                      </a:lnTo>
                      <a:lnTo>
                        <a:pt x="78" y="125"/>
                      </a:lnTo>
                      <a:lnTo>
                        <a:pt x="79" y="122"/>
                      </a:lnTo>
                      <a:lnTo>
                        <a:pt x="79" y="116"/>
                      </a:lnTo>
                      <a:lnTo>
                        <a:pt x="78" y="112"/>
                      </a:lnTo>
                      <a:lnTo>
                        <a:pt x="78" y="106"/>
                      </a:lnTo>
                      <a:lnTo>
                        <a:pt x="78" y="101"/>
                      </a:lnTo>
                      <a:lnTo>
                        <a:pt x="78" y="97"/>
                      </a:lnTo>
                      <a:lnTo>
                        <a:pt x="78" y="94"/>
                      </a:lnTo>
                      <a:lnTo>
                        <a:pt x="78" y="92"/>
                      </a:lnTo>
                      <a:lnTo>
                        <a:pt x="77" y="89"/>
                      </a:lnTo>
                      <a:lnTo>
                        <a:pt x="77" y="87"/>
                      </a:lnTo>
                      <a:lnTo>
                        <a:pt x="77" y="86"/>
                      </a:lnTo>
                      <a:lnTo>
                        <a:pt x="78" y="85"/>
                      </a:lnTo>
                      <a:lnTo>
                        <a:pt x="78" y="83"/>
                      </a:lnTo>
                      <a:lnTo>
                        <a:pt x="81" y="82"/>
                      </a:lnTo>
                      <a:lnTo>
                        <a:pt x="82" y="82"/>
                      </a:lnTo>
                      <a:lnTo>
                        <a:pt x="85" y="82"/>
                      </a:lnTo>
                      <a:lnTo>
                        <a:pt x="88" y="82"/>
                      </a:lnTo>
                      <a:lnTo>
                        <a:pt x="90" y="80"/>
                      </a:lnTo>
                      <a:lnTo>
                        <a:pt x="91" y="80"/>
                      </a:lnTo>
                      <a:lnTo>
                        <a:pt x="93" y="77"/>
                      </a:lnTo>
                      <a:lnTo>
                        <a:pt x="94" y="77"/>
                      </a:lnTo>
                      <a:lnTo>
                        <a:pt x="96" y="77"/>
                      </a:lnTo>
                      <a:lnTo>
                        <a:pt x="99" y="79"/>
                      </a:lnTo>
                      <a:lnTo>
                        <a:pt x="99" y="80"/>
                      </a:lnTo>
                      <a:lnTo>
                        <a:pt x="99" y="82"/>
                      </a:lnTo>
                      <a:lnTo>
                        <a:pt x="101" y="83"/>
                      </a:lnTo>
                      <a:lnTo>
                        <a:pt x="102" y="83"/>
                      </a:lnTo>
                      <a:lnTo>
                        <a:pt x="107" y="85"/>
                      </a:lnTo>
                      <a:lnTo>
                        <a:pt x="110" y="85"/>
                      </a:lnTo>
                      <a:lnTo>
                        <a:pt x="112" y="87"/>
                      </a:lnTo>
                      <a:lnTo>
                        <a:pt x="114" y="89"/>
                      </a:lnTo>
                      <a:lnTo>
                        <a:pt x="114" y="90"/>
                      </a:lnTo>
                      <a:lnTo>
                        <a:pt x="114" y="92"/>
                      </a:lnTo>
                      <a:lnTo>
                        <a:pt x="115" y="93"/>
                      </a:lnTo>
                      <a:lnTo>
                        <a:pt x="115" y="94"/>
                      </a:lnTo>
                      <a:lnTo>
                        <a:pt x="121" y="98"/>
                      </a:lnTo>
                      <a:lnTo>
                        <a:pt x="126" y="98"/>
                      </a:lnTo>
                      <a:lnTo>
                        <a:pt x="130" y="95"/>
                      </a:lnTo>
                      <a:lnTo>
                        <a:pt x="132" y="92"/>
                      </a:lnTo>
                      <a:lnTo>
                        <a:pt x="135" y="86"/>
                      </a:lnTo>
                      <a:lnTo>
                        <a:pt x="137" y="80"/>
                      </a:lnTo>
                      <a:lnTo>
                        <a:pt x="138" y="77"/>
                      </a:lnTo>
                      <a:lnTo>
                        <a:pt x="138" y="76"/>
                      </a:lnTo>
                      <a:lnTo>
                        <a:pt x="153" y="0"/>
                      </a:lnTo>
                      <a:lnTo>
                        <a:pt x="565" y="68"/>
                      </a:lnTo>
                      <a:lnTo>
                        <a:pt x="565" y="68"/>
                      </a:lnTo>
                      <a:lnTo>
                        <a:pt x="483" y="660"/>
                      </a:lnTo>
                      <a:lnTo>
                        <a:pt x="306" y="637"/>
                      </a:lnTo>
                      <a:lnTo>
                        <a:pt x="0" y="458"/>
                      </a:lnTo>
                      <a:lnTo>
                        <a:pt x="10" y="43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23" name="Freeform 15"/>
                <p:cNvSpPr>
                  <a:spLocks/>
                </p:cNvSpPr>
                <p:nvPr/>
              </p:nvSpPr>
              <p:spPr bwMode="auto">
                <a:xfrm>
                  <a:off x="1746250" y="3522663"/>
                  <a:ext cx="1001712" cy="1135063"/>
                </a:xfrm>
                <a:custGeom>
                  <a:avLst/>
                  <a:gdLst>
                    <a:gd name="T0" fmla="*/ 24 w 566"/>
                    <a:gd name="T1" fmla="*/ 434 h 661"/>
                    <a:gd name="T2" fmla="*/ 28 w 566"/>
                    <a:gd name="T3" fmla="*/ 432 h 661"/>
                    <a:gd name="T4" fmla="*/ 33 w 566"/>
                    <a:gd name="T5" fmla="*/ 425 h 661"/>
                    <a:gd name="T6" fmla="*/ 35 w 566"/>
                    <a:gd name="T7" fmla="*/ 415 h 661"/>
                    <a:gd name="T8" fmla="*/ 35 w 566"/>
                    <a:gd name="T9" fmla="*/ 408 h 661"/>
                    <a:gd name="T10" fmla="*/ 19 w 566"/>
                    <a:gd name="T11" fmla="*/ 400 h 661"/>
                    <a:gd name="T12" fmla="*/ 22 w 566"/>
                    <a:gd name="T13" fmla="*/ 375 h 661"/>
                    <a:gd name="T14" fmla="*/ 25 w 566"/>
                    <a:gd name="T15" fmla="*/ 367 h 661"/>
                    <a:gd name="T16" fmla="*/ 27 w 566"/>
                    <a:gd name="T17" fmla="*/ 365 h 661"/>
                    <a:gd name="T18" fmla="*/ 31 w 566"/>
                    <a:gd name="T19" fmla="*/ 361 h 661"/>
                    <a:gd name="T20" fmla="*/ 35 w 566"/>
                    <a:gd name="T21" fmla="*/ 358 h 661"/>
                    <a:gd name="T22" fmla="*/ 38 w 566"/>
                    <a:gd name="T23" fmla="*/ 355 h 661"/>
                    <a:gd name="T24" fmla="*/ 42 w 566"/>
                    <a:gd name="T25" fmla="*/ 350 h 661"/>
                    <a:gd name="T26" fmla="*/ 48 w 566"/>
                    <a:gd name="T27" fmla="*/ 341 h 661"/>
                    <a:gd name="T28" fmla="*/ 51 w 566"/>
                    <a:gd name="T29" fmla="*/ 329 h 661"/>
                    <a:gd name="T30" fmla="*/ 51 w 566"/>
                    <a:gd name="T31" fmla="*/ 320 h 661"/>
                    <a:gd name="T32" fmla="*/ 51 w 566"/>
                    <a:gd name="T33" fmla="*/ 319 h 661"/>
                    <a:gd name="T34" fmla="*/ 55 w 566"/>
                    <a:gd name="T35" fmla="*/ 305 h 661"/>
                    <a:gd name="T36" fmla="*/ 68 w 566"/>
                    <a:gd name="T37" fmla="*/ 295 h 661"/>
                    <a:gd name="T38" fmla="*/ 79 w 566"/>
                    <a:gd name="T39" fmla="*/ 290 h 661"/>
                    <a:gd name="T40" fmla="*/ 85 w 566"/>
                    <a:gd name="T41" fmla="*/ 289 h 661"/>
                    <a:gd name="T42" fmla="*/ 91 w 566"/>
                    <a:gd name="T43" fmla="*/ 275 h 661"/>
                    <a:gd name="T44" fmla="*/ 78 w 566"/>
                    <a:gd name="T45" fmla="*/ 239 h 661"/>
                    <a:gd name="T46" fmla="*/ 64 w 566"/>
                    <a:gd name="T47" fmla="*/ 206 h 661"/>
                    <a:gd name="T48" fmla="*/ 61 w 566"/>
                    <a:gd name="T49" fmla="*/ 193 h 661"/>
                    <a:gd name="T50" fmla="*/ 63 w 566"/>
                    <a:gd name="T51" fmla="*/ 191 h 661"/>
                    <a:gd name="T52" fmla="*/ 66 w 566"/>
                    <a:gd name="T53" fmla="*/ 188 h 661"/>
                    <a:gd name="T54" fmla="*/ 69 w 566"/>
                    <a:gd name="T55" fmla="*/ 186 h 661"/>
                    <a:gd name="T56" fmla="*/ 72 w 566"/>
                    <a:gd name="T57" fmla="*/ 185 h 661"/>
                    <a:gd name="T58" fmla="*/ 74 w 566"/>
                    <a:gd name="T59" fmla="*/ 181 h 661"/>
                    <a:gd name="T60" fmla="*/ 74 w 566"/>
                    <a:gd name="T61" fmla="*/ 169 h 661"/>
                    <a:gd name="T62" fmla="*/ 74 w 566"/>
                    <a:gd name="T63" fmla="*/ 157 h 661"/>
                    <a:gd name="T64" fmla="*/ 74 w 566"/>
                    <a:gd name="T65" fmla="*/ 150 h 661"/>
                    <a:gd name="T66" fmla="*/ 74 w 566"/>
                    <a:gd name="T67" fmla="*/ 148 h 661"/>
                    <a:gd name="T68" fmla="*/ 77 w 566"/>
                    <a:gd name="T69" fmla="*/ 140 h 661"/>
                    <a:gd name="T70" fmla="*/ 78 w 566"/>
                    <a:gd name="T71" fmla="*/ 131 h 661"/>
                    <a:gd name="T72" fmla="*/ 79 w 566"/>
                    <a:gd name="T73" fmla="*/ 122 h 661"/>
                    <a:gd name="T74" fmla="*/ 78 w 566"/>
                    <a:gd name="T75" fmla="*/ 112 h 661"/>
                    <a:gd name="T76" fmla="*/ 78 w 566"/>
                    <a:gd name="T77" fmla="*/ 101 h 661"/>
                    <a:gd name="T78" fmla="*/ 78 w 566"/>
                    <a:gd name="T79" fmla="*/ 94 h 661"/>
                    <a:gd name="T80" fmla="*/ 77 w 566"/>
                    <a:gd name="T81" fmla="*/ 89 h 661"/>
                    <a:gd name="T82" fmla="*/ 77 w 566"/>
                    <a:gd name="T83" fmla="*/ 86 h 661"/>
                    <a:gd name="T84" fmla="*/ 78 w 566"/>
                    <a:gd name="T85" fmla="*/ 85 h 661"/>
                    <a:gd name="T86" fmla="*/ 81 w 566"/>
                    <a:gd name="T87" fmla="*/ 82 h 661"/>
                    <a:gd name="T88" fmla="*/ 85 w 566"/>
                    <a:gd name="T89" fmla="*/ 82 h 661"/>
                    <a:gd name="T90" fmla="*/ 90 w 566"/>
                    <a:gd name="T91" fmla="*/ 80 h 661"/>
                    <a:gd name="T92" fmla="*/ 91 w 566"/>
                    <a:gd name="T93" fmla="*/ 80 h 661"/>
                    <a:gd name="T94" fmla="*/ 94 w 566"/>
                    <a:gd name="T95" fmla="*/ 77 h 661"/>
                    <a:gd name="T96" fmla="*/ 99 w 566"/>
                    <a:gd name="T97" fmla="*/ 79 h 661"/>
                    <a:gd name="T98" fmla="*/ 99 w 566"/>
                    <a:gd name="T99" fmla="*/ 82 h 661"/>
                    <a:gd name="T100" fmla="*/ 102 w 566"/>
                    <a:gd name="T101" fmla="*/ 83 h 661"/>
                    <a:gd name="T102" fmla="*/ 107 w 566"/>
                    <a:gd name="T103" fmla="*/ 85 h 661"/>
                    <a:gd name="T104" fmla="*/ 112 w 566"/>
                    <a:gd name="T105" fmla="*/ 87 h 661"/>
                    <a:gd name="T106" fmla="*/ 114 w 566"/>
                    <a:gd name="T107" fmla="*/ 90 h 661"/>
                    <a:gd name="T108" fmla="*/ 115 w 566"/>
                    <a:gd name="T109" fmla="*/ 93 h 661"/>
                    <a:gd name="T110" fmla="*/ 115 w 566"/>
                    <a:gd name="T111" fmla="*/ 94 h 661"/>
                    <a:gd name="T112" fmla="*/ 126 w 566"/>
                    <a:gd name="T113" fmla="*/ 98 h 661"/>
                    <a:gd name="T114" fmla="*/ 132 w 566"/>
                    <a:gd name="T115" fmla="*/ 92 h 661"/>
                    <a:gd name="T116" fmla="*/ 137 w 566"/>
                    <a:gd name="T117" fmla="*/ 80 h 661"/>
                    <a:gd name="T118" fmla="*/ 138 w 566"/>
                    <a:gd name="T119" fmla="*/ 76 h 661"/>
                    <a:gd name="T120" fmla="*/ 565 w 566"/>
                    <a:gd name="T121" fmla="*/ 68 h 661"/>
                    <a:gd name="T122" fmla="*/ 483 w 566"/>
                    <a:gd name="T123" fmla="*/ 660 h 661"/>
                    <a:gd name="T124" fmla="*/ 0 w 566"/>
                    <a:gd name="T125" fmla="*/ 458 h 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66" h="661">
                      <a:moveTo>
                        <a:pt x="10" y="434"/>
                      </a:moveTo>
                      <a:lnTo>
                        <a:pt x="24" y="434"/>
                      </a:lnTo>
                      <a:lnTo>
                        <a:pt x="24" y="434"/>
                      </a:lnTo>
                      <a:lnTo>
                        <a:pt x="28" y="432"/>
                      </a:lnTo>
                      <a:lnTo>
                        <a:pt x="33" y="430"/>
                      </a:lnTo>
                      <a:lnTo>
                        <a:pt x="33" y="425"/>
                      </a:lnTo>
                      <a:lnTo>
                        <a:pt x="35" y="419"/>
                      </a:lnTo>
                      <a:lnTo>
                        <a:pt x="35" y="415"/>
                      </a:lnTo>
                      <a:lnTo>
                        <a:pt x="35" y="410"/>
                      </a:lnTo>
                      <a:lnTo>
                        <a:pt x="35" y="408"/>
                      </a:lnTo>
                      <a:lnTo>
                        <a:pt x="33" y="407"/>
                      </a:lnTo>
                      <a:lnTo>
                        <a:pt x="19" y="400"/>
                      </a:lnTo>
                      <a:lnTo>
                        <a:pt x="24" y="385"/>
                      </a:lnTo>
                      <a:lnTo>
                        <a:pt x="22" y="375"/>
                      </a:lnTo>
                      <a:lnTo>
                        <a:pt x="25" y="367"/>
                      </a:lnTo>
                      <a:lnTo>
                        <a:pt x="25" y="367"/>
                      </a:lnTo>
                      <a:lnTo>
                        <a:pt x="25" y="367"/>
                      </a:lnTo>
                      <a:lnTo>
                        <a:pt x="27" y="365"/>
                      </a:lnTo>
                      <a:lnTo>
                        <a:pt x="30" y="364"/>
                      </a:lnTo>
                      <a:lnTo>
                        <a:pt x="31" y="361"/>
                      </a:lnTo>
                      <a:lnTo>
                        <a:pt x="33" y="359"/>
                      </a:lnTo>
                      <a:lnTo>
                        <a:pt x="35" y="358"/>
                      </a:lnTo>
                      <a:lnTo>
                        <a:pt x="36" y="356"/>
                      </a:lnTo>
                      <a:lnTo>
                        <a:pt x="38" y="355"/>
                      </a:lnTo>
                      <a:lnTo>
                        <a:pt x="38" y="355"/>
                      </a:lnTo>
                      <a:lnTo>
                        <a:pt x="42" y="350"/>
                      </a:lnTo>
                      <a:lnTo>
                        <a:pt x="46" y="346"/>
                      </a:lnTo>
                      <a:lnTo>
                        <a:pt x="48" y="341"/>
                      </a:lnTo>
                      <a:lnTo>
                        <a:pt x="49" y="335"/>
                      </a:lnTo>
                      <a:lnTo>
                        <a:pt x="51" y="329"/>
                      </a:lnTo>
                      <a:lnTo>
                        <a:pt x="51" y="325"/>
                      </a:lnTo>
                      <a:lnTo>
                        <a:pt x="51" y="320"/>
                      </a:lnTo>
                      <a:lnTo>
                        <a:pt x="51" y="319"/>
                      </a:lnTo>
                      <a:lnTo>
                        <a:pt x="51" y="319"/>
                      </a:lnTo>
                      <a:lnTo>
                        <a:pt x="52" y="312"/>
                      </a:lnTo>
                      <a:lnTo>
                        <a:pt x="55" y="305"/>
                      </a:lnTo>
                      <a:lnTo>
                        <a:pt x="61" y="299"/>
                      </a:lnTo>
                      <a:lnTo>
                        <a:pt x="68" y="295"/>
                      </a:lnTo>
                      <a:lnTo>
                        <a:pt x="74" y="292"/>
                      </a:lnTo>
                      <a:lnTo>
                        <a:pt x="79" y="290"/>
                      </a:lnTo>
                      <a:lnTo>
                        <a:pt x="84" y="290"/>
                      </a:lnTo>
                      <a:lnTo>
                        <a:pt x="85" y="289"/>
                      </a:lnTo>
                      <a:lnTo>
                        <a:pt x="91" y="282"/>
                      </a:lnTo>
                      <a:lnTo>
                        <a:pt x="91" y="275"/>
                      </a:lnTo>
                      <a:lnTo>
                        <a:pt x="77" y="254"/>
                      </a:lnTo>
                      <a:lnTo>
                        <a:pt x="78" y="239"/>
                      </a:lnTo>
                      <a:lnTo>
                        <a:pt x="68" y="218"/>
                      </a:lnTo>
                      <a:lnTo>
                        <a:pt x="64" y="206"/>
                      </a:lnTo>
                      <a:lnTo>
                        <a:pt x="61" y="193"/>
                      </a:lnTo>
                      <a:lnTo>
                        <a:pt x="61" y="193"/>
                      </a:lnTo>
                      <a:lnTo>
                        <a:pt x="61" y="193"/>
                      </a:lnTo>
                      <a:lnTo>
                        <a:pt x="63" y="191"/>
                      </a:lnTo>
                      <a:lnTo>
                        <a:pt x="64" y="190"/>
                      </a:lnTo>
                      <a:lnTo>
                        <a:pt x="66" y="188"/>
                      </a:lnTo>
                      <a:lnTo>
                        <a:pt x="68" y="188"/>
                      </a:lnTo>
                      <a:lnTo>
                        <a:pt x="69" y="186"/>
                      </a:lnTo>
                      <a:lnTo>
                        <a:pt x="71" y="185"/>
                      </a:lnTo>
                      <a:lnTo>
                        <a:pt x="72" y="185"/>
                      </a:lnTo>
                      <a:lnTo>
                        <a:pt x="72" y="185"/>
                      </a:lnTo>
                      <a:lnTo>
                        <a:pt x="74" y="181"/>
                      </a:lnTo>
                      <a:lnTo>
                        <a:pt x="74" y="175"/>
                      </a:lnTo>
                      <a:lnTo>
                        <a:pt x="74" y="169"/>
                      </a:lnTo>
                      <a:lnTo>
                        <a:pt x="74" y="163"/>
                      </a:lnTo>
                      <a:lnTo>
                        <a:pt x="74" y="157"/>
                      </a:lnTo>
                      <a:lnTo>
                        <a:pt x="74" y="153"/>
                      </a:lnTo>
                      <a:lnTo>
                        <a:pt x="74" y="150"/>
                      </a:lnTo>
                      <a:lnTo>
                        <a:pt x="74" y="148"/>
                      </a:lnTo>
                      <a:lnTo>
                        <a:pt x="74" y="148"/>
                      </a:lnTo>
                      <a:lnTo>
                        <a:pt x="75" y="145"/>
                      </a:lnTo>
                      <a:lnTo>
                        <a:pt x="77" y="140"/>
                      </a:lnTo>
                      <a:lnTo>
                        <a:pt x="78" y="136"/>
                      </a:lnTo>
                      <a:lnTo>
                        <a:pt x="78" y="131"/>
                      </a:lnTo>
                      <a:lnTo>
                        <a:pt x="78" y="125"/>
                      </a:lnTo>
                      <a:lnTo>
                        <a:pt x="79" y="122"/>
                      </a:lnTo>
                      <a:lnTo>
                        <a:pt x="79" y="116"/>
                      </a:lnTo>
                      <a:lnTo>
                        <a:pt x="78" y="112"/>
                      </a:lnTo>
                      <a:lnTo>
                        <a:pt x="78" y="106"/>
                      </a:lnTo>
                      <a:lnTo>
                        <a:pt x="78" y="101"/>
                      </a:lnTo>
                      <a:lnTo>
                        <a:pt x="78" y="97"/>
                      </a:lnTo>
                      <a:lnTo>
                        <a:pt x="78" y="94"/>
                      </a:lnTo>
                      <a:lnTo>
                        <a:pt x="78" y="92"/>
                      </a:lnTo>
                      <a:lnTo>
                        <a:pt x="77" y="89"/>
                      </a:lnTo>
                      <a:lnTo>
                        <a:pt x="77" y="87"/>
                      </a:lnTo>
                      <a:lnTo>
                        <a:pt x="77" y="86"/>
                      </a:lnTo>
                      <a:lnTo>
                        <a:pt x="77" y="86"/>
                      </a:lnTo>
                      <a:lnTo>
                        <a:pt x="78" y="85"/>
                      </a:lnTo>
                      <a:lnTo>
                        <a:pt x="78" y="83"/>
                      </a:lnTo>
                      <a:lnTo>
                        <a:pt x="81" y="82"/>
                      </a:lnTo>
                      <a:lnTo>
                        <a:pt x="82" y="82"/>
                      </a:lnTo>
                      <a:lnTo>
                        <a:pt x="85" y="82"/>
                      </a:lnTo>
                      <a:lnTo>
                        <a:pt x="88" y="82"/>
                      </a:lnTo>
                      <a:lnTo>
                        <a:pt x="90" y="80"/>
                      </a:lnTo>
                      <a:lnTo>
                        <a:pt x="91" y="80"/>
                      </a:lnTo>
                      <a:lnTo>
                        <a:pt x="91" y="80"/>
                      </a:lnTo>
                      <a:lnTo>
                        <a:pt x="93" y="77"/>
                      </a:lnTo>
                      <a:lnTo>
                        <a:pt x="94" y="77"/>
                      </a:lnTo>
                      <a:lnTo>
                        <a:pt x="96" y="77"/>
                      </a:lnTo>
                      <a:lnTo>
                        <a:pt x="99" y="79"/>
                      </a:lnTo>
                      <a:lnTo>
                        <a:pt x="99" y="80"/>
                      </a:lnTo>
                      <a:lnTo>
                        <a:pt x="99" y="82"/>
                      </a:lnTo>
                      <a:lnTo>
                        <a:pt x="101" y="83"/>
                      </a:lnTo>
                      <a:lnTo>
                        <a:pt x="102" y="83"/>
                      </a:lnTo>
                      <a:lnTo>
                        <a:pt x="102" y="83"/>
                      </a:lnTo>
                      <a:lnTo>
                        <a:pt x="107" y="85"/>
                      </a:lnTo>
                      <a:lnTo>
                        <a:pt x="110" y="85"/>
                      </a:lnTo>
                      <a:lnTo>
                        <a:pt x="112" y="87"/>
                      </a:lnTo>
                      <a:lnTo>
                        <a:pt x="114" y="89"/>
                      </a:lnTo>
                      <a:lnTo>
                        <a:pt x="114" y="90"/>
                      </a:lnTo>
                      <a:lnTo>
                        <a:pt x="114" y="92"/>
                      </a:lnTo>
                      <a:lnTo>
                        <a:pt x="115" y="93"/>
                      </a:lnTo>
                      <a:lnTo>
                        <a:pt x="115" y="94"/>
                      </a:lnTo>
                      <a:lnTo>
                        <a:pt x="115" y="94"/>
                      </a:lnTo>
                      <a:lnTo>
                        <a:pt x="121" y="98"/>
                      </a:lnTo>
                      <a:lnTo>
                        <a:pt x="126" y="98"/>
                      </a:lnTo>
                      <a:lnTo>
                        <a:pt x="130" y="95"/>
                      </a:lnTo>
                      <a:lnTo>
                        <a:pt x="132" y="92"/>
                      </a:lnTo>
                      <a:lnTo>
                        <a:pt x="135" y="86"/>
                      </a:lnTo>
                      <a:lnTo>
                        <a:pt x="137" y="80"/>
                      </a:lnTo>
                      <a:lnTo>
                        <a:pt x="138" y="77"/>
                      </a:lnTo>
                      <a:lnTo>
                        <a:pt x="138" y="76"/>
                      </a:lnTo>
                      <a:lnTo>
                        <a:pt x="153" y="0"/>
                      </a:lnTo>
                      <a:lnTo>
                        <a:pt x="565" y="68"/>
                      </a:lnTo>
                      <a:lnTo>
                        <a:pt x="565" y="68"/>
                      </a:lnTo>
                      <a:lnTo>
                        <a:pt x="483" y="660"/>
                      </a:lnTo>
                      <a:lnTo>
                        <a:pt x="306" y="637"/>
                      </a:lnTo>
                      <a:lnTo>
                        <a:pt x="0" y="458"/>
                      </a:lnTo>
                      <a:lnTo>
                        <a:pt x="10" y="43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24" name="Freeform 16"/>
                <p:cNvSpPr>
                  <a:spLocks/>
                </p:cNvSpPr>
                <p:nvPr/>
              </p:nvSpPr>
              <p:spPr bwMode="auto">
                <a:xfrm>
                  <a:off x="1792288" y="1308100"/>
                  <a:ext cx="879475" cy="1395413"/>
                </a:xfrm>
                <a:custGeom>
                  <a:avLst/>
                  <a:gdLst>
                    <a:gd name="T0" fmla="*/ 220 w 497"/>
                    <a:gd name="T1" fmla="*/ 164 h 813"/>
                    <a:gd name="T2" fmla="*/ 227 w 497"/>
                    <a:gd name="T3" fmla="*/ 188 h 813"/>
                    <a:gd name="T4" fmla="*/ 227 w 497"/>
                    <a:gd name="T5" fmla="*/ 194 h 813"/>
                    <a:gd name="T6" fmla="*/ 236 w 497"/>
                    <a:gd name="T7" fmla="*/ 200 h 813"/>
                    <a:gd name="T8" fmla="*/ 249 w 497"/>
                    <a:gd name="T9" fmla="*/ 221 h 813"/>
                    <a:gd name="T10" fmla="*/ 257 w 497"/>
                    <a:gd name="T11" fmla="*/ 246 h 813"/>
                    <a:gd name="T12" fmla="*/ 266 w 497"/>
                    <a:gd name="T13" fmla="*/ 258 h 813"/>
                    <a:gd name="T14" fmla="*/ 283 w 497"/>
                    <a:gd name="T15" fmla="*/ 279 h 813"/>
                    <a:gd name="T16" fmla="*/ 289 w 497"/>
                    <a:gd name="T17" fmla="*/ 309 h 813"/>
                    <a:gd name="T18" fmla="*/ 277 w 497"/>
                    <a:gd name="T19" fmla="*/ 338 h 813"/>
                    <a:gd name="T20" fmla="*/ 277 w 497"/>
                    <a:gd name="T21" fmla="*/ 359 h 813"/>
                    <a:gd name="T22" fmla="*/ 265 w 497"/>
                    <a:gd name="T23" fmla="*/ 375 h 813"/>
                    <a:gd name="T24" fmla="*/ 262 w 497"/>
                    <a:gd name="T25" fmla="*/ 391 h 813"/>
                    <a:gd name="T26" fmla="*/ 308 w 497"/>
                    <a:gd name="T27" fmla="*/ 384 h 813"/>
                    <a:gd name="T28" fmla="*/ 312 w 497"/>
                    <a:gd name="T29" fmla="*/ 383 h 813"/>
                    <a:gd name="T30" fmla="*/ 315 w 497"/>
                    <a:gd name="T31" fmla="*/ 422 h 813"/>
                    <a:gd name="T32" fmla="*/ 322 w 497"/>
                    <a:gd name="T33" fmla="*/ 444 h 813"/>
                    <a:gd name="T34" fmla="*/ 329 w 497"/>
                    <a:gd name="T35" fmla="*/ 463 h 813"/>
                    <a:gd name="T36" fmla="*/ 325 w 497"/>
                    <a:gd name="T37" fmla="*/ 473 h 813"/>
                    <a:gd name="T38" fmla="*/ 337 w 497"/>
                    <a:gd name="T39" fmla="*/ 485 h 813"/>
                    <a:gd name="T40" fmla="*/ 351 w 497"/>
                    <a:gd name="T41" fmla="*/ 504 h 813"/>
                    <a:gd name="T42" fmla="*/ 354 w 497"/>
                    <a:gd name="T43" fmla="*/ 530 h 813"/>
                    <a:gd name="T44" fmla="*/ 362 w 497"/>
                    <a:gd name="T45" fmla="*/ 539 h 813"/>
                    <a:gd name="T46" fmla="*/ 368 w 497"/>
                    <a:gd name="T47" fmla="*/ 527 h 813"/>
                    <a:gd name="T48" fmla="*/ 384 w 497"/>
                    <a:gd name="T49" fmla="*/ 528 h 813"/>
                    <a:gd name="T50" fmla="*/ 400 w 497"/>
                    <a:gd name="T51" fmla="*/ 533 h 813"/>
                    <a:gd name="T52" fmla="*/ 406 w 497"/>
                    <a:gd name="T53" fmla="*/ 524 h 813"/>
                    <a:gd name="T54" fmla="*/ 415 w 497"/>
                    <a:gd name="T55" fmla="*/ 527 h 813"/>
                    <a:gd name="T56" fmla="*/ 438 w 497"/>
                    <a:gd name="T57" fmla="*/ 528 h 813"/>
                    <a:gd name="T58" fmla="*/ 481 w 497"/>
                    <a:gd name="T59" fmla="*/ 518 h 813"/>
                    <a:gd name="T60" fmla="*/ 227 w 497"/>
                    <a:gd name="T61" fmla="*/ 770 h 813"/>
                    <a:gd name="T62" fmla="*/ 219 w 497"/>
                    <a:gd name="T63" fmla="*/ 768 h 813"/>
                    <a:gd name="T64" fmla="*/ 193 w 497"/>
                    <a:gd name="T65" fmla="*/ 762 h 813"/>
                    <a:gd name="T66" fmla="*/ 155 w 497"/>
                    <a:gd name="T67" fmla="*/ 753 h 813"/>
                    <a:gd name="T68" fmla="*/ 112 w 497"/>
                    <a:gd name="T69" fmla="*/ 746 h 813"/>
                    <a:gd name="T70" fmla="*/ 64 w 497"/>
                    <a:gd name="T71" fmla="*/ 734 h 813"/>
                    <a:gd name="T72" fmla="*/ 17 w 497"/>
                    <a:gd name="T73" fmla="*/ 723 h 813"/>
                    <a:gd name="T74" fmla="*/ 53 w 497"/>
                    <a:gd name="T75" fmla="*/ 518 h 813"/>
                    <a:gd name="T76" fmla="*/ 40 w 497"/>
                    <a:gd name="T77" fmla="*/ 482 h 813"/>
                    <a:gd name="T78" fmla="*/ 43 w 497"/>
                    <a:gd name="T79" fmla="*/ 470 h 813"/>
                    <a:gd name="T80" fmla="*/ 49 w 497"/>
                    <a:gd name="T81" fmla="*/ 455 h 813"/>
                    <a:gd name="T82" fmla="*/ 79 w 497"/>
                    <a:gd name="T83" fmla="*/ 424 h 813"/>
                    <a:gd name="T84" fmla="*/ 124 w 497"/>
                    <a:gd name="T85" fmla="*/ 350 h 813"/>
                    <a:gd name="T86" fmla="*/ 103 w 497"/>
                    <a:gd name="T87" fmla="*/ 291 h 813"/>
                    <a:gd name="T88" fmla="*/ 103 w 497"/>
                    <a:gd name="T89" fmla="*/ 254 h 813"/>
                    <a:gd name="T90" fmla="*/ 110 w 497"/>
                    <a:gd name="T91" fmla="*/ 225 h 813"/>
                    <a:gd name="T92" fmla="*/ 122 w 497"/>
                    <a:gd name="T93" fmla="*/ 175 h 813"/>
                    <a:gd name="T94" fmla="*/ 134 w 497"/>
                    <a:gd name="T95" fmla="*/ 116 h 813"/>
                    <a:gd name="T96" fmla="*/ 146 w 497"/>
                    <a:gd name="T97" fmla="*/ 59 h 813"/>
                    <a:gd name="T98" fmla="*/ 155 w 497"/>
                    <a:gd name="T99" fmla="*/ 16 h 813"/>
                    <a:gd name="T100" fmla="*/ 158 w 497"/>
                    <a:gd name="T101" fmla="*/ 0 h 8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97" h="813">
                      <a:moveTo>
                        <a:pt x="224" y="14"/>
                      </a:moveTo>
                      <a:lnTo>
                        <a:pt x="203" y="118"/>
                      </a:lnTo>
                      <a:lnTo>
                        <a:pt x="211" y="133"/>
                      </a:lnTo>
                      <a:lnTo>
                        <a:pt x="220" y="156"/>
                      </a:lnTo>
                      <a:lnTo>
                        <a:pt x="220" y="164"/>
                      </a:lnTo>
                      <a:lnTo>
                        <a:pt x="215" y="169"/>
                      </a:lnTo>
                      <a:lnTo>
                        <a:pt x="222" y="175"/>
                      </a:lnTo>
                      <a:lnTo>
                        <a:pt x="217" y="179"/>
                      </a:lnTo>
                      <a:lnTo>
                        <a:pt x="217" y="185"/>
                      </a:lnTo>
                      <a:lnTo>
                        <a:pt x="227" y="188"/>
                      </a:lnTo>
                      <a:lnTo>
                        <a:pt x="227" y="189"/>
                      </a:lnTo>
                      <a:lnTo>
                        <a:pt x="227" y="191"/>
                      </a:lnTo>
                      <a:lnTo>
                        <a:pt x="227" y="192"/>
                      </a:lnTo>
                      <a:lnTo>
                        <a:pt x="227" y="194"/>
                      </a:lnTo>
                      <a:lnTo>
                        <a:pt x="227" y="194"/>
                      </a:lnTo>
                      <a:lnTo>
                        <a:pt x="227" y="196"/>
                      </a:lnTo>
                      <a:lnTo>
                        <a:pt x="229" y="197"/>
                      </a:lnTo>
                      <a:lnTo>
                        <a:pt x="229" y="197"/>
                      </a:lnTo>
                      <a:lnTo>
                        <a:pt x="233" y="199"/>
                      </a:lnTo>
                      <a:lnTo>
                        <a:pt x="236" y="200"/>
                      </a:lnTo>
                      <a:lnTo>
                        <a:pt x="239" y="203"/>
                      </a:lnTo>
                      <a:lnTo>
                        <a:pt x="242" y="206"/>
                      </a:lnTo>
                      <a:lnTo>
                        <a:pt x="245" y="211"/>
                      </a:lnTo>
                      <a:lnTo>
                        <a:pt x="248" y="216"/>
                      </a:lnTo>
                      <a:lnTo>
                        <a:pt x="249" y="221"/>
                      </a:lnTo>
                      <a:lnTo>
                        <a:pt x="252" y="227"/>
                      </a:lnTo>
                      <a:lnTo>
                        <a:pt x="253" y="232"/>
                      </a:lnTo>
                      <a:lnTo>
                        <a:pt x="255" y="236"/>
                      </a:lnTo>
                      <a:lnTo>
                        <a:pt x="256" y="242"/>
                      </a:lnTo>
                      <a:lnTo>
                        <a:pt x="257" y="246"/>
                      </a:lnTo>
                      <a:lnTo>
                        <a:pt x="257" y="249"/>
                      </a:lnTo>
                      <a:lnTo>
                        <a:pt x="259" y="252"/>
                      </a:lnTo>
                      <a:lnTo>
                        <a:pt x="259" y="254"/>
                      </a:lnTo>
                      <a:lnTo>
                        <a:pt x="259" y="255"/>
                      </a:lnTo>
                      <a:lnTo>
                        <a:pt x="266" y="258"/>
                      </a:lnTo>
                      <a:lnTo>
                        <a:pt x="266" y="268"/>
                      </a:lnTo>
                      <a:lnTo>
                        <a:pt x="277" y="268"/>
                      </a:lnTo>
                      <a:lnTo>
                        <a:pt x="278" y="279"/>
                      </a:lnTo>
                      <a:lnTo>
                        <a:pt x="283" y="279"/>
                      </a:lnTo>
                      <a:lnTo>
                        <a:pt x="283" y="279"/>
                      </a:lnTo>
                      <a:lnTo>
                        <a:pt x="299" y="279"/>
                      </a:lnTo>
                      <a:lnTo>
                        <a:pt x="299" y="281"/>
                      </a:lnTo>
                      <a:lnTo>
                        <a:pt x="289" y="299"/>
                      </a:lnTo>
                      <a:lnTo>
                        <a:pt x="289" y="309"/>
                      </a:lnTo>
                      <a:lnTo>
                        <a:pt x="289" y="309"/>
                      </a:lnTo>
                      <a:lnTo>
                        <a:pt x="282" y="318"/>
                      </a:lnTo>
                      <a:lnTo>
                        <a:pt x="283" y="318"/>
                      </a:lnTo>
                      <a:lnTo>
                        <a:pt x="283" y="325"/>
                      </a:lnTo>
                      <a:lnTo>
                        <a:pt x="278" y="329"/>
                      </a:lnTo>
                      <a:lnTo>
                        <a:pt x="277" y="338"/>
                      </a:lnTo>
                      <a:lnTo>
                        <a:pt x="279" y="354"/>
                      </a:lnTo>
                      <a:lnTo>
                        <a:pt x="279" y="356"/>
                      </a:lnTo>
                      <a:lnTo>
                        <a:pt x="278" y="357"/>
                      </a:lnTo>
                      <a:lnTo>
                        <a:pt x="277" y="359"/>
                      </a:lnTo>
                      <a:lnTo>
                        <a:pt x="277" y="359"/>
                      </a:lnTo>
                      <a:lnTo>
                        <a:pt x="271" y="361"/>
                      </a:lnTo>
                      <a:lnTo>
                        <a:pt x="268" y="364"/>
                      </a:lnTo>
                      <a:lnTo>
                        <a:pt x="266" y="367"/>
                      </a:lnTo>
                      <a:lnTo>
                        <a:pt x="265" y="371"/>
                      </a:lnTo>
                      <a:lnTo>
                        <a:pt x="265" y="375"/>
                      </a:lnTo>
                      <a:lnTo>
                        <a:pt x="266" y="378"/>
                      </a:lnTo>
                      <a:lnTo>
                        <a:pt x="266" y="381"/>
                      </a:lnTo>
                      <a:lnTo>
                        <a:pt x="266" y="383"/>
                      </a:lnTo>
                      <a:lnTo>
                        <a:pt x="262" y="384"/>
                      </a:lnTo>
                      <a:lnTo>
                        <a:pt x="262" y="391"/>
                      </a:lnTo>
                      <a:lnTo>
                        <a:pt x="269" y="394"/>
                      </a:lnTo>
                      <a:lnTo>
                        <a:pt x="277" y="401"/>
                      </a:lnTo>
                      <a:lnTo>
                        <a:pt x="289" y="397"/>
                      </a:lnTo>
                      <a:lnTo>
                        <a:pt x="302" y="386"/>
                      </a:lnTo>
                      <a:lnTo>
                        <a:pt x="308" y="384"/>
                      </a:lnTo>
                      <a:lnTo>
                        <a:pt x="308" y="384"/>
                      </a:lnTo>
                      <a:lnTo>
                        <a:pt x="310" y="383"/>
                      </a:lnTo>
                      <a:lnTo>
                        <a:pt x="310" y="381"/>
                      </a:lnTo>
                      <a:lnTo>
                        <a:pt x="310" y="381"/>
                      </a:lnTo>
                      <a:lnTo>
                        <a:pt x="312" y="383"/>
                      </a:lnTo>
                      <a:lnTo>
                        <a:pt x="313" y="386"/>
                      </a:lnTo>
                      <a:lnTo>
                        <a:pt x="315" y="392"/>
                      </a:lnTo>
                      <a:lnTo>
                        <a:pt x="315" y="401"/>
                      </a:lnTo>
                      <a:lnTo>
                        <a:pt x="315" y="413"/>
                      </a:lnTo>
                      <a:lnTo>
                        <a:pt x="315" y="422"/>
                      </a:lnTo>
                      <a:lnTo>
                        <a:pt x="316" y="428"/>
                      </a:lnTo>
                      <a:lnTo>
                        <a:pt x="318" y="434"/>
                      </a:lnTo>
                      <a:lnTo>
                        <a:pt x="319" y="440"/>
                      </a:lnTo>
                      <a:lnTo>
                        <a:pt x="321" y="443"/>
                      </a:lnTo>
                      <a:lnTo>
                        <a:pt x="322" y="444"/>
                      </a:lnTo>
                      <a:lnTo>
                        <a:pt x="324" y="446"/>
                      </a:lnTo>
                      <a:lnTo>
                        <a:pt x="326" y="453"/>
                      </a:lnTo>
                      <a:lnTo>
                        <a:pt x="328" y="457"/>
                      </a:lnTo>
                      <a:lnTo>
                        <a:pt x="329" y="461"/>
                      </a:lnTo>
                      <a:lnTo>
                        <a:pt x="329" y="463"/>
                      </a:lnTo>
                      <a:lnTo>
                        <a:pt x="328" y="466"/>
                      </a:lnTo>
                      <a:lnTo>
                        <a:pt x="328" y="466"/>
                      </a:lnTo>
                      <a:lnTo>
                        <a:pt x="328" y="467"/>
                      </a:lnTo>
                      <a:lnTo>
                        <a:pt x="326" y="468"/>
                      </a:lnTo>
                      <a:lnTo>
                        <a:pt x="325" y="473"/>
                      </a:lnTo>
                      <a:lnTo>
                        <a:pt x="326" y="476"/>
                      </a:lnTo>
                      <a:lnTo>
                        <a:pt x="328" y="479"/>
                      </a:lnTo>
                      <a:lnTo>
                        <a:pt x="331" y="482"/>
                      </a:lnTo>
                      <a:lnTo>
                        <a:pt x="334" y="483"/>
                      </a:lnTo>
                      <a:lnTo>
                        <a:pt x="337" y="485"/>
                      </a:lnTo>
                      <a:lnTo>
                        <a:pt x="338" y="485"/>
                      </a:lnTo>
                      <a:lnTo>
                        <a:pt x="340" y="485"/>
                      </a:lnTo>
                      <a:lnTo>
                        <a:pt x="349" y="500"/>
                      </a:lnTo>
                      <a:lnTo>
                        <a:pt x="349" y="501"/>
                      </a:lnTo>
                      <a:lnTo>
                        <a:pt x="351" y="504"/>
                      </a:lnTo>
                      <a:lnTo>
                        <a:pt x="351" y="510"/>
                      </a:lnTo>
                      <a:lnTo>
                        <a:pt x="351" y="516"/>
                      </a:lnTo>
                      <a:lnTo>
                        <a:pt x="352" y="521"/>
                      </a:lnTo>
                      <a:lnTo>
                        <a:pt x="352" y="526"/>
                      </a:lnTo>
                      <a:lnTo>
                        <a:pt x="354" y="530"/>
                      </a:lnTo>
                      <a:lnTo>
                        <a:pt x="354" y="531"/>
                      </a:lnTo>
                      <a:lnTo>
                        <a:pt x="357" y="536"/>
                      </a:lnTo>
                      <a:lnTo>
                        <a:pt x="360" y="539"/>
                      </a:lnTo>
                      <a:lnTo>
                        <a:pt x="361" y="539"/>
                      </a:lnTo>
                      <a:lnTo>
                        <a:pt x="362" y="539"/>
                      </a:lnTo>
                      <a:lnTo>
                        <a:pt x="364" y="536"/>
                      </a:lnTo>
                      <a:lnTo>
                        <a:pt x="365" y="534"/>
                      </a:lnTo>
                      <a:lnTo>
                        <a:pt x="365" y="533"/>
                      </a:lnTo>
                      <a:lnTo>
                        <a:pt x="365" y="531"/>
                      </a:lnTo>
                      <a:lnTo>
                        <a:pt x="368" y="527"/>
                      </a:lnTo>
                      <a:lnTo>
                        <a:pt x="372" y="526"/>
                      </a:lnTo>
                      <a:lnTo>
                        <a:pt x="375" y="526"/>
                      </a:lnTo>
                      <a:lnTo>
                        <a:pt x="378" y="526"/>
                      </a:lnTo>
                      <a:lnTo>
                        <a:pt x="382" y="527"/>
                      </a:lnTo>
                      <a:lnTo>
                        <a:pt x="384" y="528"/>
                      </a:lnTo>
                      <a:lnTo>
                        <a:pt x="387" y="530"/>
                      </a:lnTo>
                      <a:lnTo>
                        <a:pt x="388" y="531"/>
                      </a:lnTo>
                      <a:lnTo>
                        <a:pt x="393" y="534"/>
                      </a:lnTo>
                      <a:lnTo>
                        <a:pt x="397" y="534"/>
                      </a:lnTo>
                      <a:lnTo>
                        <a:pt x="400" y="533"/>
                      </a:lnTo>
                      <a:lnTo>
                        <a:pt x="403" y="531"/>
                      </a:lnTo>
                      <a:lnTo>
                        <a:pt x="403" y="528"/>
                      </a:lnTo>
                      <a:lnTo>
                        <a:pt x="405" y="527"/>
                      </a:lnTo>
                      <a:lnTo>
                        <a:pt x="405" y="524"/>
                      </a:lnTo>
                      <a:lnTo>
                        <a:pt x="406" y="524"/>
                      </a:lnTo>
                      <a:lnTo>
                        <a:pt x="409" y="523"/>
                      </a:lnTo>
                      <a:lnTo>
                        <a:pt x="411" y="523"/>
                      </a:lnTo>
                      <a:lnTo>
                        <a:pt x="412" y="524"/>
                      </a:lnTo>
                      <a:lnTo>
                        <a:pt x="414" y="526"/>
                      </a:lnTo>
                      <a:lnTo>
                        <a:pt x="415" y="527"/>
                      </a:lnTo>
                      <a:lnTo>
                        <a:pt x="415" y="528"/>
                      </a:lnTo>
                      <a:lnTo>
                        <a:pt x="417" y="530"/>
                      </a:lnTo>
                      <a:lnTo>
                        <a:pt x="417" y="531"/>
                      </a:lnTo>
                      <a:lnTo>
                        <a:pt x="421" y="531"/>
                      </a:lnTo>
                      <a:lnTo>
                        <a:pt x="438" y="528"/>
                      </a:lnTo>
                      <a:lnTo>
                        <a:pt x="444" y="533"/>
                      </a:lnTo>
                      <a:lnTo>
                        <a:pt x="454" y="533"/>
                      </a:lnTo>
                      <a:lnTo>
                        <a:pt x="466" y="531"/>
                      </a:lnTo>
                      <a:lnTo>
                        <a:pt x="472" y="518"/>
                      </a:lnTo>
                      <a:lnTo>
                        <a:pt x="481" y="518"/>
                      </a:lnTo>
                      <a:lnTo>
                        <a:pt x="487" y="534"/>
                      </a:lnTo>
                      <a:lnTo>
                        <a:pt x="496" y="548"/>
                      </a:lnTo>
                      <a:lnTo>
                        <a:pt x="457" y="812"/>
                      </a:lnTo>
                      <a:lnTo>
                        <a:pt x="457" y="812"/>
                      </a:lnTo>
                      <a:lnTo>
                        <a:pt x="227" y="770"/>
                      </a:lnTo>
                      <a:lnTo>
                        <a:pt x="227" y="770"/>
                      </a:lnTo>
                      <a:lnTo>
                        <a:pt x="226" y="770"/>
                      </a:lnTo>
                      <a:lnTo>
                        <a:pt x="224" y="770"/>
                      </a:lnTo>
                      <a:lnTo>
                        <a:pt x="222" y="768"/>
                      </a:lnTo>
                      <a:lnTo>
                        <a:pt x="219" y="768"/>
                      </a:lnTo>
                      <a:lnTo>
                        <a:pt x="215" y="767"/>
                      </a:lnTo>
                      <a:lnTo>
                        <a:pt x="211" y="765"/>
                      </a:lnTo>
                      <a:lnTo>
                        <a:pt x="205" y="765"/>
                      </a:lnTo>
                      <a:lnTo>
                        <a:pt x="199" y="764"/>
                      </a:lnTo>
                      <a:lnTo>
                        <a:pt x="193" y="762"/>
                      </a:lnTo>
                      <a:lnTo>
                        <a:pt x="186" y="761"/>
                      </a:lnTo>
                      <a:lnTo>
                        <a:pt x="179" y="759"/>
                      </a:lnTo>
                      <a:lnTo>
                        <a:pt x="172" y="758"/>
                      </a:lnTo>
                      <a:lnTo>
                        <a:pt x="163" y="756"/>
                      </a:lnTo>
                      <a:lnTo>
                        <a:pt x="155" y="753"/>
                      </a:lnTo>
                      <a:lnTo>
                        <a:pt x="148" y="752"/>
                      </a:lnTo>
                      <a:lnTo>
                        <a:pt x="139" y="750"/>
                      </a:lnTo>
                      <a:lnTo>
                        <a:pt x="130" y="748"/>
                      </a:lnTo>
                      <a:lnTo>
                        <a:pt x="120" y="747"/>
                      </a:lnTo>
                      <a:lnTo>
                        <a:pt x="112" y="746"/>
                      </a:lnTo>
                      <a:lnTo>
                        <a:pt x="101" y="743"/>
                      </a:lnTo>
                      <a:lnTo>
                        <a:pt x="93" y="741"/>
                      </a:lnTo>
                      <a:lnTo>
                        <a:pt x="83" y="738"/>
                      </a:lnTo>
                      <a:lnTo>
                        <a:pt x="73" y="737"/>
                      </a:lnTo>
                      <a:lnTo>
                        <a:pt x="64" y="734"/>
                      </a:lnTo>
                      <a:lnTo>
                        <a:pt x="54" y="732"/>
                      </a:lnTo>
                      <a:lnTo>
                        <a:pt x="44" y="729"/>
                      </a:lnTo>
                      <a:lnTo>
                        <a:pt x="35" y="728"/>
                      </a:lnTo>
                      <a:lnTo>
                        <a:pt x="27" y="726"/>
                      </a:lnTo>
                      <a:lnTo>
                        <a:pt x="17" y="723"/>
                      </a:lnTo>
                      <a:lnTo>
                        <a:pt x="8" y="722"/>
                      </a:lnTo>
                      <a:lnTo>
                        <a:pt x="0" y="720"/>
                      </a:lnTo>
                      <a:lnTo>
                        <a:pt x="38" y="556"/>
                      </a:lnTo>
                      <a:lnTo>
                        <a:pt x="37" y="545"/>
                      </a:lnTo>
                      <a:lnTo>
                        <a:pt x="53" y="518"/>
                      </a:lnTo>
                      <a:lnTo>
                        <a:pt x="53" y="509"/>
                      </a:lnTo>
                      <a:lnTo>
                        <a:pt x="57" y="503"/>
                      </a:lnTo>
                      <a:lnTo>
                        <a:pt x="60" y="496"/>
                      </a:lnTo>
                      <a:lnTo>
                        <a:pt x="56" y="491"/>
                      </a:lnTo>
                      <a:lnTo>
                        <a:pt x="40" y="482"/>
                      </a:lnTo>
                      <a:lnTo>
                        <a:pt x="41" y="474"/>
                      </a:lnTo>
                      <a:lnTo>
                        <a:pt x="41" y="474"/>
                      </a:lnTo>
                      <a:lnTo>
                        <a:pt x="41" y="473"/>
                      </a:lnTo>
                      <a:lnTo>
                        <a:pt x="41" y="471"/>
                      </a:lnTo>
                      <a:lnTo>
                        <a:pt x="43" y="470"/>
                      </a:lnTo>
                      <a:lnTo>
                        <a:pt x="43" y="468"/>
                      </a:lnTo>
                      <a:lnTo>
                        <a:pt x="44" y="467"/>
                      </a:lnTo>
                      <a:lnTo>
                        <a:pt x="44" y="466"/>
                      </a:lnTo>
                      <a:lnTo>
                        <a:pt x="44" y="464"/>
                      </a:lnTo>
                      <a:lnTo>
                        <a:pt x="49" y="455"/>
                      </a:lnTo>
                      <a:lnTo>
                        <a:pt x="53" y="449"/>
                      </a:lnTo>
                      <a:lnTo>
                        <a:pt x="60" y="441"/>
                      </a:lnTo>
                      <a:lnTo>
                        <a:pt x="65" y="434"/>
                      </a:lnTo>
                      <a:lnTo>
                        <a:pt x="73" y="428"/>
                      </a:lnTo>
                      <a:lnTo>
                        <a:pt x="79" y="424"/>
                      </a:lnTo>
                      <a:lnTo>
                        <a:pt x="82" y="422"/>
                      </a:lnTo>
                      <a:lnTo>
                        <a:pt x="83" y="420"/>
                      </a:lnTo>
                      <a:lnTo>
                        <a:pt x="83" y="413"/>
                      </a:lnTo>
                      <a:lnTo>
                        <a:pt x="123" y="357"/>
                      </a:lnTo>
                      <a:lnTo>
                        <a:pt x="124" y="350"/>
                      </a:lnTo>
                      <a:lnTo>
                        <a:pt x="119" y="338"/>
                      </a:lnTo>
                      <a:lnTo>
                        <a:pt x="110" y="331"/>
                      </a:lnTo>
                      <a:lnTo>
                        <a:pt x="100" y="311"/>
                      </a:lnTo>
                      <a:lnTo>
                        <a:pt x="100" y="302"/>
                      </a:lnTo>
                      <a:lnTo>
                        <a:pt x="103" y="291"/>
                      </a:lnTo>
                      <a:lnTo>
                        <a:pt x="103" y="281"/>
                      </a:lnTo>
                      <a:lnTo>
                        <a:pt x="98" y="271"/>
                      </a:lnTo>
                      <a:lnTo>
                        <a:pt x="103" y="257"/>
                      </a:lnTo>
                      <a:lnTo>
                        <a:pt x="103" y="255"/>
                      </a:lnTo>
                      <a:lnTo>
                        <a:pt x="103" y="254"/>
                      </a:lnTo>
                      <a:lnTo>
                        <a:pt x="104" y="251"/>
                      </a:lnTo>
                      <a:lnTo>
                        <a:pt x="106" y="245"/>
                      </a:lnTo>
                      <a:lnTo>
                        <a:pt x="107" y="239"/>
                      </a:lnTo>
                      <a:lnTo>
                        <a:pt x="109" y="232"/>
                      </a:lnTo>
                      <a:lnTo>
                        <a:pt x="110" y="225"/>
                      </a:lnTo>
                      <a:lnTo>
                        <a:pt x="112" y="216"/>
                      </a:lnTo>
                      <a:lnTo>
                        <a:pt x="115" y="206"/>
                      </a:lnTo>
                      <a:lnTo>
                        <a:pt x="116" y="196"/>
                      </a:lnTo>
                      <a:lnTo>
                        <a:pt x="119" y="186"/>
                      </a:lnTo>
                      <a:lnTo>
                        <a:pt x="122" y="175"/>
                      </a:lnTo>
                      <a:lnTo>
                        <a:pt x="123" y="163"/>
                      </a:lnTo>
                      <a:lnTo>
                        <a:pt x="125" y="152"/>
                      </a:lnTo>
                      <a:lnTo>
                        <a:pt x="128" y="140"/>
                      </a:lnTo>
                      <a:lnTo>
                        <a:pt x="131" y="128"/>
                      </a:lnTo>
                      <a:lnTo>
                        <a:pt x="134" y="116"/>
                      </a:lnTo>
                      <a:lnTo>
                        <a:pt x="136" y="103"/>
                      </a:lnTo>
                      <a:lnTo>
                        <a:pt x="139" y="92"/>
                      </a:lnTo>
                      <a:lnTo>
                        <a:pt x="142" y="80"/>
                      </a:lnTo>
                      <a:lnTo>
                        <a:pt x="145" y="68"/>
                      </a:lnTo>
                      <a:lnTo>
                        <a:pt x="146" y="59"/>
                      </a:lnTo>
                      <a:lnTo>
                        <a:pt x="149" y="49"/>
                      </a:lnTo>
                      <a:lnTo>
                        <a:pt x="151" y="40"/>
                      </a:lnTo>
                      <a:lnTo>
                        <a:pt x="154" y="32"/>
                      </a:lnTo>
                      <a:lnTo>
                        <a:pt x="155" y="23"/>
                      </a:lnTo>
                      <a:lnTo>
                        <a:pt x="155" y="16"/>
                      </a:lnTo>
                      <a:lnTo>
                        <a:pt x="157" y="10"/>
                      </a:lnTo>
                      <a:lnTo>
                        <a:pt x="158" y="5"/>
                      </a:lnTo>
                      <a:lnTo>
                        <a:pt x="158" y="2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224" y="1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25" name="Freeform 17"/>
                <p:cNvSpPr>
                  <a:spLocks/>
                </p:cNvSpPr>
                <p:nvPr/>
              </p:nvSpPr>
              <p:spPr bwMode="auto">
                <a:xfrm>
                  <a:off x="1792288" y="1308100"/>
                  <a:ext cx="879475" cy="1395413"/>
                </a:xfrm>
                <a:custGeom>
                  <a:avLst/>
                  <a:gdLst>
                    <a:gd name="T0" fmla="*/ 220 w 497"/>
                    <a:gd name="T1" fmla="*/ 164 h 813"/>
                    <a:gd name="T2" fmla="*/ 227 w 497"/>
                    <a:gd name="T3" fmla="*/ 188 h 813"/>
                    <a:gd name="T4" fmla="*/ 227 w 497"/>
                    <a:gd name="T5" fmla="*/ 194 h 813"/>
                    <a:gd name="T6" fmla="*/ 229 w 497"/>
                    <a:gd name="T7" fmla="*/ 197 h 813"/>
                    <a:gd name="T8" fmla="*/ 245 w 497"/>
                    <a:gd name="T9" fmla="*/ 211 h 813"/>
                    <a:gd name="T10" fmla="*/ 255 w 497"/>
                    <a:gd name="T11" fmla="*/ 236 h 813"/>
                    <a:gd name="T12" fmla="*/ 259 w 497"/>
                    <a:gd name="T13" fmla="*/ 254 h 813"/>
                    <a:gd name="T14" fmla="*/ 278 w 497"/>
                    <a:gd name="T15" fmla="*/ 279 h 813"/>
                    <a:gd name="T16" fmla="*/ 289 w 497"/>
                    <a:gd name="T17" fmla="*/ 299 h 813"/>
                    <a:gd name="T18" fmla="*/ 283 w 497"/>
                    <a:gd name="T19" fmla="*/ 325 h 813"/>
                    <a:gd name="T20" fmla="*/ 279 w 497"/>
                    <a:gd name="T21" fmla="*/ 356 h 813"/>
                    <a:gd name="T22" fmla="*/ 271 w 497"/>
                    <a:gd name="T23" fmla="*/ 361 h 813"/>
                    <a:gd name="T24" fmla="*/ 266 w 497"/>
                    <a:gd name="T25" fmla="*/ 378 h 813"/>
                    <a:gd name="T26" fmla="*/ 269 w 497"/>
                    <a:gd name="T27" fmla="*/ 394 h 813"/>
                    <a:gd name="T28" fmla="*/ 308 w 497"/>
                    <a:gd name="T29" fmla="*/ 384 h 813"/>
                    <a:gd name="T30" fmla="*/ 312 w 497"/>
                    <a:gd name="T31" fmla="*/ 383 h 813"/>
                    <a:gd name="T32" fmla="*/ 315 w 497"/>
                    <a:gd name="T33" fmla="*/ 413 h 813"/>
                    <a:gd name="T34" fmla="*/ 321 w 497"/>
                    <a:gd name="T35" fmla="*/ 443 h 813"/>
                    <a:gd name="T36" fmla="*/ 328 w 497"/>
                    <a:gd name="T37" fmla="*/ 457 h 813"/>
                    <a:gd name="T38" fmla="*/ 328 w 497"/>
                    <a:gd name="T39" fmla="*/ 467 h 813"/>
                    <a:gd name="T40" fmla="*/ 328 w 497"/>
                    <a:gd name="T41" fmla="*/ 479 h 813"/>
                    <a:gd name="T42" fmla="*/ 340 w 497"/>
                    <a:gd name="T43" fmla="*/ 485 h 813"/>
                    <a:gd name="T44" fmla="*/ 351 w 497"/>
                    <a:gd name="T45" fmla="*/ 510 h 813"/>
                    <a:gd name="T46" fmla="*/ 354 w 497"/>
                    <a:gd name="T47" fmla="*/ 531 h 813"/>
                    <a:gd name="T48" fmla="*/ 362 w 497"/>
                    <a:gd name="T49" fmla="*/ 539 h 813"/>
                    <a:gd name="T50" fmla="*/ 365 w 497"/>
                    <a:gd name="T51" fmla="*/ 531 h 813"/>
                    <a:gd name="T52" fmla="*/ 382 w 497"/>
                    <a:gd name="T53" fmla="*/ 527 h 813"/>
                    <a:gd name="T54" fmla="*/ 393 w 497"/>
                    <a:gd name="T55" fmla="*/ 534 h 813"/>
                    <a:gd name="T56" fmla="*/ 405 w 497"/>
                    <a:gd name="T57" fmla="*/ 527 h 813"/>
                    <a:gd name="T58" fmla="*/ 411 w 497"/>
                    <a:gd name="T59" fmla="*/ 523 h 813"/>
                    <a:gd name="T60" fmla="*/ 417 w 497"/>
                    <a:gd name="T61" fmla="*/ 530 h 813"/>
                    <a:gd name="T62" fmla="*/ 454 w 497"/>
                    <a:gd name="T63" fmla="*/ 533 h 813"/>
                    <a:gd name="T64" fmla="*/ 496 w 497"/>
                    <a:gd name="T65" fmla="*/ 548 h 813"/>
                    <a:gd name="T66" fmla="*/ 227 w 497"/>
                    <a:gd name="T67" fmla="*/ 770 h 813"/>
                    <a:gd name="T68" fmla="*/ 215 w 497"/>
                    <a:gd name="T69" fmla="*/ 767 h 813"/>
                    <a:gd name="T70" fmla="*/ 186 w 497"/>
                    <a:gd name="T71" fmla="*/ 761 h 813"/>
                    <a:gd name="T72" fmla="*/ 148 w 497"/>
                    <a:gd name="T73" fmla="*/ 752 h 813"/>
                    <a:gd name="T74" fmla="*/ 101 w 497"/>
                    <a:gd name="T75" fmla="*/ 743 h 813"/>
                    <a:gd name="T76" fmla="*/ 54 w 497"/>
                    <a:gd name="T77" fmla="*/ 732 h 813"/>
                    <a:gd name="T78" fmla="*/ 8 w 497"/>
                    <a:gd name="T79" fmla="*/ 722 h 813"/>
                    <a:gd name="T80" fmla="*/ 53 w 497"/>
                    <a:gd name="T81" fmla="*/ 509 h 813"/>
                    <a:gd name="T82" fmla="*/ 41 w 497"/>
                    <a:gd name="T83" fmla="*/ 474 h 813"/>
                    <a:gd name="T84" fmla="*/ 43 w 497"/>
                    <a:gd name="T85" fmla="*/ 470 h 813"/>
                    <a:gd name="T86" fmla="*/ 44 w 497"/>
                    <a:gd name="T87" fmla="*/ 464 h 813"/>
                    <a:gd name="T88" fmla="*/ 73 w 497"/>
                    <a:gd name="T89" fmla="*/ 428 h 813"/>
                    <a:gd name="T90" fmla="*/ 123 w 497"/>
                    <a:gd name="T91" fmla="*/ 357 h 813"/>
                    <a:gd name="T92" fmla="*/ 100 w 497"/>
                    <a:gd name="T93" fmla="*/ 302 h 813"/>
                    <a:gd name="T94" fmla="*/ 103 w 497"/>
                    <a:gd name="T95" fmla="*/ 257 h 813"/>
                    <a:gd name="T96" fmla="*/ 107 w 497"/>
                    <a:gd name="T97" fmla="*/ 239 h 813"/>
                    <a:gd name="T98" fmla="*/ 116 w 497"/>
                    <a:gd name="T99" fmla="*/ 196 h 813"/>
                    <a:gd name="T100" fmla="*/ 128 w 497"/>
                    <a:gd name="T101" fmla="*/ 140 h 813"/>
                    <a:gd name="T102" fmla="*/ 142 w 497"/>
                    <a:gd name="T103" fmla="*/ 80 h 813"/>
                    <a:gd name="T104" fmla="*/ 154 w 497"/>
                    <a:gd name="T105" fmla="*/ 32 h 813"/>
                    <a:gd name="T106" fmla="*/ 158 w 497"/>
                    <a:gd name="T107" fmla="*/ 2 h 8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97" h="813">
                      <a:moveTo>
                        <a:pt x="224" y="14"/>
                      </a:moveTo>
                      <a:lnTo>
                        <a:pt x="203" y="118"/>
                      </a:lnTo>
                      <a:lnTo>
                        <a:pt x="211" y="133"/>
                      </a:lnTo>
                      <a:lnTo>
                        <a:pt x="220" y="156"/>
                      </a:lnTo>
                      <a:lnTo>
                        <a:pt x="220" y="164"/>
                      </a:lnTo>
                      <a:lnTo>
                        <a:pt x="215" y="169"/>
                      </a:lnTo>
                      <a:lnTo>
                        <a:pt x="222" y="175"/>
                      </a:lnTo>
                      <a:lnTo>
                        <a:pt x="217" y="179"/>
                      </a:lnTo>
                      <a:lnTo>
                        <a:pt x="217" y="185"/>
                      </a:lnTo>
                      <a:lnTo>
                        <a:pt x="227" y="188"/>
                      </a:lnTo>
                      <a:lnTo>
                        <a:pt x="227" y="188"/>
                      </a:lnTo>
                      <a:lnTo>
                        <a:pt x="227" y="189"/>
                      </a:lnTo>
                      <a:lnTo>
                        <a:pt x="227" y="191"/>
                      </a:lnTo>
                      <a:lnTo>
                        <a:pt x="227" y="192"/>
                      </a:lnTo>
                      <a:lnTo>
                        <a:pt x="227" y="194"/>
                      </a:lnTo>
                      <a:lnTo>
                        <a:pt x="227" y="194"/>
                      </a:lnTo>
                      <a:lnTo>
                        <a:pt x="227" y="196"/>
                      </a:lnTo>
                      <a:lnTo>
                        <a:pt x="229" y="197"/>
                      </a:lnTo>
                      <a:lnTo>
                        <a:pt x="229" y="197"/>
                      </a:lnTo>
                      <a:lnTo>
                        <a:pt x="229" y="197"/>
                      </a:lnTo>
                      <a:lnTo>
                        <a:pt x="233" y="199"/>
                      </a:lnTo>
                      <a:lnTo>
                        <a:pt x="236" y="200"/>
                      </a:lnTo>
                      <a:lnTo>
                        <a:pt x="239" y="203"/>
                      </a:lnTo>
                      <a:lnTo>
                        <a:pt x="242" y="206"/>
                      </a:lnTo>
                      <a:lnTo>
                        <a:pt x="245" y="211"/>
                      </a:lnTo>
                      <a:lnTo>
                        <a:pt x="248" y="216"/>
                      </a:lnTo>
                      <a:lnTo>
                        <a:pt x="249" y="221"/>
                      </a:lnTo>
                      <a:lnTo>
                        <a:pt x="252" y="227"/>
                      </a:lnTo>
                      <a:lnTo>
                        <a:pt x="253" y="232"/>
                      </a:lnTo>
                      <a:lnTo>
                        <a:pt x="255" y="236"/>
                      </a:lnTo>
                      <a:lnTo>
                        <a:pt x="256" y="242"/>
                      </a:lnTo>
                      <a:lnTo>
                        <a:pt x="257" y="246"/>
                      </a:lnTo>
                      <a:lnTo>
                        <a:pt x="257" y="249"/>
                      </a:lnTo>
                      <a:lnTo>
                        <a:pt x="259" y="252"/>
                      </a:lnTo>
                      <a:lnTo>
                        <a:pt x="259" y="254"/>
                      </a:lnTo>
                      <a:lnTo>
                        <a:pt x="259" y="255"/>
                      </a:lnTo>
                      <a:lnTo>
                        <a:pt x="266" y="258"/>
                      </a:lnTo>
                      <a:lnTo>
                        <a:pt x="266" y="268"/>
                      </a:lnTo>
                      <a:lnTo>
                        <a:pt x="277" y="268"/>
                      </a:lnTo>
                      <a:lnTo>
                        <a:pt x="278" y="279"/>
                      </a:lnTo>
                      <a:lnTo>
                        <a:pt x="283" y="279"/>
                      </a:lnTo>
                      <a:lnTo>
                        <a:pt x="283" y="279"/>
                      </a:lnTo>
                      <a:lnTo>
                        <a:pt x="299" y="279"/>
                      </a:lnTo>
                      <a:lnTo>
                        <a:pt x="299" y="281"/>
                      </a:lnTo>
                      <a:lnTo>
                        <a:pt x="289" y="299"/>
                      </a:lnTo>
                      <a:lnTo>
                        <a:pt x="289" y="309"/>
                      </a:lnTo>
                      <a:lnTo>
                        <a:pt x="289" y="309"/>
                      </a:lnTo>
                      <a:lnTo>
                        <a:pt x="282" y="318"/>
                      </a:lnTo>
                      <a:lnTo>
                        <a:pt x="283" y="318"/>
                      </a:lnTo>
                      <a:lnTo>
                        <a:pt x="283" y="325"/>
                      </a:lnTo>
                      <a:lnTo>
                        <a:pt x="278" y="329"/>
                      </a:lnTo>
                      <a:lnTo>
                        <a:pt x="277" y="338"/>
                      </a:lnTo>
                      <a:lnTo>
                        <a:pt x="279" y="354"/>
                      </a:lnTo>
                      <a:lnTo>
                        <a:pt x="279" y="354"/>
                      </a:lnTo>
                      <a:lnTo>
                        <a:pt x="279" y="356"/>
                      </a:lnTo>
                      <a:lnTo>
                        <a:pt x="278" y="357"/>
                      </a:lnTo>
                      <a:lnTo>
                        <a:pt x="277" y="359"/>
                      </a:lnTo>
                      <a:lnTo>
                        <a:pt x="277" y="359"/>
                      </a:lnTo>
                      <a:lnTo>
                        <a:pt x="277" y="359"/>
                      </a:lnTo>
                      <a:lnTo>
                        <a:pt x="271" y="361"/>
                      </a:lnTo>
                      <a:lnTo>
                        <a:pt x="268" y="364"/>
                      </a:lnTo>
                      <a:lnTo>
                        <a:pt x="266" y="367"/>
                      </a:lnTo>
                      <a:lnTo>
                        <a:pt x="265" y="371"/>
                      </a:lnTo>
                      <a:lnTo>
                        <a:pt x="265" y="375"/>
                      </a:lnTo>
                      <a:lnTo>
                        <a:pt x="266" y="378"/>
                      </a:lnTo>
                      <a:lnTo>
                        <a:pt x="266" y="381"/>
                      </a:lnTo>
                      <a:lnTo>
                        <a:pt x="266" y="383"/>
                      </a:lnTo>
                      <a:lnTo>
                        <a:pt x="262" y="384"/>
                      </a:lnTo>
                      <a:lnTo>
                        <a:pt x="262" y="391"/>
                      </a:lnTo>
                      <a:lnTo>
                        <a:pt x="269" y="394"/>
                      </a:lnTo>
                      <a:lnTo>
                        <a:pt x="277" y="401"/>
                      </a:lnTo>
                      <a:lnTo>
                        <a:pt x="289" y="397"/>
                      </a:lnTo>
                      <a:lnTo>
                        <a:pt x="302" y="386"/>
                      </a:lnTo>
                      <a:lnTo>
                        <a:pt x="308" y="384"/>
                      </a:lnTo>
                      <a:lnTo>
                        <a:pt x="308" y="384"/>
                      </a:lnTo>
                      <a:lnTo>
                        <a:pt x="308" y="384"/>
                      </a:lnTo>
                      <a:lnTo>
                        <a:pt x="310" y="383"/>
                      </a:lnTo>
                      <a:lnTo>
                        <a:pt x="310" y="381"/>
                      </a:lnTo>
                      <a:lnTo>
                        <a:pt x="310" y="381"/>
                      </a:lnTo>
                      <a:lnTo>
                        <a:pt x="312" y="383"/>
                      </a:lnTo>
                      <a:lnTo>
                        <a:pt x="313" y="386"/>
                      </a:lnTo>
                      <a:lnTo>
                        <a:pt x="315" y="392"/>
                      </a:lnTo>
                      <a:lnTo>
                        <a:pt x="315" y="401"/>
                      </a:lnTo>
                      <a:lnTo>
                        <a:pt x="315" y="401"/>
                      </a:lnTo>
                      <a:lnTo>
                        <a:pt x="315" y="413"/>
                      </a:lnTo>
                      <a:lnTo>
                        <a:pt x="315" y="422"/>
                      </a:lnTo>
                      <a:lnTo>
                        <a:pt x="316" y="428"/>
                      </a:lnTo>
                      <a:lnTo>
                        <a:pt x="318" y="434"/>
                      </a:lnTo>
                      <a:lnTo>
                        <a:pt x="319" y="440"/>
                      </a:lnTo>
                      <a:lnTo>
                        <a:pt x="321" y="443"/>
                      </a:lnTo>
                      <a:lnTo>
                        <a:pt x="322" y="444"/>
                      </a:lnTo>
                      <a:lnTo>
                        <a:pt x="324" y="446"/>
                      </a:lnTo>
                      <a:lnTo>
                        <a:pt x="324" y="446"/>
                      </a:lnTo>
                      <a:lnTo>
                        <a:pt x="326" y="453"/>
                      </a:lnTo>
                      <a:lnTo>
                        <a:pt x="328" y="457"/>
                      </a:lnTo>
                      <a:lnTo>
                        <a:pt x="329" y="461"/>
                      </a:lnTo>
                      <a:lnTo>
                        <a:pt x="329" y="463"/>
                      </a:lnTo>
                      <a:lnTo>
                        <a:pt x="328" y="466"/>
                      </a:lnTo>
                      <a:lnTo>
                        <a:pt x="328" y="466"/>
                      </a:lnTo>
                      <a:lnTo>
                        <a:pt x="328" y="467"/>
                      </a:lnTo>
                      <a:lnTo>
                        <a:pt x="326" y="468"/>
                      </a:lnTo>
                      <a:lnTo>
                        <a:pt x="326" y="468"/>
                      </a:lnTo>
                      <a:lnTo>
                        <a:pt x="325" y="473"/>
                      </a:lnTo>
                      <a:lnTo>
                        <a:pt x="326" y="476"/>
                      </a:lnTo>
                      <a:lnTo>
                        <a:pt x="328" y="479"/>
                      </a:lnTo>
                      <a:lnTo>
                        <a:pt x="331" y="482"/>
                      </a:lnTo>
                      <a:lnTo>
                        <a:pt x="334" y="483"/>
                      </a:lnTo>
                      <a:lnTo>
                        <a:pt x="337" y="485"/>
                      </a:lnTo>
                      <a:lnTo>
                        <a:pt x="338" y="485"/>
                      </a:lnTo>
                      <a:lnTo>
                        <a:pt x="340" y="485"/>
                      </a:lnTo>
                      <a:lnTo>
                        <a:pt x="349" y="500"/>
                      </a:lnTo>
                      <a:lnTo>
                        <a:pt x="349" y="500"/>
                      </a:lnTo>
                      <a:lnTo>
                        <a:pt x="349" y="501"/>
                      </a:lnTo>
                      <a:lnTo>
                        <a:pt x="351" y="504"/>
                      </a:lnTo>
                      <a:lnTo>
                        <a:pt x="351" y="510"/>
                      </a:lnTo>
                      <a:lnTo>
                        <a:pt x="351" y="516"/>
                      </a:lnTo>
                      <a:lnTo>
                        <a:pt x="352" y="521"/>
                      </a:lnTo>
                      <a:lnTo>
                        <a:pt x="352" y="526"/>
                      </a:lnTo>
                      <a:lnTo>
                        <a:pt x="354" y="530"/>
                      </a:lnTo>
                      <a:lnTo>
                        <a:pt x="354" y="531"/>
                      </a:lnTo>
                      <a:lnTo>
                        <a:pt x="354" y="531"/>
                      </a:lnTo>
                      <a:lnTo>
                        <a:pt x="357" y="536"/>
                      </a:lnTo>
                      <a:lnTo>
                        <a:pt x="360" y="539"/>
                      </a:lnTo>
                      <a:lnTo>
                        <a:pt x="361" y="539"/>
                      </a:lnTo>
                      <a:lnTo>
                        <a:pt x="362" y="539"/>
                      </a:lnTo>
                      <a:lnTo>
                        <a:pt x="364" y="536"/>
                      </a:lnTo>
                      <a:lnTo>
                        <a:pt x="365" y="534"/>
                      </a:lnTo>
                      <a:lnTo>
                        <a:pt x="365" y="533"/>
                      </a:lnTo>
                      <a:lnTo>
                        <a:pt x="365" y="531"/>
                      </a:lnTo>
                      <a:lnTo>
                        <a:pt x="365" y="531"/>
                      </a:lnTo>
                      <a:lnTo>
                        <a:pt x="368" y="527"/>
                      </a:lnTo>
                      <a:lnTo>
                        <a:pt x="372" y="526"/>
                      </a:lnTo>
                      <a:lnTo>
                        <a:pt x="375" y="526"/>
                      </a:lnTo>
                      <a:lnTo>
                        <a:pt x="378" y="526"/>
                      </a:lnTo>
                      <a:lnTo>
                        <a:pt x="382" y="527"/>
                      </a:lnTo>
                      <a:lnTo>
                        <a:pt x="384" y="528"/>
                      </a:lnTo>
                      <a:lnTo>
                        <a:pt x="387" y="530"/>
                      </a:lnTo>
                      <a:lnTo>
                        <a:pt x="388" y="531"/>
                      </a:lnTo>
                      <a:lnTo>
                        <a:pt x="388" y="531"/>
                      </a:lnTo>
                      <a:lnTo>
                        <a:pt x="393" y="534"/>
                      </a:lnTo>
                      <a:lnTo>
                        <a:pt x="397" y="534"/>
                      </a:lnTo>
                      <a:lnTo>
                        <a:pt x="400" y="533"/>
                      </a:lnTo>
                      <a:lnTo>
                        <a:pt x="403" y="531"/>
                      </a:lnTo>
                      <a:lnTo>
                        <a:pt x="403" y="528"/>
                      </a:lnTo>
                      <a:lnTo>
                        <a:pt x="405" y="527"/>
                      </a:lnTo>
                      <a:lnTo>
                        <a:pt x="405" y="524"/>
                      </a:lnTo>
                      <a:lnTo>
                        <a:pt x="406" y="524"/>
                      </a:lnTo>
                      <a:lnTo>
                        <a:pt x="406" y="524"/>
                      </a:lnTo>
                      <a:lnTo>
                        <a:pt x="409" y="523"/>
                      </a:lnTo>
                      <a:lnTo>
                        <a:pt x="411" y="523"/>
                      </a:lnTo>
                      <a:lnTo>
                        <a:pt x="412" y="524"/>
                      </a:lnTo>
                      <a:lnTo>
                        <a:pt x="414" y="526"/>
                      </a:lnTo>
                      <a:lnTo>
                        <a:pt x="415" y="527"/>
                      </a:lnTo>
                      <a:lnTo>
                        <a:pt x="415" y="528"/>
                      </a:lnTo>
                      <a:lnTo>
                        <a:pt x="417" y="530"/>
                      </a:lnTo>
                      <a:lnTo>
                        <a:pt x="417" y="531"/>
                      </a:lnTo>
                      <a:lnTo>
                        <a:pt x="421" y="531"/>
                      </a:lnTo>
                      <a:lnTo>
                        <a:pt x="438" y="528"/>
                      </a:lnTo>
                      <a:lnTo>
                        <a:pt x="444" y="533"/>
                      </a:lnTo>
                      <a:lnTo>
                        <a:pt x="454" y="533"/>
                      </a:lnTo>
                      <a:lnTo>
                        <a:pt x="466" y="531"/>
                      </a:lnTo>
                      <a:lnTo>
                        <a:pt x="472" y="518"/>
                      </a:lnTo>
                      <a:lnTo>
                        <a:pt x="481" y="518"/>
                      </a:lnTo>
                      <a:lnTo>
                        <a:pt x="487" y="534"/>
                      </a:lnTo>
                      <a:lnTo>
                        <a:pt x="496" y="548"/>
                      </a:lnTo>
                      <a:lnTo>
                        <a:pt x="457" y="812"/>
                      </a:lnTo>
                      <a:lnTo>
                        <a:pt x="457" y="812"/>
                      </a:lnTo>
                      <a:lnTo>
                        <a:pt x="227" y="770"/>
                      </a:lnTo>
                      <a:lnTo>
                        <a:pt x="227" y="770"/>
                      </a:lnTo>
                      <a:lnTo>
                        <a:pt x="227" y="770"/>
                      </a:lnTo>
                      <a:lnTo>
                        <a:pt x="226" y="770"/>
                      </a:lnTo>
                      <a:lnTo>
                        <a:pt x="224" y="770"/>
                      </a:lnTo>
                      <a:lnTo>
                        <a:pt x="222" y="768"/>
                      </a:lnTo>
                      <a:lnTo>
                        <a:pt x="219" y="768"/>
                      </a:lnTo>
                      <a:lnTo>
                        <a:pt x="215" y="767"/>
                      </a:lnTo>
                      <a:lnTo>
                        <a:pt x="211" y="765"/>
                      </a:lnTo>
                      <a:lnTo>
                        <a:pt x="205" y="765"/>
                      </a:lnTo>
                      <a:lnTo>
                        <a:pt x="199" y="764"/>
                      </a:lnTo>
                      <a:lnTo>
                        <a:pt x="193" y="762"/>
                      </a:lnTo>
                      <a:lnTo>
                        <a:pt x="186" y="761"/>
                      </a:lnTo>
                      <a:lnTo>
                        <a:pt x="179" y="759"/>
                      </a:lnTo>
                      <a:lnTo>
                        <a:pt x="172" y="758"/>
                      </a:lnTo>
                      <a:lnTo>
                        <a:pt x="163" y="756"/>
                      </a:lnTo>
                      <a:lnTo>
                        <a:pt x="155" y="753"/>
                      </a:lnTo>
                      <a:lnTo>
                        <a:pt x="148" y="752"/>
                      </a:lnTo>
                      <a:lnTo>
                        <a:pt x="139" y="750"/>
                      </a:lnTo>
                      <a:lnTo>
                        <a:pt x="130" y="748"/>
                      </a:lnTo>
                      <a:lnTo>
                        <a:pt x="120" y="747"/>
                      </a:lnTo>
                      <a:lnTo>
                        <a:pt x="112" y="746"/>
                      </a:lnTo>
                      <a:lnTo>
                        <a:pt x="101" y="743"/>
                      </a:lnTo>
                      <a:lnTo>
                        <a:pt x="93" y="741"/>
                      </a:lnTo>
                      <a:lnTo>
                        <a:pt x="83" y="738"/>
                      </a:lnTo>
                      <a:lnTo>
                        <a:pt x="73" y="737"/>
                      </a:lnTo>
                      <a:lnTo>
                        <a:pt x="64" y="734"/>
                      </a:lnTo>
                      <a:lnTo>
                        <a:pt x="54" y="732"/>
                      </a:lnTo>
                      <a:lnTo>
                        <a:pt x="44" y="729"/>
                      </a:lnTo>
                      <a:lnTo>
                        <a:pt x="35" y="728"/>
                      </a:lnTo>
                      <a:lnTo>
                        <a:pt x="27" y="726"/>
                      </a:lnTo>
                      <a:lnTo>
                        <a:pt x="17" y="723"/>
                      </a:lnTo>
                      <a:lnTo>
                        <a:pt x="8" y="722"/>
                      </a:lnTo>
                      <a:lnTo>
                        <a:pt x="0" y="720"/>
                      </a:lnTo>
                      <a:lnTo>
                        <a:pt x="38" y="556"/>
                      </a:lnTo>
                      <a:lnTo>
                        <a:pt x="37" y="545"/>
                      </a:lnTo>
                      <a:lnTo>
                        <a:pt x="53" y="518"/>
                      </a:lnTo>
                      <a:lnTo>
                        <a:pt x="53" y="509"/>
                      </a:lnTo>
                      <a:lnTo>
                        <a:pt x="57" y="503"/>
                      </a:lnTo>
                      <a:lnTo>
                        <a:pt x="60" y="496"/>
                      </a:lnTo>
                      <a:lnTo>
                        <a:pt x="56" y="491"/>
                      </a:lnTo>
                      <a:lnTo>
                        <a:pt x="40" y="482"/>
                      </a:lnTo>
                      <a:lnTo>
                        <a:pt x="41" y="474"/>
                      </a:lnTo>
                      <a:lnTo>
                        <a:pt x="41" y="474"/>
                      </a:lnTo>
                      <a:lnTo>
                        <a:pt x="41" y="474"/>
                      </a:lnTo>
                      <a:lnTo>
                        <a:pt x="41" y="473"/>
                      </a:lnTo>
                      <a:lnTo>
                        <a:pt x="41" y="471"/>
                      </a:lnTo>
                      <a:lnTo>
                        <a:pt x="43" y="470"/>
                      </a:lnTo>
                      <a:lnTo>
                        <a:pt x="43" y="468"/>
                      </a:lnTo>
                      <a:lnTo>
                        <a:pt x="44" y="467"/>
                      </a:lnTo>
                      <a:lnTo>
                        <a:pt x="44" y="466"/>
                      </a:lnTo>
                      <a:lnTo>
                        <a:pt x="44" y="464"/>
                      </a:lnTo>
                      <a:lnTo>
                        <a:pt x="44" y="464"/>
                      </a:lnTo>
                      <a:lnTo>
                        <a:pt x="49" y="455"/>
                      </a:lnTo>
                      <a:lnTo>
                        <a:pt x="53" y="449"/>
                      </a:lnTo>
                      <a:lnTo>
                        <a:pt x="60" y="441"/>
                      </a:lnTo>
                      <a:lnTo>
                        <a:pt x="65" y="434"/>
                      </a:lnTo>
                      <a:lnTo>
                        <a:pt x="73" y="428"/>
                      </a:lnTo>
                      <a:lnTo>
                        <a:pt x="79" y="424"/>
                      </a:lnTo>
                      <a:lnTo>
                        <a:pt x="82" y="422"/>
                      </a:lnTo>
                      <a:lnTo>
                        <a:pt x="83" y="420"/>
                      </a:lnTo>
                      <a:lnTo>
                        <a:pt x="83" y="413"/>
                      </a:lnTo>
                      <a:lnTo>
                        <a:pt x="123" y="357"/>
                      </a:lnTo>
                      <a:lnTo>
                        <a:pt x="124" y="350"/>
                      </a:lnTo>
                      <a:lnTo>
                        <a:pt x="119" y="338"/>
                      </a:lnTo>
                      <a:lnTo>
                        <a:pt x="110" y="331"/>
                      </a:lnTo>
                      <a:lnTo>
                        <a:pt x="100" y="311"/>
                      </a:lnTo>
                      <a:lnTo>
                        <a:pt x="100" y="302"/>
                      </a:lnTo>
                      <a:lnTo>
                        <a:pt x="103" y="291"/>
                      </a:lnTo>
                      <a:lnTo>
                        <a:pt x="103" y="281"/>
                      </a:lnTo>
                      <a:lnTo>
                        <a:pt x="98" y="271"/>
                      </a:lnTo>
                      <a:lnTo>
                        <a:pt x="103" y="257"/>
                      </a:lnTo>
                      <a:lnTo>
                        <a:pt x="103" y="257"/>
                      </a:lnTo>
                      <a:lnTo>
                        <a:pt x="103" y="255"/>
                      </a:lnTo>
                      <a:lnTo>
                        <a:pt x="103" y="254"/>
                      </a:lnTo>
                      <a:lnTo>
                        <a:pt x="104" y="251"/>
                      </a:lnTo>
                      <a:lnTo>
                        <a:pt x="106" y="245"/>
                      </a:lnTo>
                      <a:lnTo>
                        <a:pt x="107" y="239"/>
                      </a:lnTo>
                      <a:lnTo>
                        <a:pt x="109" y="232"/>
                      </a:lnTo>
                      <a:lnTo>
                        <a:pt x="110" y="225"/>
                      </a:lnTo>
                      <a:lnTo>
                        <a:pt x="112" y="216"/>
                      </a:lnTo>
                      <a:lnTo>
                        <a:pt x="115" y="206"/>
                      </a:lnTo>
                      <a:lnTo>
                        <a:pt x="116" y="196"/>
                      </a:lnTo>
                      <a:lnTo>
                        <a:pt x="119" y="186"/>
                      </a:lnTo>
                      <a:lnTo>
                        <a:pt x="122" y="175"/>
                      </a:lnTo>
                      <a:lnTo>
                        <a:pt x="123" y="163"/>
                      </a:lnTo>
                      <a:lnTo>
                        <a:pt x="125" y="152"/>
                      </a:lnTo>
                      <a:lnTo>
                        <a:pt x="128" y="140"/>
                      </a:lnTo>
                      <a:lnTo>
                        <a:pt x="131" y="128"/>
                      </a:lnTo>
                      <a:lnTo>
                        <a:pt x="134" y="116"/>
                      </a:lnTo>
                      <a:lnTo>
                        <a:pt x="136" y="103"/>
                      </a:lnTo>
                      <a:lnTo>
                        <a:pt x="139" y="92"/>
                      </a:lnTo>
                      <a:lnTo>
                        <a:pt x="142" y="80"/>
                      </a:lnTo>
                      <a:lnTo>
                        <a:pt x="145" y="68"/>
                      </a:lnTo>
                      <a:lnTo>
                        <a:pt x="146" y="59"/>
                      </a:lnTo>
                      <a:lnTo>
                        <a:pt x="149" y="49"/>
                      </a:lnTo>
                      <a:lnTo>
                        <a:pt x="151" y="40"/>
                      </a:lnTo>
                      <a:lnTo>
                        <a:pt x="154" y="32"/>
                      </a:lnTo>
                      <a:lnTo>
                        <a:pt x="155" y="23"/>
                      </a:lnTo>
                      <a:lnTo>
                        <a:pt x="155" y="16"/>
                      </a:lnTo>
                      <a:lnTo>
                        <a:pt x="157" y="10"/>
                      </a:lnTo>
                      <a:lnTo>
                        <a:pt x="158" y="5"/>
                      </a:lnTo>
                      <a:lnTo>
                        <a:pt x="158" y="2"/>
                      </a:lnTo>
                      <a:lnTo>
                        <a:pt x="158" y="0"/>
                      </a:lnTo>
                      <a:lnTo>
                        <a:pt x="158" y="0"/>
                      </a:lnTo>
                      <a:lnTo>
                        <a:pt x="224" y="1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26" name="Freeform 18"/>
                <p:cNvSpPr>
                  <a:spLocks/>
                </p:cNvSpPr>
                <p:nvPr/>
              </p:nvSpPr>
              <p:spPr bwMode="auto">
                <a:xfrm>
                  <a:off x="2576513" y="2159000"/>
                  <a:ext cx="1027112" cy="828675"/>
                </a:xfrm>
                <a:custGeom>
                  <a:avLst/>
                  <a:gdLst>
                    <a:gd name="T0" fmla="*/ 149 w 581"/>
                    <a:gd name="T1" fmla="*/ 438 h 483"/>
                    <a:gd name="T2" fmla="*/ 134 w 581"/>
                    <a:gd name="T3" fmla="*/ 435 h 483"/>
                    <a:gd name="T4" fmla="*/ 113 w 581"/>
                    <a:gd name="T5" fmla="*/ 430 h 483"/>
                    <a:gd name="T6" fmla="*/ 86 w 581"/>
                    <a:gd name="T7" fmla="*/ 426 h 483"/>
                    <a:gd name="T8" fmla="*/ 59 w 581"/>
                    <a:gd name="T9" fmla="*/ 421 h 483"/>
                    <a:gd name="T10" fmla="*/ 32 w 581"/>
                    <a:gd name="T11" fmla="*/ 418 h 483"/>
                    <a:gd name="T12" fmla="*/ 13 w 581"/>
                    <a:gd name="T13" fmla="*/ 415 h 483"/>
                    <a:gd name="T14" fmla="*/ 1 w 581"/>
                    <a:gd name="T15" fmla="*/ 413 h 483"/>
                    <a:gd name="T16" fmla="*/ 14 w 581"/>
                    <a:gd name="T17" fmla="*/ 315 h 483"/>
                    <a:gd name="T18" fmla="*/ 64 w 581"/>
                    <a:gd name="T19" fmla="*/ 0 h 483"/>
                    <a:gd name="T20" fmla="*/ 103 w 581"/>
                    <a:gd name="T21" fmla="*/ 4 h 483"/>
                    <a:gd name="T22" fmla="*/ 145 w 581"/>
                    <a:gd name="T23" fmla="*/ 12 h 483"/>
                    <a:gd name="T24" fmla="*/ 187 w 581"/>
                    <a:gd name="T25" fmla="*/ 18 h 483"/>
                    <a:gd name="T26" fmla="*/ 229 w 581"/>
                    <a:gd name="T27" fmla="*/ 24 h 483"/>
                    <a:gd name="T28" fmla="*/ 274 w 581"/>
                    <a:gd name="T29" fmla="*/ 28 h 483"/>
                    <a:gd name="T30" fmla="*/ 316 w 581"/>
                    <a:gd name="T31" fmla="*/ 33 h 483"/>
                    <a:gd name="T32" fmla="*/ 357 w 581"/>
                    <a:gd name="T33" fmla="*/ 37 h 483"/>
                    <a:gd name="T34" fmla="*/ 397 w 581"/>
                    <a:gd name="T35" fmla="*/ 42 h 483"/>
                    <a:gd name="T36" fmla="*/ 436 w 581"/>
                    <a:gd name="T37" fmla="*/ 46 h 483"/>
                    <a:gd name="T38" fmla="*/ 470 w 581"/>
                    <a:gd name="T39" fmla="*/ 49 h 483"/>
                    <a:gd name="T40" fmla="*/ 500 w 581"/>
                    <a:gd name="T41" fmla="*/ 52 h 483"/>
                    <a:gd name="T42" fmla="*/ 528 w 581"/>
                    <a:gd name="T43" fmla="*/ 55 h 483"/>
                    <a:gd name="T44" fmla="*/ 549 w 581"/>
                    <a:gd name="T45" fmla="*/ 57 h 483"/>
                    <a:gd name="T46" fmla="*/ 565 w 581"/>
                    <a:gd name="T47" fmla="*/ 58 h 483"/>
                    <a:gd name="T48" fmla="*/ 577 w 581"/>
                    <a:gd name="T49" fmla="*/ 58 h 483"/>
                    <a:gd name="T50" fmla="*/ 580 w 581"/>
                    <a:gd name="T51" fmla="*/ 60 h 483"/>
                    <a:gd name="T52" fmla="*/ 561 w 581"/>
                    <a:gd name="T53" fmla="*/ 270 h 483"/>
                    <a:gd name="T54" fmla="*/ 542 w 581"/>
                    <a:gd name="T55" fmla="*/ 482 h 483"/>
                    <a:gd name="T56" fmla="*/ 534 w 581"/>
                    <a:gd name="T57" fmla="*/ 481 h 483"/>
                    <a:gd name="T58" fmla="*/ 517 w 581"/>
                    <a:gd name="T59" fmla="*/ 479 h 483"/>
                    <a:gd name="T60" fmla="*/ 496 w 581"/>
                    <a:gd name="T61" fmla="*/ 478 h 483"/>
                    <a:gd name="T62" fmla="*/ 470 w 581"/>
                    <a:gd name="T63" fmla="*/ 475 h 483"/>
                    <a:gd name="T64" fmla="*/ 440 w 581"/>
                    <a:gd name="T65" fmla="*/ 471 h 483"/>
                    <a:gd name="T66" fmla="*/ 407 w 581"/>
                    <a:gd name="T67" fmla="*/ 468 h 483"/>
                    <a:gd name="T68" fmla="*/ 371 w 581"/>
                    <a:gd name="T69" fmla="*/ 463 h 483"/>
                    <a:gd name="T70" fmla="*/ 335 w 581"/>
                    <a:gd name="T71" fmla="*/ 460 h 483"/>
                    <a:gd name="T72" fmla="*/ 301 w 581"/>
                    <a:gd name="T73" fmla="*/ 456 h 483"/>
                    <a:gd name="T74" fmla="*/ 266 w 581"/>
                    <a:gd name="T75" fmla="*/ 451 h 483"/>
                    <a:gd name="T76" fmla="*/ 235 w 581"/>
                    <a:gd name="T77" fmla="*/ 449 h 483"/>
                    <a:gd name="T78" fmla="*/ 208 w 581"/>
                    <a:gd name="T79" fmla="*/ 445 h 483"/>
                    <a:gd name="T80" fmla="*/ 184 w 581"/>
                    <a:gd name="T81" fmla="*/ 442 h 483"/>
                    <a:gd name="T82" fmla="*/ 166 w 581"/>
                    <a:gd name="T83" fmla="*/ 441 h 483"/>
                    <a:gd name="T84" fmla="*/ 155 w 581"/>
                    <a:gd name="T85" fmla="*/ 439 h 4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81" h="483">
                      <a:moveTo>
                        <a:pt x="152" y="438"/>
                      </a:moveTo>
                      <a:lnTo>
                        <a:pt x="149" y="438"/>
                      </a:lnTo>
                      <a:lnTo>
                        <a:pt x="143" y="436"/>
                      </a:lnTo>
                      <a:lnTo>
                        <a:pt x="134" y="435"/>
                      </a:lnTo>
                      <a:lnTo>
                        <a:pt x="125" y="433"/>
                      </a:lnTo>
                      <a:lnTo>
                        <a:pt x="113" y="430"/>
                      </a:lnTo>
                      <a:lnTo>
                        <a:pt x="100" y="429"/>
                      </a:lnTo>
                      <a:lnTo>
                        <a:pt x="86" y="426"/>
                      </a:lnTo>
                      <a:lnTo>
                        <a:pt x="73" y="424"/>
                      </a:lnTo>
                      <a:lnTo>
                        <a:pt x="59" y="421"/>
                      </a:lnTo>
                      <a:lnTo>
                        <a:pt x="46" y="420"/>
                      </a:lnTo>
                      <a:lnTo>
                        <a:pt x="32" y="418"/>
                      </a:lnTo>
                      <a:lnTo>
                        <a:pt x="23" y="416"/>
                      </a:lnTo>
                      <a:lnTo>
                        <a:pt x="13" y="415"/>
                      </a:lnTo>
                      <a:lnTo>
                        <a:pt x="7" y="413"/>
                      </a:lnTo>
                      <a:lnTo>
                        <a:pt x="1" y="413"/>
                      </a:lnTo>
                      <a:lnTo>
                        <a:pt x="0" y="413"/>
                      </a:lnTo>
                      <a:lnTo>
                        <a:pt x="14" y="315"/>
                      </a:lnTo>
                      <a:lnTo>
                        <a:pt x="53" y="51"/>
                      </a:lnTo>
                      <a:lnTo>
                        <a:pt x="64" y="0"/>
                      </a:lnTo>
                      <a:lnTo>
                        <a:pt x="83" y="1"/>
                      </a:lnTo>
                      <a:lnTo>
                        <a:pt x="103" y="4"/>
                      </a:lnTo>
                      <a:lnTo>
                        <a:pt x="123" y="9"/>
                      </a:lnTo>
                      <a:lnTo>
                        <a:pt x="145" y="12"/>
                      </a:lnTo>
                      <a:lnTo>
                        <a:pt x="164" y="15"/>
                      </a:lnTo>
                      <a:lnTo>
                        <a:pt x="187" y="18"/>
                      </a:lnTo>
                      <a:lnTo>
                        <a:pt x="208" y="21"/>
                      </a:lnTo>
                      <a:lnTo>
                        <a:pt x="229" y="24"/>
                      </a:lnTo>
                      <a:lnTo>
                        <a:pt x="251" y="27"/>
                      </a:lnTo>
                      <a:lnTo>
                        <a:pt x="274" y="28"/>
                      </a:lnTo>
                      <a:lnTo>
                        <a:pt x="295" y="31"/>
                      </a:lnTo>
                      <a:lnTo>
                        <a:pt x="316" y="33"/>
                      </a:lnTo>
                      <a:lnTo>
                        <a:pt x="337" y="36"/>
                      </a:lnTo>
                      <a:lnTo>
                        <a:pt x="357" y="37"/>
                      </a:lnTo>
                      <a:lnTo>
                        <a:pt x="377" y="40"/>
                      </a:lnTo>
                      <a:lnTo>
                        <a:pt x="397" y="42"/>
                      </a:lnTo>
                      <a:lnTo>
                        <a:pt x="418" y="43"/>
                      </a:lnTo>
                      <a:lnTo>
                        <a:pt x="436" y="46"/>
                      </a:lnTo>
                      <a:lnTo>
                        <a:pt x="453" y="48"/>
                      </a:lnTo>
                      <a:lnTo>
                        <a:pt x="470" y="49"/>
                      </a:lnTo>
                      <a:lnTo>
                        <a:pt x="486" y="51"/>
                      </a:lnTo>
                      <a:lnTo>
                        <a:pt x="500" y="52"/>
                      </a:lnTo>
                      <a:lnTo>
                        <a:pt x="515" y="54"/>
                      </a:lnTo>
                      <a:lnTo>
                        <a:pt x="528" y="55"/>
                      </a:lnTo>
                      <a:lnTo>
                        <a:pt x="539" y="55"/>
                      </a:lnTo>
                      <a:lnTo>
                        <a:pt x="549" y="57"/>
                      </a:lnTo>
                      <a:lnTo>
                        <a:pt x="558" y="57"/>
                      </a:lnTo>
                      <a:lnTo>
                        <a:pt x="565" y="58"/>
                      </a:lnTo>
                      <a:lnTo>
                        <a:pt x="572" y="58"/>
                      </a:lnTo>
                      <a:lnTo>
                        <a:pt x="577" y="58"/>
                      </a:lnTo>
                      <a:lnTo>
                        <a:pt x="580" y="60"/>
                      </a:lnTo>
                      <a:lnTo>
                        <a:pt x="580" y="60"/>
                      </a:lnTo>
                      <a:lnTo>
                        <a:pt x="580" y="60"/>
                      </a:lnTo>
                      <a:lnTo>
                        <a:pt x="561" y="270"/>
                      </a:lnTo>
                      <a:lnTo>
                        <a:pt x="542" y="482"/>
                      </a:lnTo>
                      <a:lnTo>
                        <a:pt x="542" y="482"/>
                      </a:lnTo>
                      <a:lnTo>
                        <a:pt x="538" y="482"/>
                      </a:lnTo>
                      <a:lnTo>
                        <a:pt x="534" y="481"/>
                      </a:lnTo>
                      <a:lnTo>
                        <a:pt x="526" y="481"/>
                      </a:lnTo>
                      <a:lnTo>
                        <a:pt x="517" y="479"/>
                      </a:lnTo>
                      <a:lnTo>
                        <a:pt x="508" y="478"/>
                      </a:lnTo>
                      <a:lnTo>
                        <a:pt x="496" y="478"/>
                      </a:lnTo>
                      <a:lnTo>
                        <a:pt x="483" y="476"/>
                      </a:lnTo>
                      <a:lnTo>
                        <a:pt x="470" y="475"/>
                      </a:lnTo>
                      <a:lnTo>
                        <a:pt x="456" y="472"/>
                      </a:lnTo>
                      <a:lnTo>
                        <a:pt x="440" y="471"/>
                      </a:lnTo>
                      <a:lnTo>
                        <a:pt x="424" y="469"/>
                      </a:lnTo>
                      <a:lnTo>
                        <a:pt x="407" y="468"/>
                      </a:lnTo>
                      <a:lnTo>
                        <a:pt x="390" y="466"/>
                      </a:lnTo>
                      <a:lnTo>
                        <a:pt x="371" y="463"/>
                      </a:lnTo>
                      <a:lnTo>
                        <a:pt x="354" y="462"/>
                      </a:lnTo>
                      <a:lnTo>
                        <a:pt x="335" y="460"/>
                      </a:lnTo>
                      <a:lnTo>
                        <a:pt x="319" y="457"/>
                      </a:lnTo>
                      <a:lnTo>
                        <a:pt x="301" y="456"/>
                      </a:lnTo>
                      <a:lnTo>
                        <a:pt x="284" y="453"/>
                      </a:lnTo>
                      <a:lnTo>
                        <a:pt x="266" y="451"/>
                      </a:lnTo>
                      <a:lnTo>
                        <a:pt x="251" y="450"/>
                      </a:lnTo>
                      <a:lnTo>
                        <a:pt x="235" y="449"/>
                      </a:lnTo>
                      <a:lnTo>
                        <a:pt x="221" y="446"/>
                      </a:lnTo>
                      <a:lnTo>
                        <a:pt x="208" y="445"/>
                      </a:lnTo>
                      <a:lnTo>
                        <a:pt x="194" y="443"/>
                      </a:lnTo>
                      <a:lnTo>
                        <a:pt x="184" y="442"/>
                      </a:lnTo>
                      <a:lnTo>
                        <a:pt x="175" y="442"/>
                      </a:lnTo>
                      <a:lnTo>
                        <a:pt x="166" y="441"/>
                      </a:lnTo>
                      <a:lnTo>
                        <a:pt x="159" y="439"/>
                      </a:lnTo>
                      <a:lnTo>
                        <a:pt x="155" y="439"/>
                      </a:lnTo>
                      <a:lnTo>
                        <a:pt x="152" y="438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27" name="Freeform 19"/>
                <p:cNvSpPr>
                  <a:spLocks/>
                </p:cNvSpPr>
                <p:nvPr/>
              </p:nvSpPr>
              <p:spPr bwMode="auto">
                <a:xfrm>
                  <a:off x="2576513" y="2159000"/>
                  <a:ext cx="1027112" cy="828675"/>
                </a:xfrm>
                <a:custGeom>
                  <a:avLst/>
                  <a:gdLst>
                    <a:gd name="T0" fmla="*/ 152 w 581"/>
                    <a:gd name="T1" fmla="*/ 438 h 483"/>
                    <a:gd name="T2" fmla="*/ 143 w 581"/>
                    <a:gd name="T3" fmla="*/ 436 h 483"/>
                    <a:gd name="T4" fmla="*/ 125 w 581"/>
                    <a:gd name="T5" fmla="*/ 433 h 483"/>
                    <a:gd name="T6" fmla="*/ 100 w 581"/>
                    <a:gd name="T7" fmla="*/ 429 h 483"/>
                    <a:gd name="T8" fmla="*/ 73 w 581"/>
                    <a:gd name="T9" fmla="*/ 424 h 483"/>
                    <a:gd name="T10" fmla="*/ 46 w 581"/>
                    <a:gd name="T11" fmla="*/ 420 h 483"/>
                    <a:gd name="T12" fmla="*/ 23 w 581"/>
                    <a:gd name="T13" fmla="*/ 416 h 483"/>
                    <a:gd name="T14" fmla="*/ 7 w 581"/>
                    <a:gd name="T15" fmla="*/ 413 h 483"/>
                    <a:gd name="T16" fmla="*/ 0 w 581"/>
                    <a:gd name="T17" fmla="*/ 413 h 483"/>
                    <a:gd name="T18" fmla="*/ 53 w 581"/>
                    <a:gd name="T19" fmla="*/ 51 h 483"/>
                    <a:gd name="T20" fmla="*/ 64 w 581"/>
                    <a:gd name="T21" fmla="*/ 0 h 483"/>
                    <a:gd name="T22" fmla="*/ 103 w 581"/>
                    <a:gd name="T23" fmla="*/ 4 h 483"/>
                    <a:gd name="T24" fmla="*/ 145 w 581"/>
                    <a:gd name="T25" fmla="*/ 12 h 483"/>
                    <a:gd name="T26" fmla="*/ 187 w 581"/>
                    <a:gd name="T27" fmla="*/ 18 h 483"/>
                    <a:gd name="T28" fmla="*/ 229 w 581"/>
                    <a:gd name="T29" fmla="*/ 24 h 483"/>
                    <a:gd name="T30" fmla="*/ 274 w 581"/>
                    <a:gd name="T31" fmla="*/ 28 h 483"/>
                    <a:gd name="T32" fmla="*/ 316 w 581"/>
                    <a:gd name="T33" fmla="*/ 33 h 483"/>
                    <a:gd name="T34" fmla="*/ 357 w 581"/>
                    <a:gd name="T35" fmla="*/ 37 h 483"/>
                    <a:gd name="T36" fmla="*/ 397 w 581"/>
                    <a:gd name="T37" fmla="*/ 42 h 483"/>
                    <a:gd name="T38" fmla="*/ 436 w 581"/>
                    <a:gd name="T39" fmla="*/ 46 h 483"/>
                    <a:gd name="T40" fmla="*/ 470 w 581"/>
                    <a:gd name="T41" fmla="*/ 49 h 483"/>
                    <a:gd name="T42" fmla="*/ 500 w 581"/>
                    <a:gd name="T43" fmla="*/ 52 h 483"/>
                    <a:gd name="T44" fmla="*/ 528 w 581"/>
                    <a:gd name="T45" fmla="*/ 55 h 483"/>
                    <a:gd name="T46" fmla="*/ 549 w 581"/>
                    <a:gd name="T47" fmla="*/ 57 h 483"/>
                    <a:gd name="T48" fmla="*/ 565 w 581"/>
                    <a:gd name="T49" fmla="*/ 58 h 483"/>
                    <a:gd name="T50" fmla="*/ 577 w 581"/>
                    <a:gd name="T51" fmla="*/ 58 h 483"/>
                    <a:gd name="T52" fmla="*/ 580 w 581"/>
                    <a:gd name="T53" fmla="*/ 60 h 483"/>
                    <a:gd name="T54" fmla="*/ 561 w 581"/>
                    <a:gd name="T55" fmla="*/ 270 h 483"/>
                    <a:gd name="T56" fmla="*/ 542 w 581"/>
                    <a:gd name="T57" fmla="*/ 482 h 483"/>
                    <a:gd name="T58" fmla="*/ 538 w 581"/>
                    <a:gd name="T59" fmla="*/ 482 h 483"/>
                    <a:gd name="T60" fmla="*/ 526 w 581"/>
                    <a:gd name="T61" fmla="*/ 481 h 483"/>
                    <a:gd name="T62" fmla="*/ 508 w 581"/>
                    <a:gd name="T63" fmla="*/ 478 h 483"/>
                    <a:gd name="T64" fmla="*/ 483 w 581"/>
                    <a:gd name="T65" fmla="*/ 476 h 483"/>
                    <a:gd name="T66" fmla="*/ 456 w 581"/>
                    <a:gd name="T67" fmla="*/ 472 h 483"/>
                    <a:gd name="T68" fmla="*/ 424 w 581"/>
                    <a:gd name="T69" fmla="*/ 469 h 483"/>
                    <a:gd name="T70" fmla="*/ 390 w 581"/>
                    <a:gd name="T71" fmla="*/ 466 h 483"/>
                    <a:gd name="T72" fmla="*/ 354 w 581"/>
                    <a:gd name="T73" fmla="*/ 462 h 483"/>
                    <a:gd name="T74" fmla="*/ 319 w 581"/>
                    <a:gd name="T75" fmla="*/ 457 h 483"/>
                    <a:gd name="T76" fmla="*/ 284 w 581"/>
                    <a:gd name="T77" fmla="*/ 453 h 483"/>
                    <a:gd name="T78" fmla="*/ 251 w 581"/>
                    <a:gd name="T79" fmla="*/ 450 h 483"/>
                    <a:gd name="T80" fmla="*/ 221 w 581"/>
                    <a:gd name="T81" fmla="*/ 446 h 483"/>
                    <a:gd name="T82" fmla="*/ 194 w 581"/>
                    <a:gd name="T83" fmla="*/ 443 h 483"/>
                    <a:gd name="T84" fmla="*/ 175 w 581"/>
                    <a:gd name="T85" fmla="*/ 442 h 483"/>
                    <a:gd name="T86" fmla="*/ 159 w 581"/>
                    <a:gd name="T87" fmla="*/ 439 h 483"/>
                    <a:gd name="T88" fmla="*/ 152 w 581"/>
                    <a:gd name="T89" fmla="*/ 438 h 4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581" h="483">
                      <a:moveTo>
                        <a:pt x="152" y="438"/>
                      </a:moveTo>
                      <a:lnTo>
                        <a:pt x="152" y="438"/>
                      </a:lnTo>
                      <a:lnTo>
                        <a:pt x="149" y="438"/>
                      </a:lnTo>
                      <a:lnTo>
                        <a:pt x="143" y="436"/>
                      </a:lnTo>
                      <a:lnTo>
                        <a:pt x="134" y="435"/>
                      </a:lnTo>
                      <a:lnTo>
                        <a:pt x="125" y="433"/>
                      </a:lnTo>
                      <a:lnTo>
                        <a:pt x="113" y="430"/>
                      </a:lnTo>
                      <a:lnTo>
                        <a:pt x="100" y="429"/>
                      </a:lnTo>
                      <a:lnTo>
                        <a:pt x="86" y="426"/>
                      </a:lnTo>
                      <a:lnTo>
                        <a:pt x="73" y="424"/>
                      </a:lnTo>
                      <a:lnTo>
                        <a:pt x="59" y="421"/>
                      </a:lnTo>
                      <a:lnTo>
                        <a:pt x="46" y="420"/>
                      </a:lnTo>
                      <a:lnTo>
                        <a:pt x="32" y="418"/>
                      </a:lnTo>
                      <a:lnTo>
                        <a:pt x="23" y="416"/>
                      </a:lnTo>
                      <a:lnTo>
                        <a:pt x="13" y="415"/>
                      </a:lnTo>
                      <a:lnTo>
                        <a:pt x="7" y="413"/>
                      </a:lnTo>
                      <a:lnTo>
                        <a:pt x="1" y="413"/>
                      </a:lnTo>
                      <a:lnTo>
                        <a:pt x="0" y="413"/>
                      </a:lnTo>
                      <a:lnTo>
                        <a:pt x="14" y="315"/>
                      </a:lnTo>
                      <a:lnTo>
                        <a:pt x="53" y="51"/>
                      </a:lnTo>
                      <a:lnTo>
                        <a:pt x="64" y="0"/>
                      </a:lnTo>
                      <a:lnTo>
                        <a:pt x="64" y="0"/>
                      </a:lnTo>
                      <a:lnTo>
                        <a:pt x="83" y="1"/>
                      </a:lnTo>
                      <a:lnTo>
                        <a:pt x="103" y="4"/>
                      </a:lnTo>
                      <a:lnTo>
                        <a:pt x="123" y="9"/>
                      </a:lnTo>
                      <a:lnTo>
                        <a:pt x="145" y="12"/>
                      </a:lnTo>
                      <a:lnTo>
                        <a:pt x="164" y="15"/>
                      </a:lnTo>
                      <a:lnTo>
                        <a:pt x="187" y="18"/>
                      </a:lnTo>
                      <a:lnTo>
                        <a:pt x="208" y="21"/>
                      </a:lnTo>
                      <a:lnTo>
                        <a:pt x="229" y="24"/>
                      </a:lnTo>
                      <a:lnTo>
                        <a:pt x="251" y="27"/>
                      </a:lnTo>
                      <a:lnTo>
                        <a:pt x="274" y="28"/>
                      </a:lnTo>
                      <a:lnTo>
                        <a:pt x="295" y="31"/>
                      </a:lnTo>
                      <a:lnTo>
                        <a:pt x="316" y="33"/>
                      </a:lnTo>
                      <a:lnTo>
                        <a:pt x="337" y="36"/>
                      </a:lnTo>
                      <a:lnTo>
                        <a:pt x="357" y="37"/>
                      </a:lnTo>
                      <a:lnTo>
                        <a:pt x="377" y="40"/>
                      </a:lnTo>
                      <a:lnTo>
                        <a:pt x="397" y="42"/>
                      </a:lnTo>
                      <a:lnTo>
                        <a:pt x="418" y="43"/>
                      </a:lnTo>
                      <a:lnTo>
                        <a:pt x="436" y="46"/>
                      </a:lnTo>
                      <a:lnTo>
                        <a:pt x="453" y="48"/>
                      </a:lnTo>
                      <a:lnTo>
                        <a:pt x="470" y="49"/>
                      </a:lnTo>
                      <a:lnTo>
                        <a:pt x="486" y="51"/>
                      </a:lnTo>
                      <a:lnTo>
                        <a:pt x="500" y="52"/>
                      </a:lnTo>
                      <a:lnTo>
                        <a:pt x="515" y="54"/>
                      </a:lnTo>
                      <a:lnTo>
                        <a:pt x="528" y="55"/>
                      </a:lnTo>
                      <a:lnTo>
                        <a:pt x="539" y="55"/>
                      </a:lnTo>
                      <a:lnTo>
                        <a:pt x="549" y="57"/>
                      </a:lnTo>
                      <a:lnTo>
                        <a:pt x="558" y="57"/>
                      </a:lnTo>
                      <a:lnTo>
                        <a:pt x="565" y="58"/>
                      </a:lnTo>
                      <a:lnTo>
                        <a:pt x="572" y="58"/>
                      </a:lnTo>
                      <a:lnTo>
                        <a:pt x="577" y="58"/>
                      </a:lnTo>
                      <a:lnTo>
                        <a:pt x="580" y="60"/>
                      </a:lnTo>
                      <a:lnTo>
                        <a:pt x="580" y="60"/>
                      </a:lnTo>
                      <a:lnTo>
                        <a:pt x="580" y="60"/>
                      </a:lnTo>
                      <a:lnTo>
                        <a:pt x="561" y="270"/>
                      </a:lnTo>
                      <a:lnTo>
                        <a:pt x="542" y="482"/>
                      </a:lnTo>
                      <a:lnTo>
                        <a:pt x="542" y="482"/>
                      </a:lnTo>
                      <a:lnTo>
                        <a:pt x="542" y="482"/>
                      </a:lnTo>
                      <a:lnTo>
                        <a:pt x="538" y="482"/>
                      </a:lnTo>
                      <a:lnTo>
                        <a:pt x="534" y="481"/>
                      </a:lnTo>
                      <a:lnTo>
                        <a:pt x="526" y="481"/>
                      </a:lnTo>
                      <a:lnTo>
                        <a:pt x="517" y="479"/>
                      </a:lnTo>
                      <a:lnTo>
                        <a:pt x="508" y="478"/>
                      </a:lnTo>
                      <a:lnTo>
                        <a:pt x="496" y="478"/>
                      </a:lnTo>
                      <a:lnTo>
                        <a:pt x="483" y="476"/>
                      </a:lnTo>
                      <a:lnTo>
                        <a:pt x="470" y="475"/>
                      </a:lnTo>
                      <a:lnTo>
                        <a:pt x="456" y="472"/>
                      </a:lnTo>
                      <a:lnTo>
                        <a:pt x="440" y="471"/>
                      </a:lnTo>
                      <a:lnTo>
                        <a:pt x="424" y="469"/>
                      </a:lnTo>
                      <a:lnTo>
                        <a:pt x="407" y="468"/>
                      </a:lnTo>
                      <a:lnTo>
                        <a:pt x="390" y="466"/>
                      </a:lnTo>
                      <a:lnTo>
                        <a:pt x="371" y="463"/>
                      </a:lnTo>
                      <a:lnTo>
                        <a:pt x="354" y="462"/>
                      </a:lnTo>
                      <a:lnTo>
                        <a:pt x="335" y="460"/>
                      </a:lnTo>
                      <a:lnTo>
                        <a:pt x="319" y="457"/>
                      </a:lnTo>
                      <a:lnTo>
                        <a:pt x="301" y="456"/>
                      </a:lnTo>
                      <a:lnTo>
                        <a:pt x="284" y="453"/>
                      </a:lnTo>
                      <a:lnTo>
                        <a:pt x="266" y="451"/>
                      </a:lnTo>
                      <a:lnTo>
                        <a:pt x="251" y="450"/>
                      </a:lnTo>
                      <a:lnTo>
                        <a:pt x="235" y="449"/>
                      </a:lnTo>
                      <a:lnTo>
                        <a:pt x="221" y="446"/>
                      </a:lnTo>
                      <a:lnTo>
                        <a:pt x="208" y="445"/>
                      </a:lnTo>
                      <a:lnTo>
                        <a:pt x="194" y="443"/>
                      </a:lnTo>
                      <a:lnTo>
                        <a:pt x="184" y="442"/>
                      </a:lnTo>
                      <a:lnTo>
                        <a:pt x="175" y="442"/>
                      </a:lnTo>
                      <a:lnTo>
                        <a:pt x="166" y="441"/>
                      </a:lnTo>
                      <a:lnTo>
                        <a:pt x="159" y="439"/>
                      </a:lnTo>
                      <a:lnTo>
                        <a:pt x="155" y="439"/>
                      </a:lnTo>
                      <a:lnTo>
                        <a:pt x="152" y="438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28" name="Freeform 20"/>
                <p:cNvSpPr>
                  <a:spLocks/>
                </p:cNvSpPr>
                <p:nvPr/>
              </p:nvSpPr>
              <p:spPr bwMode="auto">
                <a:xfrm>
                  <a:off x="2601913" y="3641725"/>
                  <a:ext cx="1027112" cy="1039813"/>
                </a:xfrm>
                <a:custGeom>
                  <a:avLst/>
                  <a:gdLst>
                    <a:gd name="T0" fmla="*/ 74 w 581"/>
                    <a:gd name="T1" fmla="*/ 605 h 606"/>
                    <a:gd name="T2" fmla="*/ 80 w 581"/>
                    <a:gd name="T3" fmla="*/ 555 h 606"/>
                    <a:gd name="T4" fmla="*/ 226 w 581"/>
                    <a:gd name="T5" fmla="*/ 575 h 606"/>
                    <a:gd name="T6" fmla="*/ 222 w 581"/>
                    <a:gd name="T7" fmla="*/ 563 h 606"/>
                    <a:gd name="T8" fmla="*/ 222 w 581"/>
                    <a:gd name="T9" fmla="*/ 548 h 606"/>
                    <a:gd name="T10" fmla="*/ 536 w 581"/>
                    <a:gd name="T11" fmla="*/ 580 h 606"/>
                    <a:gd name="T12" fmla="*/ 575 w 581"/>
                    <a:gd name="T13" fmla="*/ 101 h 606"/>
                    <a:gd name="T14" fmla="*/ 580 w 581"/>
                    <a:gd name="T15" fmla="*/ 50 h 606"/>
                    <a:gd name="T16" fmla="*/ 569 w 581"/>
                    <a:gd name="T17" fmla="*/ 50 h 606"/>
                    <a:gd name="T18" fmla="*/ 557 w 581"/>
                    <a:gd name="T19" fmla="*/ 50 h 606"/>
                    <a:gd name="T20" fmla="*/ 545 w 581"/>
                    <a:gd name="T21" fmla="*/ 49 h 606"/>
                    <a:gd name="T22" fmla="*/ 529 w 581"/>
                    <a:gd name="T23" fmla="*/ 49 h 606"/>
                    <a:gd name="T24" fmla="*/ 514 w 581"/>
                    <a:gd name="T25" fmla="*/ 47 h 606"/>
                    <a:gd name="T26" fmla="*/ 496 w 581"/>
                    <a:gd name="T27" fmla="*/ 46 h 606"/>
                    <a:gd name="T28" fmla="*/ 479 w 581"/>
                    <a:gd name="T29" fmla="*/ 44 h 606"/>
                    <a:gd name="T30" fmla="*/ 460 w 581"/>
                    <a:gd name="T31" fmla="*/ 41 h 606"/>
                    <a:gd name="T32" fmla="*/ 440 w 581"/>
                    <a:gd name="T33" fmla="*/ 40 h 606"/>
                    <a:gd name="T34" fmla="*/ 419 w 581"/>
                    <a:gd name="T35" fmla="*/ 38 h 606"/>
                    <a:gd name="T36" fmla="*/ 398 w 581"/>
                    <a:gd name="T37" fmla="*/ 35 h 606"/>
                    <a:gd name="T38" fmla="*/ 379 w 581"/>
                    <a:gd name="T39" fmla="*/ 34 h 606"/>
                    <a:gd name="T40" fmla="*/ 356 w 581"/>
                    <a:gd name="T41" fmla="*/ 31 h 606"/>
                    <a:gd name="T42" fmla="*/ 335 w 581"/>
                    <a:gd name="T43" fmla="*/ 30 h 606"/>
                    <a:gd name="T44" fmla="*/ 314 w 581"/>
                    <a:gd name="T45" fmla="*/ 27 h 606"/>
                    <a:gd name="T46" fmla="*/ 293 w 581"/>
                    <a:gd name="T47" fmla="*/ 24 h 606"/>
                    <a:gd name="T48" fmla="*/ 272 w 581"/>
                    <a:gd name="T49" fmla="*/ 23 h 606"/>
                    <a:gd name="T50" fmla="*/ 252 w 581"/>
                    <a:gd name="T51" fmla="*/ 20 h 606"/>
                    <a:gd name="T52" fmla="*/ 232 w 581"/>
                    <a:gd name="T53" fmla="*/ 17 h 606"/>
                    <a:gd name="T54" fmla="*/ 213 w 581"/>
                    <a:gd name="T55" fmla="*/ 16 h 606"/>
                    <a:gd name="T56" fmla="*/ 194 w 581"/>
                    <a:gd name="T57" fmla="*/ 13 h 606"/>
                    <a:gd name="T58" fmla="*/ 177 w 581"/>
                    <a:gd name="T59" fmla="*/ 11 h 606"/>
                    <a:gd name="T60" fmla="*/ 161 w 581"/>
                    <a:gd name="T61" fmla="*/ 8 h 606"/>
                    <a:gd name="T62" fmla="*/ 144 w 581"/>
                    <a:gd name="T63" fmla="*/ 7 h 606"/>
                    <a:gd name="T64" fmla="*/ 131 w 581"/>
                    <a:gd name="T65" fmla="*/ 5 h 606"/>
                    <a:gd name="T66" fmla="*/ 119 w 581"/>
                    <a:gd name="T67" fmla="*/ 4 h 606"/>
                    <a:gd name="T68" fmla="*/ 107 w 581"/>
                    <a:gd name="T69" fmla="*/ 2 h 606"/>
                    <a:gd name="T70" fmla="*/ 98 w 581"/>
                    <a:gd name="T71" fmla="*/ 1 h 606"/>
                    <a:gd name="T72" fmla="*/ 92 w 581"/>
                    <a:gd name="T73" fmla="*/ 0 h 606"/>
                    <a:gd name="T74" fmla="*/ 86 w 581"/>
                    <a:gd name="T75" fmla="*/ 0 h 606"/>
                    <a:gd name="T76" fmla="*/ 83 w 581"/>
                    <a:gd name="T77" fmla="*/ 0 h 606"/>
                    <a:gd name="T78" fmla="*/ 81 w 581"/>
                    <a:gd name="T79" fmla="*/ 0 h 606"/>
                    <a:gd name="T80" fmla="*/ 81 w 581"/>
                    <a:gd name="T81" fmla="*/ 0 h 606"/>
                    <a:gd name="T82" fmla="*/ 81 w 581"/>
                    <a:gd name="T83" fmla="*/ 0 h 606"/>
                    <a:gd name="T84" fmla="*/ 0 w 581"/>
                    <a:gd name="T85" fmla="*/ 591 h 606"/>
                    <a:gd name="T86" fmla="*/ 74 w 581"/>
                    <a:gd name="T87" fmla="*/ 605 h 6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581" h="606">
                      <a:moveTo>
                        <a:pt x="74" y="605"/>
                      </a:moveTo>
                      <a:lnTo>
                        <a:pt x="80" y="555"/>
                      </a:lnTo>
                      <a:lnTo>
                        <a:pt x="226" y="575"/>
                      </a:lnTo>
                      <a:lnTo>
                        <a:pt x="222" y="563"/>
                      </a:lnTo>
                      <a:lnTo>
                        <a:pt x="222" y="548"/>
                      </a:lnTo>
                      <a:lnTo>
                        <a:pt x="536" y="580"/>
                      </a:lnTo>
                      <a:lnTo>
                        <a:pt x="575" y="101"/>
                      </a:lnTo>
                      <a:lnTo>
                        <a:pt x="580" y="50"/>
                      </a:lnTo>
                      <a:lnTo>
                        <a:pt x="569" y="50"/>
                      </a:lnTo>
                      <a:lnTo>
                        <a:pt x="557" y="50"/>
                      </a:lnTo>
                      <a:lnTo>
                        <a:pt x="545" y="49"/>
                      </a:lnTo>
                      <a:lnTo>
                        <a:pt x="529" y="49"/>
                      </a:lnTo>
                      <a:lnTo>
                        <a:pt x="514" y="47"/>
                      </a:lnTo>
                      <a:lnTo>
                        <a:pt x="496" y="46"/>
                      </a:lnTo>
                      <a:lnTo>
                        <a:pt x="479" y="44"/>
                      </a:lnTo>
                      <a:lnTo>
                        <a:pt x="460" y="41"/>
                      </a:lnTo>
                      <a:lnTo>
                        <a:pt x="440" y="40"/>
                      </a:lnTo>
                      <a:lnTo>
                        <a:pt x="419" y="38"/>
                      </a:lnTo>
                      <a:lnTo>
                        <a:pt x="398" y="35"/>
                      </a:lnTo>
                      <a:lnTo>
                        <a:pt x="379" y="34"/>
                      </a:lnTo>
                      <a:lnTo>
                        <a:pt x="356" y="31"/>
                      </a:lnTo>
                      <a:lnTo>
                        <a:pt x="335" y="30"/>
                      </a:lnTo>
                      <a:lnTo>
                        <a:pt x="314" y="27"/>
                      </a:lnTo>
                      <a:lnTo>
                        <a:pt x="293" y="24"/>
                      </a:lnTo>
                      <a:lnTo>
                        <a:pt x="272" y="23"/>
                      </a:lnTo>
                      <a:lnTo>
                        <a:pt x="252" y="20"/>
                      </a:lnTo>
                      <a:lnTo>
                        <a:pt x="232" y="17"/>
                      </a:lnTo>
                      <a:lnTo>
                        <a:pt x="213" y="16"/>
                      </a:lnTo>
                      <a:lnTo>
                        <a:pt x="194" y="13"/>
                      </a:lnTo>
                      <a:lnTo>
                        <a:pt x="177" y="11"/>
                      </a:lnTo>
                      <a:lnTo>
                        <a:pt x="161" y="8"/>
                      </a:lnTo>
                      <a:lnTo>
                        <a:pt x="144" y="7"/>
                      </a:lnTo>
                      <a:lnTo>
                        <a:pt x="131" y="5"/>
                      </a:lnTo>
                      <a:lnTo>
                        <a:pt x="119" y="4"/>
                      </a:lnTo>
                      <a:lnTo>
                        <a:pt x="107" y="2"/>
                      </a:lnTo>
                      <a:lnTo>
                        <a:pt x="98" y="1"/>
                      </a:lnTo>
                      <a:lnTo>
                        <a:pt x="92" y="0"/>
                      </a:lnTo>
                      <a:lnTo>
                        <a:pt x="86" y="0"/>
                      </a:lnTo>
                      <a:lnTo>
                        <a:pt x="83" y="0"/>
                      </a:lnTo>
                      <a:lnTo>
                        <a:pt x="81" y="0"/>
                      </a:lnTo>
                      <a:lnTo>
                        <a:pt x="81" y="0"/>
                      </a:lnTo>
                      <a:lnTo>
                        <a:pt x="81" y="0"/>
                      </a:lnTo>
                      <a:lnTo>
                        <a:pt x="0" y="591"/>
                      </a:lnTo>
                      <a:lnTo>
                        <a:pt x="74" y="60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29" name="Freeform 21"/>
                <p:cNvSpPr>
                  <a:spLocks/>
                </p:cNvSpPr>
                <p:nvPr/>
              </p:nvSpPr>
              <p:spPr bwMode="auto">
                <a:xfrm>
                  <a:off x="2601913" y="3641725"/>
                  <a:ext cx="1027112" cy="1039813"/>
                </a:xfrm>
                <a:custGeom>
                  <a:avLst/>
                  <a:gdLst>
                    <a:gd name="T0" fmla="*/ 74 w 581"/>
                    <a:gd name="T1" fmla="*/ 605 h 606"/>
                    <a:gd name="T2" fmla="*/ 80 w 581"/>
                    <a:gd name="T3" fmla="*/ 555 h 606"/>
                    <a:gd name="T4" fmla="*/ 226 w 581"/>
                    <a:gd name="T5" fmla="*/ 575 h 606"/>
                    <a:gd name="T6" fmla="*/ 222 w 581"/>
                    <a:gd name="T7" fmla="*/ 563 h 606"/>
                    <a:gd name="T8" fmla="*/ 222 w 581"/>
                    <a:gd name="T9" fmla="*/ 548 h 606"/>
                    <a:gd name="T10" fmla="*/ 536 w 581"/>
                    <a:gd name="T11" fmla="*/ 580 h 606"/>
                    <a:gd name="T12" fmla="*/ 575 w 581"/>
                    <a:gd name="T13" fmla="*/ 101 h 606"/>
                    <a:gd name="T14" fmla="*/ 580 w 581"/>
                    <a:gd name="T15" fmla="*/ 50 h 606"/>
                    <a:gd name="T16" fmla="*/ 580 w 581"/>
                    <a:gd name="T17" fmla="*/ 50 h 606"/>
                    <a:gd name="T18" fmla="*/ 569 w 581"/>
                    <a:gd name="T19" fmla="*/ 50 h 606"/>
                    <a:gd name="T20" fmla="*/ 557 w 581"/>
                    <a:gd name="T21" fmla="*/ 50 h 606"/>
                    <a:gd name="T22" fmla="*/ 545 w 581"/>
                    <a:gd name="T23" fmla="*/ 49 h 606"/>
                    <a:gd name="T24" fmla="*/ 529 w 581"/>
                    <a:gd name="T25" fmla="*/ 49 h 606"/>
                    <a:gd name="T26" fmla="*/ 514 w 581"/>
                    <a:gd name="T27" fmla="*/ 47 h 606"/>
                    <a:gd name="T28" fmla="*/ 496 w 581"/>
                    <a:gd name="T29" fmla="*/ 46 h 606"/>
                    <a:gd name="T30" fmla="*/ 479 w 581"/>
                    <a:gd name="T31" fmla="*/ 44 h 606"/>
                    <a:gd name="T32" fmla="*/ 460 w 581"/>
                    <a:gd name="T33" fmla="*/ 41 h 606"/>
                    <a:gd name="T34" fmla="*/ 440 w 581"/>
                    <a:gd name="T35" fmla="*/ 40 h 606"/>
                    <a:gd name="T36" fmla="*/ 419 w 581"/>
                    <a:gd name="T37" fmla="*/ 38 h 606"/>
                    <a:gd name="T38" fmla="*/ 398 w 581"/>
                    <a:gd name="T39" fmla="*/ 35 h 606"/>
                    <a:gd name="T40" fmla="*/ 379 w 581"/>
                    <a:gd name="T41" fmla="*/ 34 h 606"/>
                    <a:gd name="T42" fmla="*/ 356 w 581"/>
                    <a:gd name="T43" fmla="*/ 31 h 606"/>
                    <a:gd name="T44" fmla="*/ 335 w 581"/>
                    <a:gd name="T45" fmla="*/ 30 h 606"/>
                    <a:gd name="T46" fmla="*/ 314 w 581"/>
                    <a:gd name="T47" fmla="*/ 27 h 606"/>
                    <a:gd name="T48" fmla="*/ 293 w 581"/>
                    <a:gd name="T49" fmla="*/ 24 h 606"/>
                    <a:gd name="T50" fmla="*/ 272 w 581"/>
                    <a:gd name="T51" fmla="*/ 23 h 606"/>
                    <a:gd name="T52" fmla="*/ 252 w 581"/>
                    <a:gd name="T53" fmla="*/ 20 h 606"/>
                    <a:gd name="T54" fmla="*/ 232 w 581"/>
                    <a:gd name="T55" fmla="*/ 17 h 606"/>
                    <a:gd name="T56" fmla="*/ 213 w 581"/>
                    <a:gd name="T57" fmla="*/ 16 h 606"/>
                    <a:gd name="T58" fmla="*/ 194 w 581"/>
                    <a:gd name="T59" fmla="*/ 13 h 606"/>
                    <a:gd name="T60" fmla="*/ 177 w 581"/>
                    <a:gd name="T61" fmla="*/ 11 h 606"/>
                    <a:gd name="T62" fmla="*/ 161 w 581"/>
                    <a:gd name="T63" fmla="*/ 8 h 606"/>
                    <a:gd name="T64" fmla="*/ 144 w 581"/>
                    <a:gd name="T65" fmla="*/ 7 h 606"/>
                    <a:gd name="T66" fmla="*/ 131 w 581"/>
                    <a:gd name="T67" fmla="*/ 5 h 606"/>
                    <a:gd name="T68" fmla="*/ 119 w 581"/>
                    <a:gd name="T69" fmla="*/ 4 h 606"/>
                    <a:gd name="T70" fmla="*/ 107 w 581"/>
                    <a:gd name="T71" fmla="*/ 2 h 606"/>
                    <a:gd name="T72" fmla="*/ 98 w 581"/>
                    <a:gd name="T73" fmla="*/ 1 h 606"/>
                    <a:gd name="T74" fmla="*/ 92 w 581"/>
                    <a:gd name="T75" fmla="*/ 0 h 606"/>
                    <a:gd name="T76" fmla="*/ 86 w 581"/>
                    <a:gd name="T77" fmla="*/ 0 h 606"/>
                    <a:gd name="T78" fmla="*/ 83 w 581"/>
                    <a:gd name="T79" fmla="*/ 0 h 606"/>
                    <a:gd name="T80" fmla="*/ 81 w 581"/>
                    <a:gd name="T81" fmla="*/ 0 h 606"/>
                    <a:gd name="T82" fmla="*/ 81 w 581"/>
                    <a:gd name="T83" fmla="*/ 0 h 606"/>
                    <a:gd name="T84" fmla="*/ 81 w 581"/>
                    <a:gd name="T85" fmla="*/ 0 h 606"/>
                    <a:gd name="T86" fmla="*/ 0 w 581"/>
                    <a:gd name="T87" fmla="*/ 591 h 606"/>
                    <a:gd name="T88" fmla="*/ 74 w 581"/>
                    <a:gd name="T89" fmla="*/ 605 h 6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581" h="606">
                      <a:moveTo>
                        <a:pt x="74" y="605"/>
                      </a:moveTo>
                      <a:lnTo>
                        <a:pt x="80" y="555"/>
                      </a:lnTo>
                      <a:lnTo>
                        <a:pt x="226" y="575"/>
                      </a:lnTo>
                      <a:lnTo>
                        <a:pt x="222" y="563"/>
                      </a:lnTo>
                      <a:lnTo>
                        <a:pt x="222" y="548"/>
                      </a:lnTo>
                      <a:lnTo>
                        <a:pt x="536" y="580"/>
                      </a:lnTo>
                      <a:lnTo>
                        <a:pt x="575" y="101"/>
                      </a:lnTo>
                      <a:lnTo>
                        <a:pt x="580" y="50"/>
                      </a:lnTo>
                      <a:lnTo>
                        <a:pt x="580" y="50"/>
                      </a:lnTo>
                      <a:lnTo>
                        <a:pt x="569" y="50"/>
                      </a:lnTo>
                      <a:lnTo>
                        <a:pt x="557" y="50"/>
                      </a:lnTo>
                      <a:lnTo>
                        <a:pt x="545" y="49"/>
                      </a:lnTo>
                      <a:lnTo>
                        <a:pt x="529" y="49"/>
                      </a:lnTo>
                      <a:lnTo>
                        <a:pt x="514" y="47"/>
                      </a:lnTo>
                      <a:lnTo>
                        <a:pt x="496" y="46"/>
                      </a:lnTo>
                      <a:lnTo>
                        <a:pt x="479" y="44"/>
                      </a:lnTo>
                      <a:lnTo>
                        <a:pt x="460" y="41"/>
                      </a:lnTo>
                      <a:lnTo>
                        <a:pt x="440" y="40"/>
                      </a:lnTo>
                      <a:lnTo>
                        <a:pt x="419" y="38"/>
                      </a:lnTo>
                      <a:lnTo>
                        <a:pt x="398" y="35"/>
                      </a:lnTo>
                      <a:lnTo>
                        <a:pt x="379" y="34"/>
                      </a:lnTo>
                      <a:lnTo>
                        <a:pt x="356" y="31"/>
                      </a:lnTo>
                      <a:lnTo>
                        <a:pt x="335" y="30"/>
                      </a:lnTo>
                      <a:lnTo>
                        <a:pt x="314" y="27"/>
                      </a:lnTo>
                      <a:lnTo>
                        <a:pt x="293" y="24"/>
                      </a:lnTo>
                      <a:lnTo>
                        <a:pt x="272" y="23"/>
                      </a:lnTo>
                      <a:lnTo>
                        <a:pt x="252" y="20"/>
                      </a:lnTo>
                      <a:lnTo>
                        <a:pt x="232" y="17"/>
                      </a:lnTo>
                      <a:lnTo>
                        <a:pt x="213" y="16"/>
                      </a:lnTo>
                      <a:lnTo>
                        <a:pt x="194" y="13"/>
                      </a:lnTo>
                      <a:lnTo>
                        <a:pt x="177" y="11"/>
                      </a:lnTo>
                      <a:lnTo>
                        <a:pt x="161" y="8"/>
                      </a:lnTo>
                      <a:lnTo>
                        <a:pt x="144" y="7"/>
                      </a:lnTo>
                      <a:lnTo>
                        <a:pt x="131" y="5"/>
                      </a:lnTo>
                      <a:lnTo>
                        <a:pt x="119" y="4"/>
                      </a:lnTo>
                      <a:lnTo>
                        <a:pt x="107" y="2"/>
                      </a:lnTo>
                      <a:lnTo>
                        <a:pt x="98" y="1"/>
                      </a:lnTo>
                      <a:lnTo>
                        <a:pt x="92" y="0"/>
                      </a:lnTo>
                      <a:lnTo>
                        <a:pt x="86" y="0"/>
                      </a:lnTo>
                      <a:lnTo>
                        <a:pt x="83" y="0"/>
                      </a:lnTo>
                      <a:lnTo>
                        <a:pt x="81" y="0"/>
                      </a:lnTo>
                      <a:lnTo>
                        <a:pt x="81" y="0"/>
                      </a:lnTo>
                      <a:lnTo>
                        <a:pt x="81" y="0"/>
                      </a:lnTo>
                      <a:lnTo>
                        <a:pt x="0" y="591"/>
                      </a:lnTo>
                      <a:lnTo>
                        <a:pt x="74" y="60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30" name="Freeform 22"/>
                <p:cNvSpPr>
                  <a:spLocks/>
                </p:cNvSpPr>
                <p:nvPr/>
              </p:nvSpPr>
              <p:spPr bwMode="auto">
                <a:xfrm>
                  <a:off x="2152650" y="1331913"/>
                  <a:ext cx="1511300" cy="933450"/>
                </a:xfrm>
                <a:custGeom>
                  <a:avLst/>
                  <a:gdLst>
                    <a:gd name="T0" fmla="*/ 362 w 855"/>
                    <a:gd name="T1" fmla="*/ 492 h 544"/>
                    <a:gd name="T2" fmla="*/ 448 w 855"/>
                    <a:gd name="T3" fmla="*/ 504 h 544"/>
                    <a:gd name="T4" fmla="*/ 535 w 855"/>
                    <a:gd name="T5" fmla="*/ 513 h 544"/>
                    <a:gd name="T6" fmla="*/ 617 w 855"/>
                    <a:gd name="T7" fmla="*/ 523 h 544"/>
                    <a:gd name="T8" fmla="*/ 693 w 855"/>
                    <a:gd name="T9" fmla="*/ 531 h 544"/>
                    <a:gd name="T10" fmla="*/ 755 w 855"/>
                    <a:gd name="T11" fmla="*/ 537 h 544"/>
                    <a:gd name="T12" fmla="*/ 798 w 855"/>
                    <a:gd name="T13" fmla="*/ 540 h 544"/>
                    <a:gd name="T14" fmla="*/ 820 w 855"/>
                    <a:gd name="T15" fmla="*/ 543 h 544"/>
                    <a:gd name="T16" fmla="*/ 798 w 855"/>
                    <a:gd name="T17" fmla="*/ 119 h 544"/>
                    <a:gd name="T18" fmla="*/ 673 w 855"/>
                    <a:gd name="T19" fmla="*/ 107 h 544"/>
                    <a:gd name="T20" fmla="*/ 536 w 855"/>
                    <a:gd name="T21" fmla="*/ 89 h 544"/>
                    <a:gd name="T22" fmla="*/ 398 w 855"/>
                    <a:gd name="T23" fmla="*/ 68 h 544"/>
                    <a:gd name="T24" fmla="*/ 269 w 855"/>
                    <a:gd name="T25" fmla="*/ 47 h 544"/>
                    <a:gd name="T26" fmla="*/ 159 w 855"/>
                    <a:gd name="T27" fmla="*/ 26 h 544"/>
                    <a:gd name="T28" fmla="*/ 74 w 855"/>
                    <a:gd name="T29" fmla="*/ 10 h 544"/>
                    <a:gd name="T30" fmla="*/ 29 w 855"/>
                    <a:gd name="T31" fmla="*/ 1 h 544"/>
                    <a:gd name="T32" fmla="*/ 0 w 855"/>
                    <a:gd name="T33" fmla="*/ 103 h 544"/>
                    <a:gd name="T34" fmla="*/ 11 w 855"/>
                    <a:gd name="T35" fmla="*/ 155 h 544"/>
                    <a:gd name="T36" fmla="*/ 24 w 855"/>
                    <a:gd name="T37" fmla="*/ 173 h 544"/>
                    <a:gd name="T38" fmla="*/ 24 w 855"/>
                    <a:gd name="T39" fmla="*/ 179 h 544"/>
                    <a:gd name="T40" fmla="*/ 26 w 855"/>
                    <a:gd name="T41" fmla="*/ 183 h 544"/>
                    <a:gd name="T42" fmla="*/ 38 w 855"/>
                    <a:gd name="T43" fmla="*/ 192 h 544"/>
                    <a:gd name="T44" fmla="*/ 49 w 855"/>
                    <a:gd name="T45" fmla="*/ 212 h 544"/>
                    <a:gd name="T46" fmla="*/ 54 w 855"/>
                    <a:gd name="T47" fmla="*/ 232 h 544"/>
                    <a:gd name="T48" fmla="*/ 56 w 855"/>
                    <a:gd name="T49" fmla="*/ 240 h 544"/>
                    <a:gd name="T50" fmla="*/ 74 w 855"/>
                    <a:gd name="T51" fmla="*/ 265 h 544"/>
                    <a:gd name="T52" fmla="*/ 96 w 855"/>
                    <a:gd name="T53" fmla="*/ 267 h 544"/>
                    <a:gd name="T54" fmla="*/ 79 w 855"/>
                    <a:gd name="T55" fmla="*/ 304 h 544"/>
                    <a:gd name="T56" fmla="*/ 73 w 855"/>
                    <a:gd name="T57" fmla="*/ 324 h 544"/>
                    <a:gd name="T58" fmla="*/ 73 w 855"/>
                    <a:gd name="T59" fmla="*/ 345 h 544"/>
                    <a:gd name="T60" fmla="*/ 63 w 855"/>
                    <a:gd name="T61" fmla="*/ 353 h 544"/>
                    <a:gd name="T62" fmla="*/ 63 w 855"/>
                    <a:gd name="T63" fmla="*/ 367 h 544"/>
                    <a:gd name="T64" fmla="*/ 65 w 855"/>
                    <a:gd name="T65" fmla="*/ 380 h 544"/>
                    <a:gd name="T66" fmla="*/ 104 w 855"/>
                    <a:gd name="T67" fmla="*/ 370 h 544"/>
                    <a:gd name="T68" fmla="*/ 107 w 855"/>
                    <a:gd name="T69" fmla="*/ 367 h 544"/>
                    <a:gd name="T70" fmla="*/ 112 w 855"/>
                    <a:gd name="T71" fmla="*/ 387 h 544"/>
                    <a:gd name="T72" fmla="*/ 115 w 855"/>
                    <a:gd name="T73" fmla="*/ 420 h 544"/>
                    <a:gd name="T74" fmla="*/ 121 w 855"/>
                    <a:gd name="T75" fmla="*/ 432 h 544"/>
                    <a:gd name="T76" fmla="*/ 126 w 855"/>
                    <a:gd name="T77" fmla="*/ 449 h 544"/>
                    <a:gd name="T78" fmla="*/ 123 w 855"/>
                    <a:gd name="T79" fmla="*/ 454 h 544"/>
                    <a:gd name="T80" fmla="*/ 128 w 855"/>
                    <a:gd name="T81" fmla="*/ 468 h 544"/>
                    <a:gd name="T82" fmla="*/ 136 w 855"/>
                    <a:gd name="T83" fmla="*/ 471 h 544"/>
                    <a:gd name="T84" fmla="*/ 148 w 855"/>
                    <a:gd name="T85" fmla="*/ 496 h 544"/>
                    <a:gd name="T86" fmla="*/ 151 w 855"/>
                    <a:gd name="T87" fmla="*/ 516 h 544"/>
                    <a:gd name="T88" fmla="*/ 158 w 855"/>
                    <a:gd name="T89" fmla="*/ 525 h 544"/>
                    <a:gd name="T90" fmla="*/ 162 w 855"/>
                    <a:gd name="T91" fmla="*/ 519 h 544"/>
                    <a:gd name="T92" fmla="*/ 172 w 855"/>
                    <a:gd name="T93" fmla="*/ 512 h 544"/>
                    <a:gd name="T94" fmla="*/ 184 w 855"/>
                    <a:gd name="T95" fmla="*/ 516 h 544"/>
                    <a:gd name="T96" fmla="*/ 197 w 855"/>
                    <a:gd name="T97" fmla="*/ 519 h 544"/>
                    <a:gd name="T98" fmla="*/ 202 w 855"/>
                    <a:gd name="T99" fmla="*/ 510 h 544"/>
                    <a:gd name="T100" fmla="*/ 209 w 855"/>
                    <a:gd name="T101" fmla="*/ 510 h 544"/>
                    <a:gd name="T102" fmla="*/ 214 w 855"/>
                    <a:gd name="T103" fmla="*/ 516 h 544"/>
                    <a:gd name="T104" fmla="*/ 241 w 855"/>
                    <a:gd name="T105" fmla="*/ 519 h 544"/>
                    <a:gd name="T106" fmla="*/ 278 w 855"/>
                    <a:gd name="T107" fmla="*/ 504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55" h="544">
                      <a:moveTo>
                        <a:pt x="304" y="482"/>
                      </a:moveTo>
                      <a:lnTo>
                        <a:pt x="323" y="484"/>
                      </a:lnTo>
                      <a:lnTo>
                        <a:pt x="343" y="487"/>
                      </a:lnTo>
                      <a:lnTo>
                        <a:pt x="362" y="492"/>
                      </a:lnTo>
                      <a:lnTo>
                        <a:pt x="385" y="495"/>
                      </a:lnTo>
                      <a:lnTo>
                        <a:pt x="404" y="498"/>
                      </a:lnTo>
                      <a:lnTo>
                        <a:pt x="427" y="501"/>
                      </a:lnTo>
                      <a:lnTo>
                        <a:pt x="448" y="504"/>
                      </a:lnTo>
                      <a:lnTo>
                        <a:pt x="469" y="507"/>
                      </a:lnTo>
                      <a:lnTo>
                        <a:pt x="491" y="509"/>
                      </a:lnTo>
                      <a:lnTo>
                        <a:pt x="514" y="510"/>
                      </a:lnTo>
                      <a:lnTo>
                        <a:pt x="535" y="513"/>
                      </a:lnTo>
                      <a:lnTo>
                        <a:pt x="556" y="516"/>
                      </a:lnTo>
                      <a:lnTo>
                        <a:pt x="577" y="519"/>
                      </a:lnTo>
                      <a:lnTo>
                        <a:pt x="597" y="520"/>
                      </a:lnTo>
                      <a:lnTo>
                        <a:pt x="617" y="523"/>
                      </a:lnTo>
                      <a:lnTo>
                        <a:pt x="637" y="525"/>
                      </a:lnTo>
                      <a:lnTo>
                        <a:pt x="657" y="526"/>
                      </a:lnTo>
                      <a:lnTo>
                        <a:pt x="676" y="529"/>
                      </a:lnTo>
                      <a:lnTo>
                        <a:pt x="693" y="531"/>
                      </a:lnTo>
                      <a:lnTo>
                        <a:pt x="710" y="532"/>
                      </a:lnTo>
                      <a:lnTo>
                        <a:pt x="726" y="534"/>
                      </a:lnTo>
                      <a:lnTo>
                        <a:pt x="740" y="535"/>
                      </a:lnTo>
                      <a:lnTo>
                        <a:pt x="755" y="537"/>
                      </a:lnTo>
                      <a:lnTo>
                        <a:pt x="768" y="538"/>
                      </a:lnTo>
                      <a:lnTo>
                        <a:pt x="779" y="538"/>
                      </a:lnTo>
                      <a:lnTo>
                        <a:pt x="789" y="540"/>
                      </a:lnTo>
                      <a:lnTo>
                        <a:pt x="798" y="540"/>
                      </a:lnTo>
                      <a:lnTo>
                        <a:pt x="805" y="541"/>
                      </a:lnTo>
                      <a:lnTo>
                        <a:pt x="812" y="541"/>
                      </a:lnTo>
                      <a:lnTo>
                        <a:pt x="817" y="541"/>
                      </a:lnTo>
                      <a:lnTo>
                        <a:pt x="820" y="543"/>
                      </a:lnTo>
                      <a:lnTo>
                        <a:pt x="820" y="543"/>
                      </a:lnTo>
                      <a:lnTo>
                        <a:pt x="854" y="122"/>
                      </a:lnTo>
                      <a:lnTo>
                        <a:pt x="826" y="120"/>
                      </a:lnTo>
                      <a:lnTo>
                        <a:pt x="798" y="119"/>
                      </a:lnTo>
                      <a:lnTo>
                        <a:pt x="768" y="117"/>
                      </a:lnTo>
                      <a:lnTo>
                        <a:pt x="738" y="114"/>
                      </a:lnTo>
                      <a:lnTo>
                        <a:pt x="706" y="110"/>
                      </a:lnTo>
                      <a:lnTo>
                        <a:pt x="673" y="107"/>
                      </a:lnTo>
                      <a:lnTo>
                        <a:pt x="640" y="103"/>
                      </a:lnTo>
                      <a:lnTo>
                        <a:pt x="605" y="99"/>
                      </a:lnTo>
                      <a:lnTo>
                        <a:pt x="571" y="95"/>
                      </a:lnTo>
                      <a:lnTo>
                        <a:pt x="536" y="89"/>
                      </a:lnTo>
                      <a:lnTo>
                        <a:pt x="502" y="84"/>
                      </a:lnTo>
                      <a:lnTo>
                        <a:pt x="467" y="78"/>
                      </a:lnTo>
                      <a:lnTo>
                        <a:pt x="433" y="74"/>
                      </a:lnTo>
                      <a:lnTo>
                        <a:pt x="398" y="68"/>
                      </a:lnTo>
                      <a:lnTo>
                        <a:pt x="365" y="63"/>
                      </a:lnTo>
                      <a:lnTo>
                        <a:pt x="332" y="57"/>
                      </a:lnTo>
                      <a:lnTo>
                        <a:pt x="301" y="51"/>
                      </a:lnTo>
                      <a:lnTo>
                        <a:pt x="269" y="47"/>
                      </a:lnTo>
                      <a:lnTo>
                        <a:pt x="239" y="41"/>
                      </a:lnTo>
                      <a:lnTo>
                        <a:pt x="211" y="35"/>
                      </a:lnTo>
                      <a:lnTo>
                        <a:pt x="184" y="32"/>
                      </a:lnTo>
                      <a:lnTo>
                        <a:pt x="159" y="26"/>
                      </a:lnTo>
                      <a:lnTo>
                        <a:pt x="134" y="21"/>
                      </a:lnTo>
                      <a:lnTo>
                        <a:pt x="113" y="17"/>
                      </a:lnTo>
                      <a:lnTo>
                        <a:pt x="92" y="14"/>
                      </a:lnTo>
                      <a:lnTo>
                        <a:pt x="74" y="10"/>
                      </a:lnTo>
                      <a:lnTo>
                        <a:pt x="59" y="7"/>
                      </a:lnTo>
                      <a:lnTo>
                        <a:pt x="46" y="4"/>
                      </a:lnTo>
                      <a:lnTo>
                        <a:pt x="35" y="2"/>
                      </a:lnTo>
                      <a:lnTo>
                        <a:pt x="29" y="1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0" y="103"/>
                      </a:lnTo>
                      <a:lnTo>
                        <a:pt x="7" y="119"/>
                      </a:lnTo>
                      <a:lnTo>
                        <a:pt x="17" y="141"/>
                      </a:lnTo>
                      <a:lnTo>
                        <a:pt x="17" y="150"/>
                      </a:lnTo>
                      <a:lnTo>
                        <a:pt x="11" y="155"/>
                      </a:lnTo>
                      <a:lnTo>
                        <a:pt x="19" y="161"/>
                      </a:lnTo>
                      <a:lnTo>
                        <a:pt x="13" y="165"/>
                      </a:lnTo>
                      <a:lnTo>
                        <a:pt x="13" y="170"/>
                      </a:lnTo>
                      <a:lnTo>
                        <a:pt x="24" y="173"/>
                      </a:lnTo>
                      <a:lnTo>
                        <a:pt x="24" y="174"/>
                      </a:lnTo>
                      <a:lnTo>
                        <a:pt x="24" y="176"/>
                      </a:lnTo>
                      <a:lnTo>
                        <a:pt x="24" y="177"/>
                      </a:lnTo>
                      <a:lnTo>
                        <a:pt x="24" y="179"/>
                      </a:lnTo>
                      <a:lnTo>
                        <a:pt x="24" y="180"/>
                      </a:lnTo>
                      <a:lnTo>
                        <a:pt x="24" y="182"/>
                      </a:lnTo>
                      <a:lnTo>
                        <a:pt x="26" y="183"/>
                      </a:lnTo>
                      <a:lnTo>
                        <a:pt x="26" y="183"/>
                      </a:lnTo>
                      <a:lnTo>
                        <a:pt x="30" y="185"/>
                      </a:lnTo>
                      <a:lnTo>
                        <a:pt x="32" y="186"/>
                      </a:lnTo>
                      <a:lnTo>
                        <a:pt x="35" y="189"/>
                      </a:lnTo>
                      <a:lnTo>
                        <a:pt x="38" y="192"/>
                      </a:lnTo>
                      <a:lnTo>
                        <a:pt x="41" y="197"/>
                      </a:lnTo>
                      <a:lnTo>
                        <a:pt x="44" y="202"/>
                      </a:lnTo>
                      <a:lnTo>
                        <a:pt x="46" y="206"/>
                      </a:lnTo>
                      <a:lnTo>
                        <a:pt x="49" y="212"/>
                      </a:lnTo>
                      <a:lnTo>
                        <a:pt x="50" y="218"/>
                      </a:lnTo>
                      <a:lnTo>
                        <a:pt x="52" y="222"/>
                      </a:lnTo>
                      <a:lnTo>
                        <a:pt x="53" y="228"/>
                      </a:lnTo>
                      <a:lnTo>
                        <a:pt x="54" y="232"/>
                      </a:lnTo>
                      <a:lnTo>
                        <a:pt x="54" y="235"/>
                      </a:lnTo>
                      <a:lnTo>
                        <a:pt x="56" y="237"/>
                      </a:lnTo>
                      <a:lnTo>
                        <a:pt x="56" y="239"/>
                      </a:lnTo>
                      <a:lnTo>
                        <a:pt x="56" y="240"/>
                      </a:lnTo>
                      <a:lnTo>
                        <a:pt x="63" y="243"/>
                      </a:lnTo>
                      <a:lnTo>
                        <a:pt x="63" y="254"/>
                      </a:lnTo>
                      <a:lnTo>
                        <a:pt x="73" y="254"/>
                      </a:lnTo>
                      <a:lnTo>
                        <a:pt x="74" y="265"/>
                      </a:lnTo>
                      <a:lnTo>
                        <a:pt x="80" y="265"/>
                      </a:lnTo>
                      <a:lnTo>
                        <a:pt x="80" y="265"/>
                      </a:lnTo>
                      <a:lnTo>
                        <a:pt x="96" y="265"/>
                      </a:lnTo>
                      <a:lnTo>
                        <a:pt x="96" y="267"/>
                      </a:lnTo>
                      <a:lnTo>
                        <a:pt x="86" y="285"/>
                      </a:lnTo>
                      <a:lnTo>
                        <a:pt x="86" y="295"/>
                      </a:lnTo>
                      <a:lnTo>
                        <a:pt x="86" y="295"/>
                      </a:lnTo>
                      <a:lnTo>
                        <a:pt x="79" y="304"/>
                      </a:lnTo>
                      <a:lnTo>
                        <a:pt x="80" y="304"/>
                      </a:lnTo>
                      <a:lnTo>
                        <a:pt x="80" y="311"/>
                      </a:lnTo>
                      <a:lnTo>
                        <a:pt x="74" y="315"/>
                      </a:lnTo>
                      <a:lnTo>
                        <a:pt x="73" y="324"/>
                      </a:lnTo>
                      <a:lnTo>
                        <a:pt x="76" y="339"/>
                      </a:lnTo>
                      <a:lnTo>
                        <a:pt x="76" y="341"/>
                      </a:lnTo>
                      <a:lnTo>
                        <a:pt x="74" y="342"/>
                      </a:lnTo>
                      <a:lnTo>
                        <a:pt x="73" y="345"/>
                      </a:lnTo>
                      <a:lnTo>
                        <a:pt x="73" y="345"/>
                      </a:lnTo>
                      <a:lnTo>
                        <a:pt x="67" y="347"/>
                      </a:lnTo>
                      <a:lnTo>
                        <a:pt x="65" y="350"/>
                      </a:lnTo>
                      <a:lnTo>
                        <a:pt x="63" y="353"/>
                      </a:lnTo>
                      <a:lnTo>
                        <a:pt x="62" y="357"/>
                      </a:lnTo>
                      <a:lnTo>
                        <a:pt x="62" y="361"/>
                      </a:lnTo>
                      <a:lnTo>
                        <a:pt x="63" y="364"/>
                      </a:lnTo>
                      <a:lnTo>
                        <a:pt x="63" y="367"/>
                      </a:lnTo>
                      <a:lnTo>
                        <a:pt x="63" y="369"/>
                      </a:lnTo>
                      <a:lnTo>
                        <a:pt x="59" y="370"/>
                      </a:lnTo>
                      <a:lnTo>
                        <a:pt x="59" y="377"/>
                      </a:lnTo>
                      <a:lnTo>
                        <a:pt x="65" y="380"/>
                      </a:lnTo>
                      <a:lnTo>
                        <a:pt x="73" y="387"/>
                      </a:lnTo>
                      <a:lnTo>
                        <a:pt x="86" y="383"/>
                      </a:lnTo>
                      <a:lnTo>
                        <a:pt x="98" y="372"/>
                      </a:lnTo>
                      <a:lnTo>
                        <a:pt x="104" y="370"/>
                      </a:lnTo>
                      <a:lnTo>
                        <a:pt x="104" y="370"/>
                      </a:lnTo>
                      <a:lnTo>
                        <a:pt x="106" y="369"/>
                      </a:lnTo>
                      <a:lnTo>
                        <a:pt x="106" y="367"/>
                      </a:lnTo>
                      <a:lnTo>
                        <a:pt x="107" y="367"/>
                      </a:lnTo>
                      <a:lnTo>
                        <a:pt x="109" y="369"/>
                      </a:lnTo>
                      <a:lnTo>
                        <a:pt x="110" y="372"/>
                      </a:lnTo>
                      <a:lnTo>
                        <a:pt x="112" y="378"/>
                      </a:lnTo>
                      <a:lnTo>
                        <a:pt x="112" y="387"/>
                      </a:lnTo>
                      <a:lnTo>
                        <a:pt x="112" y="399"/>
                      </a:lnTo>
                      <a:lnTo>
                        <a:pt x="112" y="407"/>
                      </a:lnTo>
                      <a:lnTo>
                        <a:pt x="113" y="414"/>
                      </a:lnTo>
                      <a:lnTo>
                        <a:pt x="115" y="420"/>
                      </a:lnTo>
                      <a:lnTo>
                        <a:pt x="116" y="426"/>
                      </a:lnTo>
                      <a:lnTo>
                        <a:pt x="118" y="429"/>
                      </a:lnTo>
                      <a:lnTo>
                        <a:pt x="119" y="430"/>
                      </a:lnTo>
                      <a:lnTo>
                        <a:pt x="121" y="432"/>
                      </a:lnTo>
                      <a:lnTo>
                        <a:pt x="123" y="439"/>
                      </a:lnTo>
                      <a:lnTo>
                        <a:pt x="125" y="443"/>
                      </a:lnTo>
                      <a:lnTo>
                        <a:pt x="126" y="447"/>
                      </a:lnTo>
                      <a:lnTo>
                        <a:pt x="126" y="449"/>
                      </a:lnTo>
                      <a:lnTo>
                        <a:pt x="125" y="452"/>
                      </a:lnTo>
                      <a:lnTo>
                        <a:pt x="125" y="452"/>
                      </a:lnTo>
                      <a:lnTo>
                        <a:pt x="125" y="453"/>
                      </a:lnTo>
                      <a:lnTo>
                        <a:pt x="123" y="454"/>
                      </a:lnTo>
                      <a:lnTo>
                        <a:pt x="122" y="459"/>
                      </a:lnTo>
                      <a:lnTo>
                        <a:pt x="123" y="462"/>
                      </a:lnTo>
                      <a:lnTo>
                        <a:pt x="125" y="465"/>
                      </a:lnTo>
                      <a:lnTo>
                        <a:pt x="128" y="468"/>
                      </a:lnTo>
                      <a:lnTo>
                        <a:pt x="131" y="469"/>
                      </a:lnTo>
                      <a:lnTo>
                        <a:pt x="133" y="471"/>
                      </a:lnTo>
                      <a:lnTo>
                        <a:pt x="134" y="471"/>
                      </a:lnTo>
                      <a:lnTo>
                        <a:pt x="136" y="471"/>
                      </a:lnTo>
                      <a:lnTo>
                        <a:pt x="146" y="486"/>
                      </a:lnTo>
                      <a:lnTo>
                        <a:pt x="146" y="487"/>
                      </a:lnTo>
                      <a:lnTo>
                        <a:pt x="148" y="490"/>
                      </a:lnTo>
                      <a:lnTo>
                        <a:pt x="148" y="496"/>
                      </a:lnTo>
                      <a:lnTo>
                        <a:pt x="148" y="502"/>
                      </a:lnTo>
                      <a:lnTo>
                        <a:pt x="149" y="508"/>
                      </a:lnTo>
                      <a:lnTo>
                        <a:pt x="149" y="512"/>
                      </a:lnTo>
                      <a:lnTo>
                        <a:pt x="151" y="516"/>
                      </a:lnTo>
                      <a:lnTo>
                        <a:pt x="151" y="517"/>
                      </a:lnTo>
                      <a:lnTo>
                        <a:pt x="154" y="522"/>
                      </a:lnTo>
                      <a:lnTo>
                        <a:pt x="157" y="525"/>
                      </a:lnTo>
                      <a:lnTo>
                        <a:pt x="158" y="525"/>
                      </a:lnTo>
                      <a:lnTo>
                        <a:pt x="159" y="525"/>
                      </a:lnTo>
                      <a:lnTo>
                        <a:pt x="161" y="522"/>
                      </a:lnTo>
                      <a:lnTo>
                        <a:pt x="162" y="520"/>
                      </a:lnTo>
                      <a:lnTo>
                        <a:pt x="162" y="519"/>
                      </a:lnTo>
                      <a:lnTo>
                        <a:pt x="162" y="517"/>
                      </a:lnTo>
                      <a:lnTo>
                        <a:pt x="164" y="513"/>
                      </a:lnTo>
                      <a:lnTo>
                        <a:pt x="169" y="512"/>
                      </a:lnTo>
                      <a:lnTo>
                        <a:pt x="172" y="512"/>
                      </a:lnTo>
                      <a:lnTo>
                        <a:pt x="175" y="512"/>
                      </a:lnTo>
                      <a:lnTo>
                        <a:pt x="179" y="513"/>
                      </a:lnTo>
                      <a:lnTo>
                        <a:pt x="181" y="514"/>
                      </a:lnTo>
                      <a:lnTo>
                        <a:pt x="184" y="516"/>
                      </a:lnTo>
                      <a:lnTo>
                        <a:pt x="185" y="517"/>
                      </a:lnTo>
                      <a:lnTo>
                        <a:pt x="190" y="520"/>
                      </a:lnTo>
                      <a:lnTo>
                        <a:pt x="194" y="520"/>
                      </a:lnTo>
                      <a:lnTo>
                        <a:pt x="197" y="519"/>
                      </a:lnTo>
                      <a:lnTo>
                        <a:pt x="199" y="517"/>
                      </a:lnTo>
                      <a:lnTo>
                        <a:pt x="200" y="514"/>
                      </a:lnTo>
                      <a:lnTo>
                        <a:pt x="202" y="513"/>
                      </a:lnTo>
                      <a:lnTo>
                        <a:pt x="202" y="510"/>
                      </a:lnTo>
                      <a:lnTo>
                        <a:pt x="203" y="510"/>
                      </a:lnTo>
                      <a:lnTo>
                        <a:pt x="206" y="509"/>
                      </a:lnTo>
                      <a:lnTo>
                        <a:pt x="208" y="509"/>
                      </a:lnTo>
                      <a:lnTo>
                        <a:pt x="209" y="510"/>
                      </a:lnTo>
                      <a:lnTo>
                        <a:pt x="211" y="512"/>
                      </a:lnTo>
                      <a:lnTo>
                        <a:pt x="212" y="513"/>
                      </a:lnTo>
                      <a:lnTo>
                        <a:pt x="212" y="514"/>
                      </a:lnTo>
                      <a:lnTo>
                        <a:pt x="214" y="516"/>
                      </a:lnTo>
                      <a:lnTo>
                        <a:pt x="214" y="517"/>
                      </a:lnTo>
                      <a:lnTo>
                        <a:pt x="218" y="517"/>
                      </a:lnTo>
                      <a:lnTo>
                        <a:pt x="235" y="514"/>
                      </a:lnTo>
                      <a:lnTo>
                        <a:pt x="241" y="519"/>
                      </a:lnTo>
                      <a:lnTo>
                        <a:pt x="251" y="519"/>
                      </a:lnTo>
                      <a:lnTo>
                        <a:pt x="263" y="517"/>
                      </a:lnTo>
                      <a:lnTo>
                        <a:pt x="269" y="504"/>
                      </a:lnTo>
                      <a:lnTo>
                        <a:pt x="278" y="504"/>
                      </a:lnTo>
                      <a:lnTo>
                        <a:pt x="284" y="520"/>
                      </a:lnTo>
                      <a:lnTo>
                        <a:pt x="293" y="534"/>
                      </a:lnTo>
                      <a:lnTo>
                        <a:pt x="304" y="48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31" name="Freeform 23"/>
                <p:cNvSpPr>
                  <a:spLocks/>
                </p:cNvSpPr>
                <p:nvPr/>
              </p:nvSpPr>
              <p:spPr bwMode="auto">
                <a:xfrm>
                  <a:off x="2152650" y="1331913"/>
                  <a:ext cx="1511300" cy="933450"/>
                </a:xfrm>
                <a:custGeom>
                  <a:avLst/>
                  <a:gdLst>
                    <a:gd name="T0" fmla="*/ 343 w 855"/>
                    <a:gd name="T1" fmla="*/ 487 h 544"/>
                    <a:gd name="T2" fmla="*/ 427 w 855"/>
                    <a:gd name="T3" fmla="*/ 501 h 544"/>
                    <a:gd name="T4" fmla="*/ 514 w 855"/>
                    <a:gd name="T5" fmla="*/ 510 h 544"/>
                    <a:gd name="T6" fmla="*/ 597 w 855"/>
                    <a:gd name="T7" fmla="*/ 520 h 544"/>
                    <a:gd name="T8" fmla="*/ 676 w 855"/>
                    <a:gd name="T9" fmla="*/ 529 h 544"/>
                    <a:gd name="T10" fmla="*/ 740 w 855"/>
                    <a:gd name="T11" fmla="*/ 535 h 544"/>
                    <a:gd name="T12" fmla="*/ 789 w 855"/>
                    <a:gd name="T13" fmla="*/ 540 h 544"/>
                    <a:gd name="T14" fmla="*/ 817 w 855"/>
                    <a:gd name="T15" fmla="*/ 541 h 544"/>
                    <a:gd name="T16" fmla="*/ 854 w 855"/>
                    <a:gd name="T17" fmla="*/ 122 h 544"/>
                    <a:gd name="T18" fmla="*/ 738 w 855"/>
                    <a:gd name="T19" fmla="*/ 114 h 544"/>
                    <a:gd name="T20" fmla="*/ 605 w 855"/>
                    <a:gd name="T21" fmla="*/ 99 h 544"/>
                    <a:gd name="T22" fmla="*/ 467 w 855"/>
                    <a:gd name="T23" fmla="*/ 78 h 544"/>
                    <a:gd name="T24" fmla="*/ 332 w 855"/>
                    <a:gd name="T25" fmla="*/ 57 h 544"/>
                    <a:gd name="T26" fmla="*/ 211 w 855"/>
                    <a:gd name="T27" fmla="*/ 35 h 544"/>
                    <a:gd name="T28" fmla="*/ 113 w 855"/>
                    <a:gd name="T29" fmla="*/ 17 h 544"/>
                    <a:gd name="T30" fmla="*/ 46 w 855"/>
                    <a:gd name="T31" fmla="*/ 4 h 544"/>
                    <a:gd name="T32" fmla="*/ 21 w 855"/>
                    <a:gd name="T33" fmla="*/ 0 h 544"/>
                    <a:gd name="T34" fmla="*/ 17 w 855"/>
                    <a:gd name="T35" fmla="*/ 141 h 544"/>
                    <a:gd name="T36" fmla="*/ 13 w 855"/>
                    <a:gd name="T37" fmla="*/ 165 h 544"/>
                    <a:gd name="T38" fmla="*/ 24 w 855"/>
                    <a:gd name="T39" fmla="*/ 174 h 544"/>
                    <a:gd name="T40" fmla="*/ 24 w 855"/>
                    <a:gd name="T41" fmla="*/ 180 h 544"/>
                    <a:gd name="T42" fmla="*/ 26 w 855"/>
                    <a:gd name="T43" fmla="*/ 183 h 544"/>
                    <a:gd name="T44" fmla="*/ 38 w 855"/>
                    <a:gd name="T45" fmla="*/ 192 h 544"/>
                    <a:gd name="T46" fmla="*/ 49 w 855"/>
                    <a:gd name="T47" fmla="*/ 212 h 544"/>
                    <a:gd name="T48" fmla="*/ 54 w 855"/>
                    <a:gd name="T49" fmla="*/ 232 h 544"/>
                    <a:gd name="T50" fmla="*/ 56 w 855"/>
                    <a:gd name="T51" fmla="*/ 240 h 544"/>
                    <a:gd name="T52" fmla="*/ 74 w 855"/>
                    <a:gd name="T53" fmla="*/ 265 h 544"/>
                    <a:gd name="T54" fmla="*/ 96 w 855"/>
                    <a:gd name="T55" fmla="*/ 267 h 544"/>
                    <a:gd name="T56" fmla="*/ 79 w 855"/>
                    <a:gd name="T57" fmla="*/ 304 h 544"/>
                    <a:gd name="T58" fmla="*/ 73 w 855"/>
                    <a:gd name="T59" fmla="*/ 324 h 544"/>
                    <a:gd name="T60" fmla="*/ 74 w 855"/>
                    <a:gd name="T61" fmla="*/ 342 h 544"/>
                    <a:gd name="T62" fmla="*/ 67 w 855"/>
                    <a:gd name="T63" fmla="*/ 347 h 544"/>
                    <a:gd name="T64" fmla="*/ 62 w 855"/>
                    <a:gd name="T65" fmla="*/ 361 h 544"/>
                    <a:gd name="T66" fmla="*/ 59 w 855"/>
                    <a:gd name="T67" fmla="*/ 370 h 544"/>
                    <a:gd name="T68" fmla="*/ 86 w 855"/>
                    <a:gd name="T69" fmla="*/ 383 h 544"/>
                    <a:gd name="T70" fmla="*/ 104 w 855"/>
                    <a:gd name="T71" fmla="*/ 370 h 544"/>
                    <a:gd name="T72" fmla="*/ 109 w 855"/>
                    <a:gd name="T73" fmla="*/ 369 h 544"/>
                    <a:gd name="T74" fmla="*/ 112 w 855"/>
                    <a:gd name="T75" fmla="*/ 387 h 544"/>
                    <a:gd name="T76" fmla="*/ 115 w 855"/>
                    <a:gd name="T77" fmla="*/ 420 h 544"/>
                    <a:gd name="T78" fmla="*/ 121 w 855"/>
                    <a:gd name="T79" fmla="*/ 432 h 544"/>
                    <a:gd name="T80" fmla="*/ 126 w 855"/>
                    <a:gd name="T81" fmla="*/ 447 h 544"/>
                    <a:gd name="T82" fmla="*/ 125 w 855"/>
                    <a:gd name="T83" fmla="*/ 453 h 544"/>
                    <a:gd name="T84" fmla="*/ 123 w 855"/>
                    <a:gd name="T85" fmla="*/ 462 h 544"/>
                    <a:gd name="T86" fmla="*/ 133 w 855"/>
                    <a:gd name="T87" fmla="*/ 471 h 544"/>
                    <a:gd name="T88" fmla="*/ 146 w 855"/>
                    <a:gd name="T89" fmla="*/ 486 h 544"/>
                    <a:gd name="T90" fmla="*/ 148 w 855"/>
                    <a:gd name="T91" fmla="*/ 502 h 544"/>
                    <a:gd name="T92" fmla="*/ 151 w 855"/>
                    <a:gd name="T93" fmla="*/ 517 h 544"/>
                    <a:gd name="T94" fmla="*/ 158 w 855"/>
                    <a:gd name="T95" fmla="*/ 525 h 544"/>
                    <a:gd name="T96" fmla="*/ 162 w 855"/>
                    <a:gd name="T97" fmla="*/ 519 h 544"/>
                    <a:gd name="T98" fmla="*/ 169 w 855"/>
                    <a:gd name="T99" fmla="*/ 512 h 544"/>
                    <a:gd name="T100" fmla="*/ 181 w 855"/>
                    <a:gd name="T101" fmla="*/ 514 h 544"/>
                    <a:gd name="T102" fmla="*/ 190 w 855"/>
                    <a:gd name="T103" fmla="*/ 520 h 544"/>
                    <a:gd name="T104" fmla="*/ 200 w 855"/>
                    <a:gd name="T105" fmla="*/ 514 h 544"/>
                    <a:gd name="T106" fmla="*/ 203 w 855"/>
                    <a:gd name="T107" fmla="*/ 510 h 544"/>
                    <a:gd name="T108" fmla="*/ 211 w 855"/>
                    <a:gd name="T109" fmla="*/ 512 h 544"/>
                    <a:gd name="T110" fmla="*/ 214 w 855"/>
                    <a:gd name="T111" fmla="*/ 517 h 544"/>
                    <a:gd name="T112" fmla="*/ 251 w 855"/>
                    <a:gd name="T113" fmla="*/ 519 h 544"/>
                    <a:gd name="T114" fmla="*/ 284 w 855"/>
                    <a:gd name="T115" fmla="*/ 520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55" h="544">
                      <a:moveTo>
                        <a:pt x="304" y="482"/>
                      </a:moveTo>
                      <a:lnTo>
                        <a:pt x="304" y="482"/>
                      </a:lnTo>
                      <a:lnTo>
                        <a:pt x="323" y="484"/>
                      </a:lnTo>
                      <a:lnTo>
                        <a:pt x="343" y="487"/>
                      </a:lnTo>
                      <a:lnTo>
                        <a:pt x="362" y="492"/>
                      </a:lnTo>
                      <a:lnTo>
                        <a:pt x="385" y="495"/>
                      </a:lnTo>
                      <a:lnTo>
                        <a:pt x="404" y="498"/>
                      </a:lnTo>
                      <a:lnTo>
                        <a:pt x="427" y="501"/>
                      </a:lnTo>
                      <a:lnTo>
                        <a:pt x="448" y="504"/>
                      </a:lnTo>
                      <a:lnTo>
                        <a:pt x="469" y="507"/>
                      </a:lnTo>
                      <a:lnTo>
                        <a:pt x="491" y="509"/>
                      </a:lnTo>
                      <a:lnTo>
                        <a:pt x="514" y="510"/>
                      </a:lnTo>
                      <a:lnTo>
                        <a:pt x="535" y="513"/>
                      </a:lnTo>
                      <a:lnTo>
                        <a:pt x="556" y="516"/>
                      </a:lnTo>
                      <a:lnTo>
                        <a:pt x="577" y="519"/>
                      </a:lnTo>
                      <a:lnTo>
                        <a:pt x="597" y="520"/>
                      </a:lnTo>
                      <a:lnTo>
                        <a:pt x="617" y="523"/>
                      </a:lnTo>
                      <a:lnTo>
                        <a:pt x="637" y="525"/>
                      </a:lnTo>
                      <a:lnTo>
                        <a:pt x="657" y="526"/>
                      </a:lnTo>
                      <a:lnTo>
                        <a:pt x="676" y="529"/>
                      </a:lnTo>
                      <a:lnTo>
                        <a:pt x="693" y="531"/>
                      </a:lnTo>
                      <a:lnTo>
                        <a:pt x="710" y="532"/>
                      </a:lnTo>
                      <a:lnTo>
                        <a:pt x="726" y="534"/>
                      </a:lnTo>
                      <a:lnTo>
                        <a:pt x="740" y="535"/>
                      </a:lnTo>
                      <a:lnTo>
                        <a:pt x="755" y="537"/>
                      </a:lnTo>
                      <a:lnTo>
                        <a:pt x="768" y="538"/>
                      </a:lnTo>
                      <a:lnTo>
                        <a:pt x="779" y="538"/>
                      </a:lnTo>
                      <a:lnTo>
                        <a:pt x="789" y="540"/>
                      </a:lnTo>
                      <a:lnTo>
                        <a:pt x="798" y="540"/>
                      </a:lnTo>
                      <a:lnTo>
                        <a:pt x="805" y="541"/>
                      </a:lnTo>
                      <a:lnTo>
                        <a:pt x="812" y="541"/>
                      </a:lnTo>
                      <a:lnTo>
                        <a:pt x="817" y="541"/>
                      </a:lnTo>
                      <a:lnTo>
                        <a:pt x="820" y="543"/>
                      </a:lnTo>
                      <a:lnTo>
                        <a:pt x="820" y="543"/>
                      </a:lnTo>
                      <a:lnTo>
                        <a:pt x="854" y="122"/>
                      </a:lnTo>
                      <a:lnTo>
                        <a:pt x="854" y="122"/>
                      </a:lnTo>
                      <a:lnTo>
                        <a:pt x="826" y="120"/>
                      </a:lnTo>
                      <a:lnTo>
                        <a:pt x="798" y="119"/>
                      </a:lnTo>
                      <a:lnTo>
                        <a:pt x="768" y="117"/>
                      </a:lnTo>
                      <a:lnTo>
                        <a:pt x="738" y="114"/>
                      </a:lnTo>
                      <a:lnTo>
                        <a:pt x="706" y="110"/>
                      </a:lnTo>
                      <a:lnTo>
                        <a:pt x="673" y="107"/>
                      </a:lnTo>
                      <a:lnTo>
                        <a:pt x="640" y="103"/>
                      </a:lnTo>
                      <a:lnTo>
                        <a:pt x="605" y="99"/>
                      </a:lnTo>
                      <a:lnTo>
                        <a:pt x="571" y="95"/>
                      </a:lnTo>
                      <a:lnTo>
                        <a:pt x="536" y="89"/>
                      </a:lnTo>
                      <a:lnTo>
                        <a:pt x="502" y="84"/>
                      </a:lnTo>
                      <a:lnTo>
                        <a:pt x="467" y="78"/>
                      </a:lnTo>
                      <a:lnTo>
                        <a:pt x="433" y="74"/>
                      </a:lnTo>
                      <a:lnTo>
                        <a:pt x="398" y="68"/>
                      </a:lnTo>
                      <a:lnTo>
                        <a:pt x="365" y="63"/>
                      </a:lnTo>
                      <a:lnTo>
                        <a:pt x="332" y="57"/>
                      </a:lnTo>
                      <a:lnTo>
                        <a:pt x="301" y="51"/>
                      </a:lnTo>
                      <a:lnTo>
                        <a:pt x="269" y="47"/>
                      </a:lnTo>
                      <a:lnTo>
                        <a:pt x="239" y="41"/>
                      </a:lnTo>
                      <a:lnTo>
                        <a:pt x="211" y="35"/>
                      </a:lnTo>
                      <a:lnTo>
                        <a:pt x="184" y="32"/>
                      </a:lnTo>
                      <a:lnTo>
                        <a:pt x="159" y="26"/>
                      </a:lnTo>
                      <a:lnTo>
                        <a:pt x="134" y="21"/>
                      </a:lnTo>
                      <a:lnTo>
                        <a:pt x="113" y="17"/>
                      </a:lnTo>
                      <a:lnTo>
                        <a:pt x="92" y="14"/>
                      </a:lnTo>
                      <a:lnTo>
                        <a:pt x="74" y="10"/>
                      </a:lnTo>
                      <a:lnTo>
                        <a:pt x="59" y="7"/>
                      </a:lnTo>
                      <a:lnTo>
                        <a:pt x="46" y="4"/>
                      </a:lnTo>
                      <a:lnTo>
                        <a:pt x="35" y="2"/>
                      </a:lnTo>
                      <a:lnTo>
                        <a:pt x="29" y="1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0" y="103"/>
                      </a:lnTo>
                      <a:lnTo>
                        <a:pt x="7" y="119"/>
                      </a:lnTo>
                      <a:lnTo>
                        <a:pt x="17" y="141"/>
                      </a:lnTo>
                      <a:lnTo>
                        <a:pt x="17" y="150"/>
                      </a:lnTo>
                      <a:lnTo>
                        <a:pt x="11" y="155"/>
                      </a:lnTo>
                      <a:lnTo>
                        <a:pt x="19" y="161"/>
                      </a:lnTo>
                      <a:lnTo>
                        <a:pt x="13" y="165"/>
                      </a:lnTo>
                      <a:lnTo>
                        <a:pt x="13" y="170"/>
                      </a:lnTo>
                      <a:lnTo>
                        <a:pt x="24" y="173"/>
                      </a:lnTo>
                      <a:lnTo>
                        <a:pt x="24" y="173"/>
                      </a:lnTo>
                      <a:lnTo>
                        <a:pt x="24" y="174"/>
                      </a:lnTo>
                      <a:lnTo>
                        <a:pt x="24" y="176"/>
                      </a:lnTo>
                      <a:lnTo>
                        <a:pt x="24" y="177"/>
                      </a:lnTo>
                      <a:lnTo>
                        <a:pt x="24" y="179"/>
                      </a:lnTo>
                      <a:lnTo>
                        <a:pt x="24" y="180"/>
                      </a:lnTo>
                      <a:lnTo>
                        <a:pt x="24" y="182"/>
                      </a:lnTo>
                      <a:lnTo>
                        <a:pt x="26" y="183"/>
                      </a:lnTo>
                      <a:lnTo>
                        <a:pt x="26" y="183"/>
                      </a:lnTo>
                      <a:lnTo>
                        <a:pt x="26" y="183"/>
                      </a:lnTo>
                      <a:lnTo>
                        <a:pt x="30" y="185"/>
                      </a:lnTo>
                      <a:lnTo>
                        <a:pt x="32" y="186"/>
                      </a:lnTo>
                      <a:lnTo>
                        <a:pt x="35" y="189"/>
                      </a:lnTo>
                      <a:lnTo>
                        <a:pt x="38" y="192"/>
                      </a:lnTo>
                      <a:lnTo>
                        <a:pt x="41" y="197"/>
                      </a:lnTo>
                      <a:lnTo>
                        <a:pt x="44" y="202"/>
                      </a:lnTo>
                      <a:lnTo>
                        <a:pt x="46" y="206"/>
                      </a:lnTo>
                      <a:lnTo>
                        <a:pt x="49" y="212"/>
                      </a:lnTo>
                      <a:lnTo>
                        <a:pt x="50" y="218"/>
                      </a:lnTo>
                      <a:lnTo>
                        <a:pt x="52" y="222"/>
                      </a:lnTo>
                      <a:lnTo>
                        <a:pt x="53" y="228"/>
                      </a:lnTo>
                      <a:lnTo>
                        <a:pt x="54" y="232"/>
                      </a:lnTo>
                      <a:lnTo>
                        <a:pt x="54" y="235"/>
                      </a:lnTo>
                      <a:lnTo>
                        <a:pt x="56" y="237"/>
                      </a:lnTo>
                      <a:lnTo>
                        <a:pt x="56" y="239"/>
                      </a:lnTo>
                      <a:lnTo>
                        <a:pt x="56" y="240"/>
                      </a:lnTo>
                      <a:lnTo>
                        <a:pt x="63" y="243"/>
                      </a:lnTo>
                      <a:lnTo>
                        <a:pt x="63" y="254"/>
                      </a:lnTo>
                      <a:lnTo>
                        <a:pt x="73" y="254"/>
                      </a:lnTo>
                      <a:lnTo>
                        <a:pt x="74" y="265"/>
                      </a:lnTo>
                      <a:lnTo>
                        <a:pt x="80" y="265"/>
                      </a:lnTo>
                      <a:lnTo>
                        <a:pt x="80" y="265"/>
                      </a:lnTo>
                      <a:lnTo>
                        <a:pt x="96" y="265"/>
                      </a:lnTo>
                      <a:lnTo>
                        <a:pt x="96" y="267"/>
                      </a:lnTo>
                      <a:lnTo>
                        <a:pt x="86" y="285"/>
                      </a:lnTo>
                      <a:lnTo>
                        <a:pt x="86" y="295"/>
                      </a:lnTo>
                      <a:lnTo>
                        <a:pt x="86" y="295"/>
                      </a:lnTo>
                      <a:lnTo>
                        <a:pt x="79" y="304"/>
                      </a:lnTo>
                      <a:lnTo>
                        <a:pt x="80" y="304"/>
                      </a:lnTo>
                      <a:lnTo>
                        <a:pt x="80" y="311"/>
                      </a:lnTo>
                      <a:lnTo>
                        <a:pt x="74" y="315"/>
                      </a:lnTo>
                      <a:lnTo>
                        <a:pt x="73" y="324"/>
                      </a:lnTo>
                      <a:lnTo>
                        <a:pt x="76" y="339"/>
                      </a:lnTo>
                      <a:lnTo>
                        <a:pt x="76" y="339"/>
                      </a:lnTo>
                      <a:lnTo>
                        <a:pt x="76" y="341"/>
                      </a:lnTo>
                      <a:lnTo>
                        <a:pt x="74" y="342"/>
                      </a:lnTo>
                      <a:lnTo>
                        <a:pt x="73" y="345"/>
                      </a:lnTo>
                      <a:lnTo>
                        <a:pt x="73" y="345"/>
                      </a:lnTo>
                      <a:lnTo>
                        <a:pt x="73" y="345"/>
                      </a:lnTo>
                      <a:lnTo>
                        <a:pt x="67" y="347"/>
                      </a:lnTo>
                      <a:lnTo>
                        <a:pt x="65" y="350"/>
                      </a:lnTo>
                      <a:lnTo>
                        <a:pt x="63" y="353"/>
                      </a:lnTo>
                      <a:lnTo>
                        <a:pt x="62" y="357"/>
                      </a:lnTo>
                      <a:lnTo>
                        <a:pt x="62" y="361"/>
                      </a:lnTo>
                      <a:lnTo>
                        <a:pt x="63" y="364"/>
                      </a:lnTo>
                      <a:lnTo>
                        <a:pt x="63" y="367"/>
                      </a:lnTo>
                      <a:lnTo>
                        <a:pt x="63" y="369"/>
                      </a:lnTo>
                      <a:lnTo>
                        <a:pt x="59" y="370"/>
                      </a:lnTo>
                      <a:lnTo>
                        <a:pt x="59" y="377"/>
                      </a:lnTo>
                      <a:lnTo>
                        <a:pt x="65" y="380"/>
                      </a:lnTo>
                      <a:lnTo>
                        <a:pt x="73" y="387"/>
                      </a:lnTo>
                      <a:lnTo>
                        <a:pt x="86" y="383"/>
                      </a:lnTo>
                      <a:lnTo>
                        <a:pt x="98" y="372"/>
                      </a:lnTo>
                      <a:lnTo>
                        <a:pt x="104" y="370"/>
                      </a:lnTo>
                      <a:lnTo>
                        <a:pt x="104" y="370"/>
                      </a:lnTo>
                      <a:lnTo>
                        <a:pt x="104" y="370"/>
                      </a:lnTo>
                      <a:lnTo>
                        <a:pt x="106" y="369"/>
                      </a:lnTo>
                      <a:lnTo>
                        <a:pt x="106" y="367"/>
                      </a:lnTo>
                      <a:lnTo>
                        <a:pt x="107" y="367"/>
                      </a:lnTo>
                      <a:lnTo>
                        <a:pt x="109" y="369"/>
                      </a:lnTo>
                      <a:lnTo>
                        <a:pt x="110" y="372"/>
                      </a:lnTo>
                      <a:lnTo>
                        <a:pt x="112" y="378"/>
                      </a:lnTo>
                      <a:lnTo>
                        <a:pt x="112" y="387"/>
                      </a:lnTo>
                      <a:lnTo>
                        <a:pt x="112" y="387"/>
                      </a:lnTo>
                      <a:lnTo>
                        <a:pt x="112" y="399"/>
                      </a:lnTo>
                      <a:lnTo>
                        <a:pt x="112" y="407"/>
                      </a:lnTo>
                      <a:lnTo>
                        <a:pt x="113" y="414"/>
                      </a:lnTo>
                      <a:lnTo>
                        <a:pt x="115" y="420"/>
                      </a:lnTo>
                      <a:lnTo>
                        <a:pt x="116" y="426"/>
                      </a:lnTo>
                      <a:lnTo>
                        <a:pt x="118" y="429"/>
                      </a:lnTo>
                      <a:lnTo>
                        <a:pt x="119" y="430"/>
                      </a:lnTo>
                      <a:lnTo>
                        <a:pt x="121" y="432"/>
                      </a:lnTo>
                      <a:lnTo>
                        <a:pt x="121" y="432"/>
                      </a:lnTo>
                      <a:lnTo>
                        <a:pt x="123" y="439"/>
                      </a:lnTo>
                      <a:lnTo>
                        <a:pt x="125" y="443"/>
                      </a:lnTo>
                      <a:lnTo>
                        <a:pt x="126" y="447"/>
                      </a:lnTo>
                      <a:lnTo>
                        <a:pt x="126" y="449"/>
                      </a:lnTo>
                      <a:lnTo>
                        <a:pt x="125" y="452"/>
                      </a:lnTo>
                      <a:lnTo>
                        <a:pt x="125" y="452"/>
                      </a:lnTo>
                      <a:lnTo>
                        <a:pt x="125" y="453"/>
                      </a:lnTo>
                      <a:lnTo>
                        <a:pt x="123" y="454"/>
                      </a:lnTo>
                      <a:lnTo>
                        <a:pt x="123" y="454"/>
                      </a:lnTo>
                      <a:lnTo>
                        <a:pt x="122" y="459"/>
                      </a:lnTo>
                      <a:lnTo>
                        <a:pt x="123" y="462"/>
                      </a:lnTo>
                      <a:lnTo>
                        <a:pt x="125" y="465"/>
                      </a:lnTo>
                      <a:lnTo>
                        <a:pt x="128" y="468"/>
                      </a:lnTo>
                      <a:lnTo>
                        <a:pt x="131" y="469"/>
                      </a:lnTo>
                      <a:lnTo>
                        <a:pt x="133" y="471"/>
                      </a:lnTo>
                      <a:lnTo>
                        <a:pt x="134" y="471"/>
                      </a:lnTo>
                      <a:lnTo>
                        <a:pt x="136" y="471"/>
                      </a:lnTo>
                      <a:lnTo>
                        <a:pt x="146" y="486"/>
                      </a:lnTo>
                      <a:lnTo>
                        <a:pt x="146" y="486"/>
                      </a:lnTo>
                      <a:lnTo>
                        <a:pt x="146" y="487"/>
                      </a:lnTo>
                      <a:lnTo>
                        <a:pt x="148" y="490"/>
                      </a:lnTo>
                      <a:lnTo>
                        <a:pt x="148" y="496"/>
                      </a:lnTo>
                      <a:lnTo>
                        <a:pt x="148" y="502"/>
                      </a:lnTo>
                      <a:lnTo>
                        <a:pt x="149" y="508"/>
                      </a:lnTo>
                      <a:lnTo>
                        <a:pt x="149" y="512"/>
                      </a:lnTo>
                      <a:lnTo>
                        <a:pt x="151" y="516"/>
                      </a:lnTo>
                      <a:lnTo>
                        <a:pt x="151" y="517"/>
                      </a:lnTo>
                      <a:lnTo>
                        <a:pt x="151" y="517"/>
                      </a:lnTo>
                      <a:lnTo>
                        <a:pt x="154" y="522"/>
                      </a:lnTo>
                      <a:lnTo>
                        <a:pt x="157" y="525"/>
                      </a:lnTo>
                      <a:lnTo>
                        <a:pt x="158" y="525"/>
                      </a:lnTo>
                      <a:lnTo>
                        <a:pt x="159" y="525"/>
                      </a:lnTo>
                      <a:lnTo>
                        <a:pt x="161" y="522"/>
                      </a:lnTo>
                      <a:lnTo>
                        <a:pt x="162" y="520"/>
                      </a:lnTo>
                      <a:lnTo>
                        <a:pt x="162" y="519"/>
                      </a:lnTo>
                      <a:lnTo>
                        <a:pt x="162" y="517"/>
                      </a:lnTo>
                      <a:lnTo>
                        <a:pt x="162" y="517"/>
                      </a:lnTo>
                      <a:lnTo>
                        <a:pt x="164" y="513"/>
                      </a:lnTo>
                      <a:lnTo>
                        <a:pt x="169" y="512"/>
                      </a:lnTo>
                      <a:lnTo>
                        <a:pt x="172" y="512"/>
                      </a:lnTo>
                      <a:lnTo>
                        <a:pt x="175" y="512"/>
                      </a:lnTo>
                      <a:lnTo>
                        <a:pt x="179" y="513"/>
                      </a:lnTo>
                      <a:lnTo>
                        <a:pt x="181" y="514"/>
                      </a:lnTo>
                      <a:lnTo>
                        <a:pt x="184" y="516"/>
                      </a:lnTo>
                      <a:lnTo>
                        <a:pt x="185" y="517"/>
                      </a:lnTo>
                      <a:lnTo>
                        <a:pt x="185" y="517"/>
                      </a:lnTo>
                      <a:lnTo>
                        <a:pt x="190" y="520"/>
                      </a:lnTo>
                      <a:lnTo>
                        <a:pt x="194" y="520"/>
                      </a:lnTo>
                      <a:lnTo>
                        <a:pt x="197" y="519"/>
                      </a:lnTo>
                      <a:lnTo>
                        <a:pt x="199" y="517"/>
                      </a:lnTo>
                      <a:lnTo>
                        <a:pt x="200" y="514"/>
                      </a:lnTo>
                      <a:lnTo>
                        <a:pt x="202" y="513"/>
                      </a:lnTo>
                      <a:lnTo>
                        <a:pt x="202" y="510"/>
                      </a:lnTo>
                      <a:lnTo>
                        <a:pt x="203" y="510"/>
                      </a:lnTo>
                      <a:lnTo>
                        <a:pt x="203" y="510"/>
                      </a:lnTo>
                      <a:lnTo>
                        <a:pt x="206" y="509"/>
                      </a:lnTo>
                      <a:lnTo>
                        <a:pt x="208" y="509"/>
                      </a:lnTo>
                      <a:lnTo>
                        <a:pt x="209" y="510"/>
                      </a:lnTo>
                      <a:lnTo>
                        <a:pt x="211" y="512"/>
                      </a:lnTo>
                      <a:lnTo>
                        <a:pt x="212" y="513"/>
                      </a:lnTo>
                      <a:lnTo>
                        <a:pt x="212" y="514"/>
                      </a:lnTo>
                      <a:lnTo>
                        <a:pt x="214" y="516"/>
                      </a:lnTo>
                      <a:lnTo>
                        <a:pt x="214" y="517"/>
                      </a:lnTo>
                      <a:lnTo>
                        <a:pt x="218" y="517"/>
                      </a:lnTo>
                      <a:lnTo>
                        <a:pt x="235" y="514"/>
                      </a:lnTo>
                      <a:lnTo>
                        <a:pt x="241" y="519"/>
                      </a:lnTo>
                      <a:lnTo>
                        <a:pt x="251" y="519"/>
                      </a:lnTo>
                      <a:lnTo>
                        <a:pt x="263" y="517"/>
                      </a:lnTo>
                      <a:lnTo>
                        <a:pt x="269" y="504"/>
                      </a:lnTo>
                      <a:lnTo>
                        <a:pt x="278" y="504"/>
                      </a:lnTo>
                      <a:lnTo>
                        <a:pt x="284" y="520"/>
                      </a:lnTo>
                      <a:lnTo>
                        <a:pt x="293" y="534"/>
                      </a:lnTo>
                      <a:lnTo>
                        <a:pt x="304" y="48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32" name="Freeform 24"/>
                <p:cNvSpPr>
                  <a:spLocks/>
                </p:cNvSpPr>
                <p:nvPr/>
              </p:nvSpPr>
              <p:spPr bwMode="auto">
                <a:xfrm>
                  <a:off x="2746375" y="2913063"/>
                  <a:ext cx="1077912" cy="825500"/>
                </a:xfrm>
                <a:custGeom>
                  <a:avLst/>
                  <a:gdLst>
                    <a:gd name="T0" fmla="*/ 487 w 610"/>
                    <a:gd name="T1" fmla="*/ 475 h 482"/>
                    <a:gd name="T2" fmla="*/ 463 w 610"/>
                    <a:gd name="T3" fmla="*/ 474 h 482"/>
                    <a:gd name="T4" fmla="*/ 432 w 610"/>
                    <a:gd name="T5" fmla="*/ 472 h 482"/>
                    <a:gd name="T6" fmla="*/ 397 w 610"/>
                    <a:gd name="T7" fmla="*/ 469 h 482"/>
                    <a:gd name="T8" fmla="*/ 358 w 610"/>
                    <a:gd name="T9" fmla="*/ 465 h 482"/>
                    <a:gd name="T10" fmla="*/ 317 w 610"/>
                    <a:gd name="T11" fmla="*/ 460 h 482"/>
                    <a:gd name="T12" fmla="*/ 275 w 610"/>
                    <a:gd name="T13" fmla="*/ 456 h 482"/>
                    <a:gd name="T14" fmla="*/ 232 w 610"/>
                    <a:gd name="T15" fmla="*/ 451 h 482"/>
                    <a:gd name="T16" fmla="*/ 191 w 610"/>
                    <a:gd name="T17" fmla="*/ 448 h 482"/>
                    <a:gd name="T18" fmla="*/ 151 w 610"/>
                    <a:gd name="T19" fmla="*/ 442 h 482"/>
                    <a:gd name="T20" fmla="*/ 113 w 610"/>
                    <a:gd name="T21" fmla="*/ 438 h 482"/>
                    <a:gd name="T22" fmla="*/ 79 w 610"/>
                    <a:gd name="T23" fmla="*/ 433 h 482"/>
                    <a:gd name="T24" fmla="*/ 50 w 610"/>
                    <a:gd name="T25" fmla="*/ 430 h 482"/>
                    <a:gd name="T26" fmla="*/ 26 w 610"/>
                    <a:gd name="T27" fmla="*/ 427 h 482"/>
                    <a:gd name="T28" fmla="*/ 10 w 610"/>
                    <a:gd name="T29" fmla="*/ 424 h 482"/>
                    <a:gd name="T30" fmla="*/ 1 w 610"/>
                    <a:gd name="T31" fmla="*/ 424 h 482"/>
                    <a:gd name="T32" fmla="*/ 56 w 610"/>
                    <a:gd name="T33" fmla="*/ 0 h 482"/>
                    <a:gd name="T34" fmla="*/ 63 w 610"/>
                    <a:gd name="T35" fmla="*/ 0 h 482"/>
                    <a:gd name="T36" fmla="*/ 79 w 610"/>
                    <a:gd name="T37" fmla="*/ 3 h 482"/>
                    <a:gd name="T38" fmla="*/ 98 w 610"/>
                    <a:gd name="T39" fmla="*/ 4 h 482"/>
                    <a:gd name="T40" fmla="*/ 125 w 610"/>
                    <a:gd name="T41" fmla="*/ 7 h 482"/>
                    <a:gd name="T42" fmla="*/ 155 w 610"/>
                    <a:gd name="T43" fmla="*/ 12 h 482"/>
                    <a:gd name="T44" fmla="*/ 188 w 610"/>
                    <a:gd name="T45" fmla="*/ 15 h 482"/>
                    <a:gd name="T46" fmla="*/ 223 w 610"/>
                    <a:gd name="T47" fmla="*/ 19 h 482"/>
                    <a:gd name="T48" fmla="*/ 258 w 610"/>
                    <a:gd name="T49" fmla="*/ 24 h 482"/>
                    <a:gd name="T50" fmla="*/ 294 w 610"/>
                    <a:gd name="T51" fmla="*/ 28 h 482"/>
                    <a:gd name="T52" fmla="*/ 328 w 610"/>
                    <a:gd name="T53" fmla="*/ 31 h 482"/>
                    <a:gd name="T54" fmla="*/ 360 w 610"/>
                    <a:gd name="T55" fmla="*/ 33 h 482"/>
                    <a:gd name="T56" fmla="*/ 387 w 610"/>
                    <a:gd name="T57" fmla="*/ 37 h 482"/>
                    <a:gd name="T58" fmla="*/ 412 w 610"/>
                    <a:gd name="T59" fmla="*/ 39 h 482"/>
                    <a:gd name="T60" fmla="*/ 430 w 610"/>
                    <a:gd name="T61" fmla="*/ 42 h 482"/>
                    <a:gd name="T62" fmla="*/ 442 w 610"/>
                    <a:gd name="T63" fmla="*/ 43 h 482"/>
                    <a:gd name="T64" fmla="*/ 446 w 610"/>
                    <a:gd name="T65" fmla="*/ 43 h 482"/>
                    <a:gd name="T66" fmla="*/ 609 w 610"/>
                    <a:gd name="T67" fmla="*/ 54 h 482"/>
                    <a:gd name="T68" fmla="*/ 579 w 610"/>
                    <a:gd name="T69" fmla="*/ 481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0" h="482">
                      <a:moveTo>
                        <a:pt x="498" y="475"/>
                      </a:moveTo>
                      <a:lnTo>
                        <a:pt x="487" y="475"/>
                      </a:lnTo>
                      <a:lnTo>
                        <a:pt x="476" y="475"/>
                      </a:lnTo>
                      <a:lnTo>
                        <a:pt x="463" y="474"/>
                      </a:lnTo>
                      <a:lnTo>
                        <a:pt x="448" y="474"/>
                      </a:lnTo>
                      <a:lnTo>
                        <a:pt x="432" y="472"/>
                      </a:lnTo>
                      <a:lnTo>
                        <a:pt x="415" y="471"/>
                      </a:lnTo>
                      <a:lnTo>
                        <a:pt x="397" y="469"/>
                      </a:lnTo>
                      <a:lnTo>
                        <a:pt x="379" y="466"/>
                      </a:lnTo>
                      <a:lnTo>
                        <a:pt x="358" y="465"/>
                      </a:lnTo>
                      <a:lnTo>
                        <a:pt x="338" y="463"/>
                      </a:lnTo>
                      <a:lnTo>
                        <a:pt x="317" y="460"/>
                      </a:lnTo>
                      <a:lnTo>
                        <a:pt x="297" y="459"/>
                      </a:lnTo>
                      <a:lnTo>
                        <a:pt x="275" y="456"/>
                      </a:lnTo>
                      <a:lnTo>
                        <a:pt x="254" y="454"/>
                      </a:lnTo>
                      <a:lnTo>
                        <a:pt x="232" y="451"/>
                      </a:lnTo>
                      <a:lnTo>
                        <a:pt x="212" y="448"/>
                      </a:lnTo>
                      <a:lnTo>
                        <a:pt x="191" y="448"/>
                      </a:lnTo>
                      <a:lnTo>
                        <a:pt x="170" y="445"/>
                      </a:lnTo>
                      <a:lnTo>
                        <a:pt x="151" y="442"/>
                      </a:lnTo>
                      <a:lnTo>
                        <a:pt x="131" y="441"/>
                      </a:lnTo>
                      <a:lnTo>
                        <a:pt x="113" y="438"/>
                      </a:lnTo>
                      <a:lnTo>
                        <a:pt x="96" y="436"/>
                      </a:lnTo>
                      <a:lnTo>
                        <a:pt x="79" y="433"/>
                      </a:lnTo>
                      <a:lnTo>
                        <a:pt x="63" y="432"/>
                      </a:lnTo>
                      <a:lnTo>
                        <a:pt x="50" y="430"/>
                      </a:lnTo>
                      <a:lnTo>
                        <a:pt x="37" y="429"/>
                      </a:lnTo>
                      <a:lnTo>
                        <a:pt x="26" y="427"/>
                      </a:lnTo>
                      <a:lnTo>
                        <a:pt x="17" y="426"/>
                      </a:lnTo>
                      <a:lnTo>
                        <a:pt x="10" y="424"/>
                      </a:lnTo>
                      <a:lnTo>
                        <a:pt x="4" y="424"/>
                      </a:lnTo>
                      <a:lnTo>
                        <a:pt x="1" y="424"/>
                      </a:lnTo>
                      <a:lnTo>
                        <a:pt x="0" y="424"/>
                      </a:lnTo>
                      <a:lnTo>
                        <a:pt x="56" y="0"/>
                      </a:lnTo>
                      <a:lnTo>
                        <a:pt x="59" y="0"/>
                      </a:lnTo>
                      <a:lnTo>
                        <a:pt x="63" y="0"/>
                      </a:lnTo>
                      <a:lnTo>
                        <a:pt x="70" y="2"/>
                      </a:lnTo>
                      <a:lnTo>
                        <a:pt x="79" y="3"/>
                      </a:lnTo>
                      <a:lnTo>
                        <a:pt x="88" y="3"/>
                      </a:lnTo>
                      <a:lnTo>
                        <a:pt x="98" y="4"/>
                      </a:lnTo>
                      <a:lnTo>
                        <a:pt x="112" y="6"/>
                      </a:lnTo>
                      <a:lnTo>
                        <a:pt x="125" y="7"/>
                      </a:lnTo>
                      <a:lnTo>
                        <a:pt x="139" y="10"/>
                      </a:lnTo>
                      <a:lnTo>
                        <a:pt x="155" y="12"/>
                      </a:lnTo>
                      <a:lnTo>
                        <a:pt x="170" y="13"/>
                      </a:lnTo>
                      <a:lnTo>
                        <a:pt x="188" y="15"/>
                      </a:lnTo>
                      <a:lnTo>
                        <a:pt x="205" y="18"/>
                      </a:lnTo>
                      <a:lnTo>
                        <a:pt x="223" y="19"/>
                      </a:lnTo>
                      <a:lnTo>
                        <a:pt x="239" y="22"/>
                      </a:lnTo>
                      <a:lnTo>
                        <a:pt x="258" y="24"/>
                      </a:lnTo>
                      <a:lnTo>
                        <a:pt x="275" y="25"/>
                      </a:lnTo>
                      <a:lnTo>
                        <a:pt x="294" y="28"/>
                      </a:lnTo>
                      <a:lnTo>
                        <a:pt x="311" y="30"/>
                      </a:lnTo>
                      <a:lnTo>
                        <a:pt x="328" y="31"/>
                      </a:lnTo>
                      <a:lnTo>
                        <a:pt x="344" y="32"/>
                      </a:lnTo>
                      <a:lnTo>
                        <a:pt x="360" y="33"/>
                      </a:lnTo>
                      <a:lnTo>
                        <a:pt x="374" y="36"/>
                      </a:lnTo>
                      <a:lnTo>
                        <a:pt x="387" y="37"/>
                      </a:lnTo>
                      <a:lnTo>
                        <a:pt x="400" y="39"/>
                      </a:lnTo>
                      <a:lnTo>
                        <a:pt x="412" y="39"/>
                      </a:lnTo>
                      <a:lnTo>
                        <a:pt x="421" y="40"/>
                      </a:lnTo>
                      <a:lnTo>
                        <a:pt x="430" y="42"/>
                      </a:lnTo>
                      <a:lnTo>
                        <a:pt x="438" y="42"/>
                      </a:lnTo>
                      <a:lnTo>
                        <a:pt x="442" y="43"/>
                      </a:lnTo>
                      <a:lnTo>
                        <a:pt x="446" y="43"/>
                      </a:lnTo>
                      <a:lnTo>
                        <a:pt x="446" y="43"/>
                      </a:lnTo>
                      <a:lnTo>
                        <a:pt x="445" y="43"/>
                      </a:lnTo>
                      <a:lnTo>
                        <a:pt x="609" y="54"/>
                      </a:lnTo>
                      <a:lnTo>
                        <a:pt x="603" y="160"/>
                      </a:lnTo>
                      <a:lnTo>
                        <a:pt x="579" y="481"/>
                      </a:lnTo>
                      <a:lnTo>
                        <a:pt x="498" y="47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33" name="Freeform 25"/>
                <p:cNvSpPr>
                  <a:spLocks/>
                </p:cNvSpPr>
                <p:nvPr/>
              </p:nvSpPr>
              <p:spPr bwMode="auto">
                <a:xfrm>
                  <a:off x="2746375" y="2913063"/>
                  <a:ext cx="1077912" cy="825500"/>
                </a:xfrm>
                <a:custGeom>
                  <a:avLst/>
                  <a:gdLst>
                    <a:gd name="T0" fmla="*/ 498 w 610"/>
                    <a:gd name="T1" fmla="*/ 475 h 482"/>
                    <a:gd name="T2" fmla="*/ 476 w 610"/>
                    <a:gd name="T3" fmla="*/ 475 h 482"/>
                    <a:gd name="T4" fmla="*/ 448 w 610"/>
                    <a:gd name="T5" fmla="*/ 474 h 482"/>
                    <a:gd name="T6" fmla="*/ 415 w 610"/>
                    <a:gd name="T7" fmla="*/ 471 h 482"/>
                    <a:gd name="T8" fmla="*/ 379 w 610"/>
                    <a:gd name="T9" fmla="*/ 466 h 482"/>
                    <a:gd name="T10" fmla="*/ 338 w 610"/>
                    <a:gd name="T11" fmla="*/ 463 h 482"/>
                    <a:gd name="T12" fmla="*/ 297 w 610"/>
                    <a:gd name="T13" fmla="*/ 459 h 482"/>
                    <a:gd name="T14" fmla="*/ 254 w 610"/>
                    <a:gd name="T15" fmla="*/ 454 h 482"/>
                    <a:gd name="T16" fmla="*/ 212 w 610"/>
                    <a:gd name="T17" fmla="*/ 448 h 482"/>
                    <a:gd name="T18" fmla="*/ 170 w 610"/>
                    <a:gd name="T19" fmla="*/ 445 h 482"/>
                    <a:gd name="T20" fmla="*/ 131 w 610"/>
                    <a:gd name="T21" fmla="*/ 441 h 482"/>
                    <a:gd name="T22" fmla="*/ 96 w 610"/>
                    <a:gd name="T23" fmla="*/ 436 h 482"/>
                    <a:gd name="T24" fmla="*/ 63 w 610"/>
                    <a:gd name="T25" fmla="*/ 432 h 482"/>
                    <a:gd name="T26" fmla="*/ 37 w 610"/>
                    <a:gd name="T27" fmla="*/ 429 h 482"/>
                    <a:gd name="T28" fmla="*/ 17 w 610"/>
                    <a:gd name="T29" fmla="*/ 426 h 482"/>
                    <a:gd name="T30" fmla="*/ 4 w 610"/>
                    <a:gd name="T31" fmla="*/ 424 h 482"/>
                    <a:gd name="T32" fmla="*/ 0 w 610"/>
                    <a:gd name="T33" fmla="*/ 424 h 482"/>
                    <a:gd name="T34" fmla="*/ 56 w 610"/>
                    <a:gd name="T35" fmla="*/ 0 h 482"/>
                    <a:gd name="T36" fmla="*/ 63 w 610"/>
                    <a:gd name="T37" fmla="*/ 0 h 482"/>
                    <a:gd name="T38" fmla="*/ 79 w 610"/>
                    <a:gd name="T39" fmla="*/ 3 h 482"/>
                    <a:gd name="T40" fmla="*/ 98 w 610"/>
                    <a:gd name="T41" fmla="*/ 4 h 482"/>
                    <a:gd name="T42" fmla="*/ 125 w 610"/>
                    <a:gd name="T43" fmla="*/ 7 h 482"/>
                    <a:gd name="T44" fmla="*/ 155 w 610"/>
                    <a:gd name="T45" fmla="*/ 12 h 482"/>
                    <a:gd name="T46" fmla="*/ 188 w 610"/>
                    <a:gd name="T47" fmla="*/ 15 h 482"/>
                    <a:gd name="T48" fmla="*/ 223 w 610"/>
                    <a:gd name="T49" fmla="*/ 19 h 482"/>
                    <a:gd name="T50" fmla="*/ 258 w 610"/>
                    <a:gd name="T51" fmla="*/ 24 h 482"/>
                    <a:gd name="T52" fmla="*/ 294 w 610"/>
                    <a:gd name="T53" fmla="*/ 28 h 482"/>
                    <a:gd name="T54" fmla="*/ 328 w 610"/>
                    <a:gd name="T55" fmla="*/ 31 h 482"/>
                    <a:gd name="T56" fmla="*/ 360 w 610"/>
                    <a:gd name="T57" fmla="*/ 33 h 482"/>
                    <a:gd name="T58" fmla="*/ 387 w 610"/>
                    <a:gd name="T59" fmla="*/ 37 h 482"/>
                    <a:gd name="T60" fmla="*/ 412 w 610"/>
                    <a:gd name="T61" fmla="*/ 39 h 482"/>
                    <a:gd name="T62" fmla="*/ 430 w 610"/>
                    <a:gd name="T63" fmla="*/ 42 h 482"/>
                    <a:gd name="T64" fmla="*/ 442 w 610"/>
                    <a:gd name="T65" fmla="*/ 43 h 482"/>
                    <a:gd name="T66" fmla="*/ 446 w 610"/>
                    <a:gd name="T67" fmla="*/ 43 h 482"/>
                    <a:gd name="T68" fmla="*/ 609 w 610"/>
                    <a:gd name="T69" fmla="*/ 54 h 482"/>
                    <a:gd name="T70" fmla="*/ 579 w 610"/>
                    <a:gd name="T71" fmla="*/ 481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10" h="482">
                      <a:moveTo>
                        <a:pt x="498" y="475"/>
                      </a:moveTo>
                      <a:lnTo>
                        <a:pt x="498" y="475"/>
                      </a:lnTo>
                      <a:lnTo>
                        <a:pt x="487" y="475"/>
                      </a:lnTo>
                      <a:lnTo>
                        <a:pt x="476" y="475"/>
                      </a:lnTo>
                      <a:lnTo>
                        <a:pt x="463" y="474"/>
                      </a:lnTo>
                      <a:lnTo>
                        <a:pt x="448" y="474"/>
                      </a:lnTo>
                      <a:lnTo>
                        <a:pt x="432" y="472"/>
                      </a:lnTo>
                      <a:lnTo>
                        <a:pt x="415" y="471"/>
                      </a:lnTo>
                      <a:lnTo>
                        <a:pt x="397" y="469"/>
                      </a:lnTo>
                      <a:lnTo>
                        <a:pt x="379" y="466"/>
                      </a:lnTo>
                      <a:lnTo>
                        <a:pt x="358" y="465"/>
                      </a:lnTo>
                      <a:lnTo>
                        <a:pt x="338" y="463"/>
                      </a:lnTo>
                      <a:lnTo>
                        <a:pt x="317" y="460"/>
                      </a:lnTo>
                      <a:lnTo>
                        <a:pt x="297" y="459"/>
                      </a:lnTo>
                      <a:lnTo>
                        <a:pt x="275" y="456"/>
                      </a:lnTo>
                      <a:lnTo>
                        <a:pt x="254" y="454"/>
                      </a:lnTo>
                      <a:lnTo>
                        <a:pt x="232" y="451"/>
                      </a:lnTo>
                      <a:lnTo>
                        <a:pt x="212" y="448"/>
                      </a:lnTo>
                      <a:lnTo>
                        <a:pt x="191" y="448"/>
                      </a:lnTo>
                      <a:lnTo>
                        <a:pt x="170" y="445"/>
                      </a:lnTo>
                      <a:lnTo>
                        <a:pt x="151" y="442"/>
                      </a:lnTo>
                      <a:lnTo>
                        <a:pt x="131" y="441"/>
                      </a:lnTo>
                      <a:lnTo>
                        <a:pt x="113" y="438"/>
                      </a:lnTo>
                      <a:lnTo>
                        <a:pt x="96" y="436"/>
                      </a:lnTo>
                      <a:lnTo>
                        <a:pt x="79" y="433"/>
                      </a:lnTo>
                      <a:lnTo>
                        <a:pt x="63" y="432"/>
                      </a:lnTo>
                      <a:lnTo>
                        <a:pt x="50" y="430"/>
                      </a:lnTo>
                      <a:lnTo>
                        <a:pt x="37" y="429"/>
                      </a:lnTo>
                      <a:lnTo>
                        <a:pt x="26" y="427"/>
                      </a:lnTo>
                      <a:lnTo>
                        <a:pt x="17" y="426"/>
                      </a:lnTo>
                      <a:lnTo>
                        <a:pt x="10" y="424"/>
                      </a:lnTo>
                      <a:lnTo>
                        <a:pt x="4" y="424"/>
                      </a:lnTo>
                      <a:lnTo>
                        <a:pt x="1" y="424"/>
                      </a:lnTo>
                      <a:lnTo>
                        <a:pt x="0" y="424"/>
                      </a:lnTo>
                      <a:lnTo>
                        <a:pt x="56" y="0"/>
                      </a:lnTo>
                      <a:lnTo>
                        <a:pt x="56" y="0"/>
                      </a:lnTo>
                      <a:lnTo>
                        <a:pt x="59" y="0"/>
                      </a:lnTo>
                      <a:lnTo>
                        <a:pt x="63" y="0"/>
                      </a:lnTo>
                      <a:lnTo>
                        <a:pt x="70" y="2"/>
                      </a:lnTo>
                      <a:lnTo>
                        <a:pt x="79" y="3"/>
                      </a:lnTo>
                      <a:lnTo>
                        <a:pt x="88" y="3"/>
                      </a:lnTo>
                      <a:lnTo>
                        <a:pt x="98" y="4"/>
                      </a:lnTo>
                      <a:lnTo>
                        <a:pt x="112" y="6"/>
                      </a:lnTo>
                      <a:lnTo>
                        <a:pt x="125" y="7"/>
                      </a:lnTo>
                      <a:lnTo>
                        <a:pt x="139" y="10"/>
                      </a:lnTo>
                      <a:lnTo>
                        <a:pt x="155" y="12"/>
                      </a:lnTo>
                      <a:lnTo>
                        <a:pt x="170" y="13"/>
                      </a:lnTo>
                      <a:lnTo>
                        <a:pt x="188" y="15"/>
                      </a:lnTo>
                      <a:lnTo>
                        <a:pt x="205" y="18"/>
                      </a:lnTo>
                      <a:lnTo>
                        <a:pt x="223" y="19"/>
                      </a:lnTo>
                      <a:lnTo>
                        <a:pt x="239" y="22"/>
                      </a:lnTo>
                      <a:lnTo>
                        <a:pt x="258" y="24"/>
                      </a:lnTo>
                      <a:lnTo>
                        <a:pt x="275" y="25"/>
                      </a:lnTo>
                      <a:lnTo>
                        <a:pt x="294" y="28"/>
                      </a:lnTo>
                      <a:lnTo>
                        <a:pt x="311" y="30"/>
                      </a:lnTo>
                      <a:lnTo>
                        <a:pt x="328" y="31"/>
                      </a:lnTo>
                      <a:lnTo>
                        <a:pt x="344" y="32"/>
                      </a:lnTo>
                      <a:lnTo>
                        <a:pt x="360" y="33"/>
                      </a:lnTo>
                      <a:lnTo>
                        <a:pt x="374" y="36"/>
                      </a:lnTo>
                      <a:lnTo>
                        <a:pt x="387" y="37"/>
                      </a:lnTo>
                      <a:lnTo>
                        <a:pt x="400" y="39"/>
                      </a:lnTo>
                      <a:lnTo>
                        <a:pt x="412" y="39"/>
                      </a:lnTo>
                      <a:lnTo>
                        <a:pt x="421" y="40"/>
                      </a:lnTo>
                      <a:lnTo>
                        <a:pt x="430" y="42"/>
                      </a:lnTo>
                      <a:lnTo>
                        <a:pt x="438" y="42"/>
                      </a:lnTo>
                      <a:lnTo>
                        <a:pt x="442" y="43"/>
                      </a:lnTo>
                      <a:lnTo>
                        <a:pt x="446" y="43"/>
                      </a:lnTo>
                      <a:lnTo>
                        <a:pt x="446" y="43"/>
                      </a:lnTo>
                      <a:lnTo>
                        <a:pt x="445" y="43"/>
                      </a:lnTo>
                      <a:lnTo>
                        <a:pt x="609" y="54"/>
                      </a:lnTo>
                      <a:lnTo>
                        <a:pt x="603" y="160"/>
                      </a:lnTo>
                      <a:lnTo>
                        <a:pt x="579" y="481"/>
                      </a:lnTo>
                      <a:lnTo>
                        <a:pt x="498" y="47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34" name="Freeform 26"/>
                <p:cNvSpPr>
                  <a:spLocks/>
                </p:cNvSpPr>
                <p:nvPr/>
              </p:nvSpPr>
              <p:spPr bwMode="auto">
                <a:xfrm>
                  <a:off x="3616325" y="1543050"/>
                  <a:ext cx="973137" cy="590550"/>
                </a:xfrm>
                <a:custGeom>
                  <a:avLst/>
                  <a:gdLst>
                    <a:gd name="T0" fmla="*/ 0 w 550"/>
                    <a:gd name="T1" fmla="*/ 315 h 344"/>
                    <a:gd name="T2" fmla="*/ 0 w 550"/>
                    <a:gd name="T3" fmla="*/ 298 h 344"/>
                    <a:gd name="T4" fmla="*/ 2 w 550"/>
                    <a:gd name="T5" fmla="*/ 268 h 344"/>
                    <a:gd name="T6" fmla="*/ 5 w 550"/>
                    <a:gd name="T7" fmla="*/ 231 h 344"/>
                    <a:gd name="T8" fmla="*/ 8 w 550"/>
                    <a:gd name="T9" fmla="*/ 188 h 344"/>
                    <a:gd name="T10" fmla="*/ 12 w 550"/>
                    <a:gd name="T11" fmla="*/ 144 h 344"/>
                    <a:gd name="T12" fmla="*/ 15 w 550"/>
                    <a:gd name="T13" fmla="*/ 101 h 344"/>
                    <a:gd name="T14" fmla="*/ 19 w 550"/>
                    <a:gd name="T15" fmla="*/ 61 h 344"/>
                    <a:gd name="T16" fmla="*/ 22 w 550"/>
                    <a:gd name="T17" fmla="*/ 30 h 344"/>
                    <a:gd name="T18" fmla="*/ 24 w 550"/>
                    <a:gd name="T19" fmla="*/ 6 h 344"/>
                    <a:gd name="T20" fmla="*/ 25 w 550"/>
                    <a:gd name="T21" fmla="*/ 0 h 344"/>
                    <a:gd name="T22" fmla="*/ 30 w 550"/>
                    <a:gd name="T23" fmla="*/ 2 h 344"/>
                    <a:gd name="T24" fmla="*/ 52 w 550"/>
                    <a:gd name="T25" fmla="*/ 2 h 344"/>
                    <a:gd name="T26" fmla="*/ 90 w 550"/>
                    <a:gd name="T27" fmla="*/ 5 h 344"/>
                    <a:gd name="T28" fmla="*/ 138 w 550"/>
                    <a:gd name="T29" fmla="*/ 6 h 344"/>
                    <a:gd name="T30" fmla="*/ 195 w 550"/>
                    <a:gd name="T31" fmla="*/ 9 h 344"/>
                    <a:gd name="T32" fmla="*/ 258 w 550"/>
                    <a:gd name="T33" fmla="*/ 12 h 344"/>
                    <a:gd name="T34" fmla="*/ 321 w 550"/>
                    <a:gd name="T35" fmla="*/ 15 h 344"/>
                    <a:gd name="T36" fmla="*/ 381 w 550"/>
                    <a:gd name="T37" fmla="*/ 18 h 344"/>
                    <a:gd name="T38" fmla="*/ 432 w 550"/>
                    <a:gd name="T39" fmla="*/ 19 h 344"/>
                    <a:gd name="T40" fmla="*/ 476 w 550"/>
                    <a:gd name="T41" fmla="*/ 21 h 344"/>
                    <a:gd name="T42" fmla="*/ 503 w 550"/>
                    <a:gd name="T43" fmla="*/ 21 h 344"/>
                    <a:gd name="T44" fmla="*/ 509 w 550"/>
                    <a:gd name="T45" fmla="*/ 55 h 344"/>
                    <a:gd name="T46" fmla="*/ 507 w 550"/>
                    <a:gd name="T47" fmla="*/ 71 h 344"/>
                    <a:gd name="T48" fmla="*/ 507 w 550"/>
                    <a:gd name="T49" fmla="*/ 93 h 344"/>
                    <a:gd name="T50" fmla="*/ 509 w 550"/>
                    <a:gd name="T51" fmla="*/ 117 h 344"/>
                    <a:gd name="T52" fmla="*/ 515 w 550"/>
                    <a:gd name="T53" fmla="*/ 138 h 344"/>
                    <a:gd name="T54" fmla="*/ 521 w 550"/>
                    <a:gd name="T55" fmla="*/ 150 h 344"/>
                    <a:gd name="T56" fmla="*/ 524 w 550"/>
                    <a:gd name="T57" fmla="*/ 164 h 344"/>
                    <a:gd name="T58" fmla="*/ 527 w 550"/>
                    <a:gd name="T59" fmla="*/ 188 h 344"/>
                    <a:gd name="T60" fmla="*/ 528 w 550"/>
                    <a:gd name="T61" fmla="*/ 204 h 344"/>
                    <a:gd name="T62" fmla="*/ 528 w 550"/>
                    <a:gd name="T63" fmla="*/ 221 h 344"/>
                    <a:gd name="T64" fmla="*/ 528 w 550"/>
                    <a:gd name="T65" fmla="*/ 231 h 344"/>
                    <a:gd name="T66" fmla="*/ 536 w 550"/>
                    <a:gd name="T67" fmla="*/ 287 h 344"/>
                    <a:gd name="T68" fmla="*/ 548 w 550"/>
                    <a:gd name="T69" fmla="*/ 342 h 344"/>
                    <a:gd name="T70" fmla="*/ 542 w 550"/>
                    <a:gd name="T71" fmla="*/ 343 h 344"/>
                    <a:gd name="T72" fmla="*/ 515 w 550"/>
                    <a:gd name="T73" fmla="*/ 342 h 344"/>
                    <a:gd name="T74" fmla="*/ 468 w 550"/>
                    <a:gd name="T75" fmla="*/ 340 h 344"/>
                    <a:gd name="T76" fmla="*/ 408 w 550"/>
                    <a:gd name="T77" fmla="*/ 339 h 344"/>
                    <a:gd name="T78" fmla="*/ 339 w 550"/>
                    <a:gd name="T79" fmla="*/ 336 h 344"/>
                    <a:gd name="T80" fmla="*/ 266 w 550"/>
                    <a:gd name="T81" fmla="*/ 334 h 344"/>
                    <a:gd name="T82" fmla="*/ 193 w 550"/>
                    <a:gd name="T83" fmla="*/ 331 h 344"/>
                    <a:gd name="T84" fmla="*/ 126 w 550"/>
                    <a:gd name="T85" fmla="*/ 329 h 344"/>
                    <a:gd name="T86" fmla="*/ 66 w 550"/>
                    <a:gd name="T87" fmla="*/ 326 h 344"/>
                    <a:gd name="T88" fmla="*/ 24 w 550"/>
                    <a:gd name="T89" fmla="*/ 323 h 344"/>
                    <a:gd name="T90" fmla="*/ 0 w 550"/>
                    <a:gd name="T91" fmla="*/ 32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50" h="344">
                      <a:moveTo>
                        <a:pt x="0" y="320"/>
                      </a:moveTo>
                      <a:lnTo>
                        <a:pt x="0" y="318"/>
                      </a:lnTo>
                      <a:lnTo>
                        <a:pt x="0" y="315"/>
                      </a:lnTo>
                      <a:lnTo>
                        <a:pt x="0" y="311"/>
                      </a:lnTo>
                      <a:lnTo>
                        <a:pt x="0" y="306"/>
                      </a:lnTo>
                      <a:lnTo>
                        <a:pt x="0" y="298"/>
                      </a:lnTo>
                      <a:lnTo>
                        <a:pt x="0" y="290"/>
                      </a:lnTo>
                      <a:lnTo>
                        <a:pt x="0" y="280"/>
                      </a:lnTo>
                      <a:lnTo>
                        <a:pt x="2" y="268"/>
                      </a:lnTo>
                      <a:lnTo>
                        <a:pt x="2" y="257"/>
                      </a:lnTo>
                      <a:lnTo>
                        <a:pt x="3" y="246"/>
                      </a:lnTo>
                      <a:lnTo>
                        <a:pt x="5" y="231"/>
                      </a:lnTo>
                      <a:lnTo>
                        <a:pt x="6" y="218"/>
                      </a:lnTo>
                      <a:lnTo>
                        <a:pt x="6" y="204"/>
                      </a:lnTo>
                      <a:lnTo>
                        <a:pt x="8" y="188"/>
                      </a:lnTo>
                      <a:lnTo>
                        <a:pt x="9" y="174"/>
                      </a:lnTo>
                      <a:lnTo>
                        <a:pt x="11" y="159"/>
                      </a:lnTo>
                      <a:lnTo>
                        <a:pt x="12" y="144"/>
                      </a:lnTo>
                      <a:lnTo>
                        <a:pt x="14" y="129"/>
                      </a:lnTo>
                      <a:lnTo>
                        <a:pt x="14" y="115"/>
                      </a:lnTo>
                      <a:lnTo>
                        <a:pt x="15" y="101"/>
                      </a:lnTo>
                      <a:lnTo>
                        <a:pt x="16" y="87"/>
                      </a:lnTo>
                      <a:lnTo>
                        <a:pt x="18" y="74"/>
                      </a:lnTo>
                      <a:lnTo>
                        <a:pt x="19" y="61"/>
                      </a:lnTo>
                      <a:lnTo>
                        <a:pt x="21" y="49"/>
                      </a:lnTo>
                      <a:lnTo>
                        <a:pt x="21" y="38"/>
                      </a:lnTo>
                      <a:lnTo>
                        <a:pt x="22" y="30"/>
                      </a:lnTo>
                      <a:lnTo>
                        <a:pt x="22" y="21"/>
                      </a:lnTo>
                      <a:lnTo>
                        <a:pt x="24" y="14"/>
                      </a:lnTo>
                      <a:lnTo>
                        <a:pt x="24" y="6"/>
                      </a:lnTo>
                      <a:lnTo>
                        <a:pt x="24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7" y="0"/>
                      </a:lnTo>
                      <a:lnTo>
                        <a:pt x="30" y="2"/>
                      </a:lnTo>
                      <a:lnTo>
                        <a:pt x="35" y="2"/>
                      </a:lnTo>
                      <a:lnTo>
                        <a:pt x="42" y="2"/>
                      </a:lnTo>
                      <a:lnTo>
                        <a:pt x="52" y="2"/>
                      </a:lnTo>
                      <a:lnTo>
                        <a:pt x="63" y="3"/>
                      </a:lnTo>
                      <a:lnTo>
                        <a:pt x="75" y="3"/>
                      </a:lnTo>
                      <a:lnTo>
                        <a:pt x="90" y="5"/>
                      </a:lnTo>
                      <a:lnTo>
                        <a:pt x="105" y="5"/>
                      </a:lnTo>
                      <a:lnTo>
                        <a:pt x="121" y="6"/>
                      </a:lnTo>
                      <a:lnTo>
                        <a:pt x="138" y="6"/>
                      </a:lnTo>
                      <a:lnTo>
                        <a:pt x="157" y="8"/>
                      </a:lnTo>
                      <a:lnTo>
                        <a:pt x="177" y="9"/>
                      </a:lnTo>
                      <a:lnTo>
                        <a:pt x="195" y="9"/>
                      </a:lnTo>
                      <a:lnTo>
                        <a:pt x="218" y="11"/>
                      </a:lnTo>
                      <a:lnTo>
                        <a:pt x="237" y="11"/>
                      </a:lnTo>
                      <a:lnTo>
                        <a:pt x="258" y="12"/>
                      </a:lnTo>
                      <a:lnTo>
                        <a:pt x="279" y="14"/>
                      </a:lnTo>
                      <a:lnTo>
                        <a:pt x="300" y="14"/>
                      </a:lnTo>
                      <a:lnTo>
                        <a:pt x="321" y="15"/>
                      </a:lnTo>
                      <a:lnTo>
                        <a:pt x="341" y="16"/>
                      </a:lnTo>
                      <a:lnTo>
                        <a:pt x="360" y="16"/>
                      </a:lnTo>
                      <a:lnTo>
                        <a:pt x="381" y="18"/>
                      </a:lnTo>
                      <a:lnTo>
                        <a:pt x="398" y="18"/>
                      </a:lnTo>
                      <a:lnTo>
                        <a:pt x="416" y="19"/>
                      </a:lnTo>
                      <a:lnTo>
                        <a:pt x="432" y="19"/>
                      </a:lnTo>
                      <a:lnTo>
                        <a:pt x="449" y="19"/>
                      </a:lnTo>
                      <a:lnTo>
                        <a:pt x="462" y="21"/>
                      </a:lnTo>
                      <a:lnTo>
                        <a:pt x="476" y="21"/>
                      </a:lnTo>
                      <a:lnTo>
                        <a:pt x="485" y="21"/>
                      </a:lnTo>
                      <a:lnTo>
                        <a:pt x="495" y="21"/>
                      </a:lnTo>
                      <a:lnTo>
                        <a:pt x="503" y="21"/>
                      </a:lnTo>
                      <a:lnTo>
                        <a:pt x="509" y="52"/>
                      </a:lnTo>
                      <a:lnTo>
                        <a:pt x="509" y="54"/>
                      </a:lnTo>
                      <a:lnTo>
                        <a:pt x="509" y="55"/>
                      </a:lnTo>
                      <a:lnTo>
                        <a:pt x="509" y="60"/>
                      </a:lnTo>
                      <a:lnTo>
                        <a:pt x="507" y="65"/>
                      </a:lnTo>
                      <a:lnTo>
                        <a:pt x="507" y="71"/>
                      </a:lnTo>
                      <a:lnTo>
                        <a:pt x="507" y="77"/>
                      </a:lnTo>
                      <a:lnTo>
                        <a:pt x="507" y="85"/>
                      </a:lnTo>
                      <a:lnTo>
                        <a:pt x="507" y="93"/>
                      </a:lnTo>
                      <a:lnTo>
                        <a:pt x="507" y="101"/>
                      </a:lnTo>
                      <a:lnTo>
                        <a:pt x="509" y="109"/>
                      </a:lnTo>
                      <a:lnTo>
                        <a:pt x="509" y="117"/>
                      </a:lnTo>
                      <a:lnTo>
                        <a:pt x="510" y="124"/>
                      </a:lnTo>
                      <a:lnTo>
                        <a:pt x="512" y="131"/>
                      </a:lnTo>
                      <a:lnTo>
                        <a:pt x="515" y="138"/>
                      </a:lnTo>
                      <a:lnTo>
                        <a:pt x="517" y="144"/>
                      </a:lnTo>
                      <a:lnTo>
                        <a:pt x="521" y="148"/>
                      </a:lnTo>
                      <a:lnTo>
                        <a:pt x="521" y="150"/>
                      </a:lnTo>
                      <a:lnTo>
                        <a:pt x="521" y="153"/>
                      </a:lnTo>
                      <a:lnTo>
                        <a:pt x="523" y="156"/>
                      </a:lnTo>
                      <a:lnTo>
                        <a:pt x="524" y="164"/>
                      </a:lnTo>
                      <a:lnTo>
                        <a:pt x="526" y="171"/>
                      </a:lnTo>
                      <a:lnTo>
                        <a:pt x="527" y="180"/>
                      </a:lnTo>
                      <a:lnTo>
                        <a:pt x="527" y="188"/>
                      </a:lnTo>
                      <a:lnTo>
                        <a:pt x="528" y="197"/>
                      </a:lnTo>
                      <a:lnTo>
                        <a:pt x="528" y="200"/>
                      </a:lnTo>
                      <a:lnTo>
                        <a:pt x="528" y="204"/>
                      </a:lnTo>
                      <a:lnTo>
                        <a:pt x="528" y="210"/>
                      </a:lnTo>
                      <a:lnTo>
                        <a:pt x="528" y="216"/>
                      </a:lnTo>
                      <a:lnTo>
                        <a:pt x="528" y="221"/>
                      </a:lnTo>
                      <a:lnTo>
                        <a:pt x="528" y="225"/>
                      </a:lnTo>
                      <a:lnTo>
                        <a:pt x="528" y="230"/>
                      </a:lnTo>
                      <a:lnTo>
                        <a:pt x="528" y="231"/>
                      </a:lnTo>
                      <a:lnTo>
                        <a:pt x="536" y="243"/>
                      </a:lnTo>
                      <a:lnTo>
                        <a:pt x="533" y="261"/>
                      </a:lnTo>
                      <a:lnTo>
                        <a:pt x="536" y="287"/>
                      </a:lnTo>
                      <a:lnTo>
                        <a:pt x="545" y="298"/>
                      </a:lnTo>
                      <a:lnTo>
                        <a:pt x="549" y="310"/>
                      </a:lnTo>
                      <a:lnTo>
                        <a:pt x="548" y="342"/>
                      </a:lnTo>
                      <a:lnTo>
                        <a:pt x="548" y="343"/>
                      </a:lnTo>
                      <a:lnTo>
                        <a:pt x="546" y="343"/>
                      </a:lnTo>
                      <a:lnTo>
                        <a:pt x="542" y="343"/>
                      </a:lnTo>
                      <a:lnTo>
                        <a:pt x="534" y="342"/>
                      </a:lnTo>
                      <a:lnTo>
                        <a:pt x="526" y="342"/>
                      </a:lnTo>
                      <a:lnTo>
                        <a:pt x="515" y="342"/>
                      </a:lnTo>
                      <a:lnTo>
                        <a:pt x="500" y="342"/>
                      </a:lnTo>
                      <a:lnTo>
                        <a:pt x="485" y="340"/>
                      </a:lnTo>
                      <a:lnTo>
                        <a:pt x="468" y="340"/>
                      </a:lnTo>
                      <a:lnTo>
                        <a:pt x="450" y="340"/>
                      </a:lnTo>
                      <a:lnTo>
                        <a:pt x="429" y="339"/>
                      </a:lnTo>
                      <a:lnTo>
                        <a:pt x="408" y="339"/>
                      </a:lnTo>
                      <a:lnTo>
                        <a:pt x="387" y="339"/>
                      </a:lnTo>
                      <a:lnTo>
                        <a:pt x="363" y="337"/>
                      </a:lnTo>
                      <a:lnTo>
                        <a:pt x="339" y="336"/>
                      </a:lnTo>
                      <a:lnTo>
                        <a:pt x="315" y="336"/>
                      </a:lnTo>
                      <a:lnTo>
                        <a:pt x="290" y="334"/>
                      </a:lnTo>
                      <a:lnTo>
                        <a:pt x="266" y="334"/>
                      </a:lnTo>
                      <a:lnTo>
                        <a:pt x="242" y="333"/>
                      </a:lnTo>
                      <a:lnTo>
                        <a:pt x="218" y="331"/>
                      </a:lnTo>
                      <a:lnTo>
                        <a:pt x="193" y="331"/>
                      </a:lnTo>
                      <a:lnTo>
                        <a:pt x="170" y="330"/>
                      </a:lnTo>
                      <a:lnTo>
                        <a:pt x="147" y="329"/>
                      </a:lnTo>
                      <a:lnTo>
                        <a:pt x="126" y="329"/>
                      </a:lnTo>
                      <a:lnTo>
                        <a:pt x="104" y="327"/>
                      </a:lnTo>
                      <a:lnTo>
                        <a:pt x="85" y="327"/>
                      </a:lnTo>
                      <a:lnTo>
                        <a:pt x="66" y="326"/>
                      </a:lnTo>
                      <a:lnTo>
                        <a:pt x="51" y="324"/>
                      </a:lnTo>
                      <a:lnTo>
                        <a:pt x="36" y="323"/>
                      </a:lnTo>
                      <a:lnTo>
                        <a:pt x="24" y="323"/>
                      </a:lnTo>
                      <a:lnTo>
                        <a:pt x="14" y="321"/>
                      </a:lnTo>
                      <a:lnTo>
                        <a:pt x="5" y="320"/>
                      </a:lnTo>
                      <a:lnTo>
                        <a:pt x="0" y="32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35" name="Freeform 27"/>
                <p:cNvSpPr>
                  <a:spLocks/>
                </p:cNvSpPr>
                <p:nvPr/>
              </p:nvSpPr>
              <p:spPr bwMode="auto">
                <a:xfrm>
                  <a:off x="3616325" y="1543050"/>
                  <a:ext cx="973137" cy="590550"/>
                </a:xfrm>
                <a:custGeom>
                  <a:avLst/>
                  <a:gdLst>
                    <a:gd name="T0" fmla="*/ 0 w 550"/>
                    <a:gd name="T1" fmla="*/ 318 h 344"/>
                    <a:gd name="T2" fmla="*/ 0 w 550"/>
                    <a:gd name="T3" fmla="*/ 306 h 344"/>
                    <a:gd name="T4" fmla="*/ 0 w 550"/>
                    <a:gd name="T5" fmla="*/ 280 h 344"/>
                    <a:gd name="T6" fmla="*/ 3 w 550"/>
                    <a:gd name="T7" fmla="*/ 246 h 344"/>
                    <a:gd name="T8" fmla="*/ 6 w 550"/>
                    <a:gd name="T9" fmla="*/ 204 h 344"/>
                    <a:gd name="T10" fmla="*/ 11 w 550"/>
                    <a:gd name="T11" fmla="*/ 159 h 344"/>
                    <a:gd name="T12" fmla="*/ 14 w 550"/>
                    <a:gd name="T13" fmla="*/ 115 h 344"/>
                    <a:gd name="T14" fmla="*/ 18 w 550"/>
                    <a:gd name="T15" fmla="*/ 74 h 344"/>
                    <a:gd name="T16" fmla="*/ 21 w 550"/>
                    <a:gd name="T17" fmla="*/ 38 h 344"/>
                    <a:gd name="T18" fmla="*/ 24 w 550"/>
                    <a:gd name="T19" fmla="*/ 14 h 344"/>
                    <a:gd name="T20" fmla="*/ 25 w 550"/>
                    <a:gd name="T21" fmla="*/ 0 h 344"/>
                    <a:gd name="T22" fmla="*/ 25 w 550"/>
                    <a:gd name="T23" fmla="*/ 0 h 344"/>
                    <a:gd name="T24" fmla="*/ 35 w 550"/>
                    <a:gd name="T25" fmla="*/ 2 h 344"/>
                    <a:gd name="T26" fmla="*/ 63 w 550"/>
                    <a:gd name="T27" fmla="*/ 3 h 344"/>
                    <a:gd name="T28" fmla="*/ 105 w 550"/>
                    <a:gd name="T29" fmla="*/ 5 h 344"/>
                    <a:gd name="T30" fmla="*/ 157 w 550"/>
                    <a:gd name="T31" fmla="*/ 8 h 344"/>
                    <a:gd name="T32" fmla="*/ 218 w 550"/>
                    <a:gd name="T33" fmla="*/ 11 h 344"/>
                    <a:gd name="T34" fmla="*/ 279 w 550"/>
                    <a:gd name="T35" fmla="*/ 14 h 344"/>
                    <a:gd name="T36" fmla="*/ 341 w 550"/>
                    <a:gd name="T37" fmla="*/ 16 h 344"/>
                    <a:gd name="T38" fmla="*/ 398 w 550"/>
                    <a:gd name="T39" fmla="*/ 18 h 344"/>
                    <a:gd name="T40" fmla="*/ 449 w 550"/>
                    <a:gd name="T41" fmla="*/ 19 h 344"/>
                    <a:gd name="T42" fmla="*/ 485 w 550"/>
                    <a:gd name="T43" fmla="*/ 21 h 344"/>
                    <a:gd name="T44" fmla="*/ 509 w 550"/>
                    <a:gd name="T45" fmla="*/ 52 h 344"/>
                    <a:gd name="T46" fmla="*/ 509 w 550"/>
                    <a:gd name="T47" fmla="*/ 55 h 344"/>
                    <a:gd name="T48" fmla="*/ 507 w 550"/>
                    <a:gd name="T49" fmla="*/ 71 h 344"/>
                    <a:gd name="T50" fmla="*/ 507 w 550"/>
                    <a:gd name="T51" fmla="*/ 93 h 344"/>
                    <a:gd name="T52" fmla="*/ 509 w 550"/>
                    <a:gd name="T53" fmla="*/ 117 h 344"/>
                    <a:gd name="T54" fmla="*/ 515 w 550"/>
                    <a:gd name="T55" fmla="*/ 138 h 344"/>
                    <a:gd name="T56" fmla="*/ 521 w 550"/>
                    <a:gd name="T57" fmla="*/ 148 h 344"/>
                    <a:gd name="T58" fmla="*/ 523 w 550"/>
                    <a:gd name="T59" fmla="*/ 156 h 344"/>
                    <a:gd name="T60" fmla="*/ 527 w 550"/>
                    <a:gd name="T61" fmla="*/ 180 h 344"/>
                    <a:gd name="T62" fmla="*/ 528 w 550"/>
                    <a:gd name="T63" fmla="*/ 197 h 344"/>
                    <a:gd name="T64" fmla="*/ 528 w 550"/>
                    <a:gd name="T65" fmla="*/ 210 h 344"/>
                    <a:gd name="T66" fmla="*/ 528 w 550"/>
                    <a:gd name="T67" fmla="*/ 225 h 344"/>
                    <a:gd name="T68" fmla="*/ 536 w 550"/>
                    <a:gd name="T69" fmla="*/ 243 h 344"/>
                    <a:gd name="T70" fmla="*/ 545 w 550"/>
                    <a:gd name="T71" fmla="*/ 298 h 344"/>
                    <a:gd name="T72" fmla="*/ 548 w 550"/>
                    <a:gd name="T73" fmla="*/ 343 h 344"/>
                    <a:gd name="T74" fmla="*/ 542 w 550"/>
                    <a:gd name="T75" fmla="*/ 343 h 344"/>
                    <a:gd name="T76" fmla="*/ 515 w 550"/>
                    <a:gd name="T77" fmla="*/ 342 h 344"/>
                    <a:gd name="T78" fmla="*/ 468 w 550"/>
                    <a:gd name="T79" fmla="*/ 340 h 344"/>
                    <a:gd name="T80" fmla="*/ 408 w 550"/>
                    <a:gd name="T81" fmla="*/ 339 h 344"/>
                    <a:gd name="T82" fmla="*/ 339 w 550"/>
                    <a:gd name="T83" fmla="*/ 336 h 344"/>
                    <a:gd name="T84" fmla="*/ 266 w 550"/>
                    <a:gd name="T85" fmla="*/ 334 h 344"/>
                    <a:gd name="T86" fmla="*/ 193 w 550"/>
                    <a:gd name="T87" fmla="*/ 331 h 344"/>
                    <a:gd name="T88" fmla="*/ 126 w 550"/>
                    <a:gd name="T89" fmla="*/ 329 h 344"/>
                    <a:gd name="T90" fmla="*/ 66 w 550"/>
                    <a:gd name="T91" fmla="*/ 326 h 344"/>
                    <a:gd name="T92" fmla="*/ 24 w 550"/>
                    <a:gd name="T93" fmla="*/ 323 h 344"/>
                    <a:gd name="T94" fmla="*/ 0 w 550"/>
                    <a:gd name="T95" fmla="*/ 32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50" h="344">
                      <a:moveTo>
                        <a:pt x="0" y="320"/>
                      </a:moveTo>
                      <a:lnTo>
                        <a:pt x="0" y="320"/>
                      </a:lnTo>
                      <a:lnTo>
                        <a:pt x="0" y="318"/>
                      </a:lnTo>
                      <a:lnTo>
                        <a:pt x="0" y="315"/>
                      </a:lnTo>
                      <a:lnTo>
                        <a:pt x="0" y="311"/>
                      </a:lnTo>
                      <a:lnTo>
                        <a:pt x="0" y="306"/>
                      </a:lnTo>
                      <a:lnTo>
                        <a:pt x="0" y="298"/>
                      </a:lnTo>
                      <a:lnTo>
                        <a:pt x="0" y="290"/>
                      </a:lnTo>
                      <a:lnTo>
                        <a:pt x="0" y="280"/>
                      </a:lnTo>
                      <a:lnTo>
                        <a:pt x="2" y="268"/>
                      </a:lnTo>
                      <a:lnTo>
                        <a:pt x="2" y="257"/>
                      </a:lnTo>
                      <a:lnTo>
                        <a:pt x="3" y="246"/>
                      </a:lnTo>
                      <a:lnTo>
                        <a:pt x="5" y="231"/>
                      </a:lnTo>
                      <a:lnTo>
                        <a:pt x="6" y="218"/>
                      </a:lnTo>
                      <a:lnTo>
                        <a:pt x="6" y="204"/>
                      </a:lnTo>
                      <a:lnTo>
                        <a:pt x="8" y="188"/>
                      </a:lnTo>
                      <a:lnTo>
                        <a:pt x="9" y="174"/>
                      </a:lnTo>
                      <a:lnTo>
                        <a:pt x="11" y="159"/>
                      </a:lnTo>
                      <a:lnTo>
                        <a:pt x="12" y="144"/>
                      </a:lnTo>
                      <a:lnTo>
                        <a:pt x="14" y="129"/>
                      </a:lnTo>
                      <a:lnTo>
                        <a:pt x="14" y="115"/>
                      </a:lnTo>
                      <a:lnTo>
                        <a:pt x="15" y="101"/>
                      </a:lnTo>
                      <a:lnTo>
                        <a:pt x="16" y="87"/>
                      </a:lnTo>
                      <a:lnTo>
                        <a:pt x="18" y="74"/>
                      </a:lnTo>
                      <a:lnTo>
                        <a:pt x="19" y="61"/>
                      </a:lnTo>
                      <a:lnTo>
                        <a:pt x="21" y="49"/>
                      </a:lnTo>
                      <a:lnTo>
                        <a:pt x="21" y="38"/>
                      </a:lnTo>
                      <a:lnTo>
                        <a:pt x="22" y="30"/>
                      </a:lnTo>
                      <a:lnTo>
                        <a:pt x="22" y="21"/>
                      </a:lnTo>
                      <a:lnTo>
                        <a:pt x="24" y="14"/>
                      </a:lnTo>
                      <a:lnTo>
                        <a:pt x="24" y="6"/>
                      </a:lnTo>
                      <a:lnTo>
                        <a:pt x="24" y="3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5" y="0"/>
                      </a:lnTo>
                      <a:lnTo>
                        <a:pt x="27" y="0"/>
                      </a:lnTo>
                      <a:lnTo>
                        <a:pt x="30" y="2"/>
                      </a:lnTo>
                      <a:lnTo>
                        <a:pt x="35" y="2"/>
                      </a:lnTo>
                      <a:lnTo>
                        <a:pt x="42" y="2"/>
                      </a:lnTo>
                      <a:lnTo>
                        <a:pt x="52" y="2"/>
                      </a:lnTo>
                      <a:lnTo>
                        <a:pt x="63" y="3"/>
                      </a:lnTo>
                      <a:lnTo>
                        <a:pt x="75" y="3"/>
                      </a:lnTo>
                      <a:lnTo>
                        <a:pt x="90" y="5"/>
                      </a:lnTo>
                      <a:lnTo>
                        <a:pt x="105" y="5"/>
                      </a:lnTo>
                      <a:lnTo>
                        <a:pt x="121" y="6"/>
                      </a:lnTo>
                      <a:lnTo>
                        <a:pt x="138" y="6"/>
                      </a:lnTo>
                      <a:lnTo>
                        <a:pt x="157" y="8"/>
                      </a:lnTo>
                      <a:lnTo>
                        <a:pt x="177" y="9"/>
                      </a:lnTo>
                      <a:lnTo>
                        <a:pt x="195" y="9"/>
                      </a:lnTo>
                      <a:lnTo>
                        <a:pt x="218" y="11"/>
                      </a:lnTo>
                      <a:lnTo>
                        <a:pt x="237" y="11"/>
                      </a:lnTo>
                      <a:lnTo>
                        <a:pt x="258" y="12"/>
                      </a:lnTo>
                      <a:lnTo>
                        <a:pt x="279" y="14"/>
                      </a:lnTo>
                      <a:lnTo>
                        <a:pt x="300" y="14"/>
                      </a:lnTo>
                      <a:lnTo>
                        <a:pt x="321" y="15"/>
                      </a:lnTo>
                      <a:lnTo>
                        <a:pt x="341" y="16"/>
                      </a:lnTo>
                      <a:lnTo>
                        <a:pt x="360" y="16"/>
                      </a:lnTo>
                      <a:lnTo>
                        <a:pt x="381" y="18"/>
                      </a:lnTo>
                      <a:lnTo>
                        <a:pt x="398" y="18"/>
                      </a:lnTo>
                      <a:lnTo>
                        <a:pt x="416" y="19"/>
                      </a:lnTo>
                      <a:lnTo>
                        <a:pt x="432" y="19"/>
                      </a:lnTo>
                      <a:lnTo>
                        <a:pt x="449" y="19"/>
                      </a:lnTo>
                      <a:lnTo>
                        <a:pt x="462" y="21"/>
                      </a:lnTo>
                      <a:lnTo>
                        <a:pt x="476" y="21"/>
                      </a:lnTo>
                      <a:lnTo>
                        <a:pt x="485" y="21"/>
                      </a:lnTo>
                      <a:lnTo>
                        <a:pt x="495" y="21"/>
                      </a:lnTo>
                      <a:lnTo>
                        <a:pt x="503" y="21"/>
                      </a:lnTo>
                      <a:lnTo>
                        <a:pt x="509" y="52"/>
                      </a:lnTo>
                      <a:lnTo>
                        <a:pt x="509" y="52"/>
                      </a:lnTo>
                      <a:lnTo>
                        <a:pt x="509" y="54"/>
                      </a:lnTo>
                      <a:lnTo>
                        <a:pt x="509" y="55"/>
                      </a:lnTo>
                      <a:lnTo>
                        <a:pt x="509" y="60"/>
                      </a:lnTo>
                      <a:lnTo>
                        <a:pt x="507" y="65"/>
                      </a:lnTo>
                      <a:lnTo>
                        <a:pt x="507" y="71"/>
                      </a:lnTo>
                      <a:lnTo>
                        <a:pt x="507" y="77"/>
                      </a:lnTo>
                      <a:lnTo>
                        <a:pt x="507" y="85"/>
                      </a:lnTo>
                      <a:lnTo>
                        <a:pt x="507" y="93"/>
                      </a:lnTo>
                      <a:lnTo>
                        <a:pt x="507" y="101"/>
                      </a:lnTo>
                      <a:lnTo>
                        <a:pt x="509" y="109"/>
                      </a:lnTo>
                      <a:lnTo>
                        <a:pt x="509" y="117"/>
                      </a:lnTo>
                      <a:lnTo>
                        <a:pt x="510" y="124"/>
                      </a:lnTo>
                      <a:lnTo>
                        <a:pt x="512" y="131"/>
                      </a:lnTo>
                      <a:lnTo>
                        <a:pt x="515" y="138"/>
                      </a:lnTo>
                      <a:lnTo>
                        <a:pt x="517" y="144"/>
                      </a:lnTo>
                      <a:lnTo>
                        <a:pt x="521" y="148"/>
                      </a:lnTo>
                      <a:lnTo>
                        <a:pt x="521" y="148"/>
                      </a:lnTo>
                      <a:lnTo>
                        <a:pt x="521" y="150"/>
                      </a:lnTo>
                      <a:lnTo>
                        <a:pt x="521" y="153"/>
                      </a:lnTo>
                      <a:lnTo>
                        <a:pt x="523" y="156"/>
                      </a:lnTo>
                      <a:lnTo>
                        <a:pt x="524" y="164"/>
                      </a:lnTo>
                      <a:lnTo>
                        <a:pt x="526" y="171"/>
                      </a:lnTo>
                      <a:lnTo>
                        <a:pt x="527" y="180"/>
                      </a:lnTo>
                      <a:lnTo>
                        <a:pt x="527" y="188"/>
                      </a:lnTo>
                      <a:lnTo>
                        <a:pt x="528" y="197"/>
                      </a:lnTo>
                      <a:lnTo>
                        <a:pt x="528" y="197"/>
                      </a:lnTo>
                      <a:lnTo>
                        <a:pt x="528" y="200"/>
                      </a:lnTo>
                      <a:lnTo>
                        <a:pt x="528" y="204"/>
                      </a:lnTo>
                      <a:lnTo>
                        <a:pt x="528" y="210"/>
                      </a:lnTo>
                      <a:lnTo>
                        <a:pt x="528" y="216"/>
                      </a:lnTo>
                      <a:lnTo>
                        <a:pt x="528" y="221"/>
                      </a:lnTo>
                      <a:lnTo>
                        <a:pt x="528" y="225"/>
                      </a:lnTo>
                      <a:lnTo>
                        <a:pt x="528" y="230"/>
                      </a:lnTo>
                      <a:lnTo>
                        <a:pt x="528" y="231"/>
                      </a:lnTo>
                      <a:lnTo>
                        <a:pt x="536" y="243"/>
                      </a:lnTo>
                      <a:lnTo>
                        <a:pt x="533" y="261"/>
                      </a:lnTo>
                      <a:lnTo>
                        <a:pt x="536" y="287"/>
                      </a:lnTo>
                      <a:lnTo>
                        <a:pt x="545" y="298"/>
                      </a:lnTo>
                      <a:lnTo>
                        <a:pt x="549" y="310"/>
                      </a:lnTo>
                      <a:lnTo>
                        <a:pt x="548" y="342"/>
                      </a:lnTo>
                      <a:lnTo>
                        <a:pt x="548" y="343"/>
                      </a:lnTo>
                      <a:lnTo>
                        <a:pt x="548" y="343"/>
                      </a:lnTo>
                      <a:lnTo>
                        <a:pt x="546" y="343"/>
                      </a:lnTo>
                      <a:lnTo>
                        <a:pt x="542" y="343"/>
                      </a:lnTo>
                      <a:lnTo>
                        <a:pt x="534" y="342"/>
                      </a:lnTo>
                      <a:lnTo>
                        <a:pt x="526" y="342"/>
                      </a:lnTo>
                      <a:lnTo>
                        <a:pt x="515" y="342"/>
                      </a:lnTo>
                      <a:lnTo>
                        <a:pt x="500" y="342"/>
                      </a:lnTo>
                      <a:lnTo>
                        <a:pt x="485" y="340"/>
                      </a:lnTo>
                      <a:lnTo>
                        <a:pt x="468" y="340"/>
                      </a:lnTo>
                      <a:lnTo>
                        <a:pt x="450" y="340"/>
                      </a:lnTo>
                      <a:lnTo>
                        <a:pt x="429" y="339"/>
                      </a:lnTo>
                      <a:lnTo>
                        <a:pt x="408" y="339"/>
                      </a:lnTo>
                      <a:lnTo>
                        <a:pt x="387" y="339"/>
                      </a:lnTo>
                      <a:lnTo>
                        <a:pt x="363" y="337"/>
                      </a:lnTo>
                      <a:lnTo>
                        <a:pt x="339" y="336"/>
                      </a:lnTo>
                      <a:lnTo>
                        <a:pt x="315" y="336"/>
                      </a:lnTo>
                      <a:lnTo>
                        <a:pt x="290" y="334"/>
                      </a:lnTo>
                      <a:lnTo>
                        <a:pt x="266" y="334"/>
                      </a:lnTo>
                      <a:lnTo>
                        <a:pt x="242" y="333"/>
                      </a:lnTo>
                      <a:lnTo>
                        <a:pt x="218" y="331"/>
                      </a:lnTo>
                      <a:lnTo>
                        <a:pt x="193" y="331"/>
                      </a:lnTo>
                      <a:lnTo>
                        <a:pt x="170" y="330"/>
                      </a:lnTo>
                      <a:lnTo>
                        <a:pt x="147" y="329"/>
                      </a:lnTo>
                      <a:lnTo>
                        <a:pt x="126" y="329"/>
                      </a:lnTo>
                      <a:lnTo>
                        <a:pt x="104" y="327"/>
                      </a:lnTo>
                      <a:lnTo>
                        <a:pt x="85" y="327"/>
                      </a:lnTo>
                      <a:lnTo>
                        <a:pt x="66" y="326"/>
                      </a:lnTo>
                      <a:lnTo>
                        <a:pt x="51" y="324"/>
                      </a:lnTo>
                      <a:lnTo>
                        <a:pt x="36" y="323"/>
                      </a:lnTo>
                      <a:lnTo>
                        <a:pt x="24" y="323"/>
                      </a:lnTo>
                      <a:lnTo>
                        <a:pt x="14" y="321"/>
                      </a:lnTo>
                      <a:lnTo>
                        <a:pt x="5" y="320"/>
                      </a:lnTo>
                      <a:lnTo>
                        <a:pt x="0" y="32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36" name="Freeform 28"/>
                <p:cNvSpPr>
                  <a:spLocks/>
                </p:cNvSpPr>
                <p:nvPr/>
              </p:nvSpPr>
              <p:spPr bwMode="auto">
                <a:xfrm>
                  <a:off x="3568700" y="2093913"/>
                  <a:ext cx="1036637" cy="692150"/>
                </a:xfrm>
                <a:custGeom>
                  <a:avLst/>
                  <a:gdLst>
                    <a:gd name="T0" fmla="*/ 426 w 586"/>
                    <a:gd name="T1" fmla="*/ 333 h 403"/>
                    <a:gd name="T2" fmla="*/ 444 w 586"/>
                    <a:gd name="T3" fmla="*/ 344 h 403"/>
                    <a:gd name="T4" fmla="*/ 455 w 586"/>
                    <a:gd name="T5" fmla="*/ 351 h 403"/>
                    <a:gd name="T6" fmla="*/ 464 w 586"/>
                    <a:gd name="T7" fmla="*/ 355 h 403"/>
                    <a:gd name="T8" fmla="*/ 473 w 586"/>
                    <a:gd name="T9" fmla="*/ 348 h 403"/>
                    <a:gd name="T10" fmla="*/ 519 w 586"/>
                    <a:gd name="T11" fmla="*/ 345 h 403"/>
                    <a:gd name="T12" fmla="*/ 537 w 586"/>
                    <a:gd name="T13" fmla="*/ 355 h 403"/>
                    <a:gd name="T14" fmla="*/ 545 w 586"/>
                    <a:gd name="T15" fmla="*/ 358 h 403"/>
                    <a:gd name="T16" fmla="*/ 560 w 586"/>
                    <a:gd name="T17" fmla="*/ 367 h 403"/>
                    <a:gd name="T18" fmla="*/ 567 w 586"/>
                    <a:gd name="T19" fmla="*/ 380 h 403"/>
                    <a:gd name="T20" fmla="*/ 572 w 586"/>
                    <a:gd name="T21" fmla="*/ 387 h 403"/>
                    <a:gd name="T22" fmla="*/ 579 w 586"/>
                    <a:gd name="T23" fmla="*/ 396 h 403"/>
                    <a:gd name="T24" fmla="*/ 585 w 586"/>
                    <a:gd name="T25" fmla="*/ 402 h 403"/>
                    <a:gd name="T26" fmla="*/ 578 w 586"/>
                    <a:gd name="T27" fmla="*/ 371 h 403"/>
                    <a:gd name="T28" fmla="*/ 584 w 586"/>
                    <a:gd name="T29" fmla="*/ 309 h 403"/>
                    <a:gd name="T30" fmla="*/ 576 w 586"/>
                    <a:gd name="T31" fmla="*/ 297 h 403"/>
                    <a:gd name="T32" fmla="*/ 573 w 586"/>
                    <a:gd name="T33" fmla="*/ 278 h 403"/>
                    <a:gd name="T34" fmla="*/ 582 w 586"/>
                    <a:gd name="T35" fmla="*/ 84 h 403"/>
                    <a:gd name="T36" fmla="*/ 572 w 586"/>
                    <a:gd name="T37" fmla="*/ 75 h 403"/>
                    <a:gd name="T38" fmla="*/ 560 w 586"/>
                    <a:gd name="T39" fmla="*/ 66 h 403"/>
                    <a:gd name="T40" fmla="*/ 554 w 586"/>
                    <a:gd name="T41" fmla="*/ 61 h 403"/>
                    <a:gd name="T42" fmla="*/ 557 w 586"/>
                    <a:gd name="T43" fmla="*/ 51 h 403"/>
                    <a:gd name="T44" fmla="*/ 561 w 586"/>
                    <a:gd name="T45" fmla="*/ 45 h 403"/>
                    <a:gd name="T46" fmla="*/ 575 w 586"/>
                    <a:gd name="T47" fmla="*/ 21 h 403"/>
                    <a:gd name="T48" fmla="*/ 569 w 586"/>
                    <a:gd name="T49" fmla="*/ 22 h 403"/>
                    <a:gd name="T50" fmla="*/ 542 w 586"/>
                    <a:gd name="T51" fmla="*/ 21 h 403"/>
                    <a:gd name="T52" fmla="*/ 495 w 586"/>
                    <a:gd name="T53" fmla="*/ 19 h 403"/>
                    <a:gd name="T54" fmla="*/ 435 w 586"/>
                    <a:gd name="T55" fmla="*/ 18 h 403"/>
                    <a:gd name="T56" fmla="*/ 366 w 586"/>
                    <a:gd name="T57" fmla="*/ 15 h 403"/>
                    <a:gd name="T58" fmla="*/ 293 w 586"/>
                    <a:gd name="T59" fmla="*/ 13 h 403"/>
                    <a:gd name="T60" fmla="*/ 220 w 586"/>
                    <a:gd name="T61" fmla="*/ 10 h 403"/>
                    <a:gd name="T62" fmla="*/ 153 w 586"/>
                    <a:gd name="T63" fmla="*/ 8 h 403"/>
                    <a:gd name="T64" fmla="*/ 94 w 586"/>
                    <a:gd name="T65" fmla="*/ 5 h 403"/>
                    <a:gd name="T66" fmla="*/ 51 w 586"/>
                    <a:gd name="T67" fmla="*/ 2 h 403"/>
                    <a:gd name="T68" fmla="*/ 27 w 586"/>
                    <a:gd name="T69" fmla="*/ 0 h 403"/>
                    <a:gd name="T70" fmla="*/ 0 w 586"/>
                    <a:gd name="T71" fmla="*/ 309 h 403"/>
                    <a:gd name="T72" fmla="*/ 19 w 586"/>
                    <a:gd name="T73" fmla="*/ 311 h 403"/>
                    <a:gd name="T74" fmla="*/ 54 w 586"/>
                    <a:gd name="T75" fmla="*/ 314 h 403"/>
                    <a:gd name="T76" fmla="*/ 99 w 586"/>
                    <a:gd name="T77" fmla="*/ 315 h 403"/>
                    <a:gd name="T78" fmla="*/ 151 w 586"/>
                    <a:gd name="T79" fmla="*/ 318 h 403"/>
                    <a:gd name="T80" fmla="*/ 207 w 586"/>
                    <a:gd name="T81" fmla="*/ 321 h 403"/>
                    <a:gd name="T82" fmla="*/ 263 w 586"/>
                    <a:gd name="T83" fmla="*/ 324 h 403"/>
                    <a:gd name="T84" fmla="*/ 316 w 586"/>
                    <a:gd name="T85" fmla="*/ 325 h 403"/>
                    <a:gd name="T86" fmla="*/ 360 w 586"/>
                    <a:gd name="T87" fmla="*/ 327 h 403"/>
                    <a:gd name="T88" fmla="*/ 396 w 586"/>
                    <a:gd name="T89" fmla="*/ 328 h 403"/>
                    <a:gd name="T90" fmla="*/ 417 w 586"/>
                    <a:gd name="T91" fmla="*/ 330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86" h="403">
                      <a:moveTo>
                        <a:pt x="421" y="330"/>
                      </a:moveTo>
                      <a:lnTo>
                        <a:pt x="422" y="330"/>
                      </a:lnTo>
                      <a:lnTo>
                        <a:pt x="426" y="333"/>
                      </a:lnTo>
                      <a:lnTo>
                        <a:pt x="432" y="336"/>
                      </a:lnTo>
                      <a:lnTo>
                        <a:pt x="438" y="340"/>
                      </a:lnTo>
                      <a:lnTo>
                        <a:pt x="444" y="344"/>
                      </a:lnTo>
                      <a:lnTo>
                        <a:pt x="450" y="347"/>
                      </a:lnTo>
                      <a:lnTo>
                        <a:pt x="454" y="350"/>
                      </a:lnTo>
                      <a:lnTo>
                        <a:pt x="455" y="351"/>
                      </a:lnTo>
                      <a:lnTo>
                        <a:pt x="458" y="354"/>
                      </a:lnTo>
                      <a:lnTo>
                        <a:pt x="461" y="355"/>
                      </a:lnTo>
                      <a:lnTo>
                        <a:pt x="464" y="355"/>
                      </a:lnTo>
                      <a:lnTo>
                        <a:pt x="467" y="353"/>
                      </a:lnTo>
                      <a:lnTo>
                        <a:pt x="470" y="351"/>
                      </a:lnTo>
                      <a:lnTo>
                        <a:pt x="473" y="348"/>
                      </a:lnTo>
                      <a:lnTo>
                        <a:pt x="474" y="347"/>
                      </a:lnTo>
                      <a:lnTo>
                        <a:pt x="474" y="345"/>
                      </a:lnTo>
                      <a:lnTo>
                        <a:pt x="519" y="345"/>
                      </a:lnTo>
                      <a:lnTo>
                        <a:pt x="528" y="354"/>
                      </a:lnTo>
                      <a:lnTo>
                        <a:pt x="537" y="354"/>
                      </a:lnTo>
                      <a:lnTo>
                        <a:pt x="537" y="355"/>
                      </a:lnTo>
                      <a:lnTo>
                        <a:pt x="540" y="357"/>
                      </a:lnTo>
                      <a:lnTo>
                        <a:pt x="543" y="358"/>
                      </a:lnTo>
                      <a:lnTo>
                        <a:pt x="545" y="358"/>
                      </a:lnTo>
                      <a:lnTo>
                        <a:pt x="552" y="360"/>
                      </a:lnTo>
                      <a:lnTo>
                        <a:pt x="555" y="363"/>
                      </a:lnTo>
                      <a:lnTo>
                        <a:pt x="560" y="367"/>
                      </a:lnTo>
                      <a:lnTo>
                        <a:pt x="563" y="371"/>
                      </a:lnTo>
                      <a:lnTo>
                        <a:pt x="566" y="375"/>
                      </a:lnTo>
                      <a:lnTo>
                        <a:pt x="567" y="380"/>
                      </a:lnTo>
                      <a:lnTo>
                        <a:pt x="569" y="383"/>
                      </a:lnTo>
                      <a:lnTo>
                        <a:pt x="570" y="384"/>
                      </a:lnTo>
                      <a:lnTo>
                        <a:pt x="572" y="387"/>
                      </a:lnTo>
                      <a:lnTo>
                        <a:pt x="575" y="388"/>
                      </a:lnTo>
                      <a:lnTo>
                        <a:pt x="578" y="393"/>
                      </a:lnTo>
                      <a:lnTo>
                        <a:pt x="579" y="396"/>
                      </a:lnTo>
                      <a:lnTo>
                        <a:pt x="582" y="397"/>
                      </a:lnTo>
                      <a:lnTo>
                        <a:pt x="584" y="400"/>
                      </a:lnTo>
                      <a:lnTo>
                        <a:pt x="585" y="402"/>
                      </a:lnTo>
                      <a:lnTo>
                        <a:pt x="585" y="402"/>
                      </a:lnTo>
                      <a:lnTo>
                        <a:pt x="585" y="388"/>
                      </a:lnTo>
                      <a:lnTo>
                        <a:pt x="578" y="371"/>
                      </a:lnTo>
                      <a:lnTo>
                        <a:pt x="570" y="361"/>
                      </a:lnTo>
                      <a:lnTo>
                        <a:pt x="572" y="354"/>
                      </a:lnTo>
                      <a:lnTo>
                        <a:pt x="584" y="309"/>
                      </a:lnTo>
                      <a:lnTo>
                        <a:pt x="572" y="309"/>
                      </a:lnTo>
                      <a:lnTo>
                        <a:pt x="573" y="301"/>
                      </a:lnTo>
                      <a:lnTo>
                        <a:pt x="576" y="297"/>
                      </a:lnTo>
                      <a:lnTo>
                        <a:pt x="575" y="290"/>
                      </a:lnTo>
                      <a:lnTo>
                        <a:pt x="572" y="282"/>
                      </a:lnTo>
                      <a:lnTo>
                        <a:pt x="573" y="278"/>
                      </a:lnTo>
                      <a:lnTo>
                        <a:pt x="584" y="278"/>
                      </a:lnTo>
                      <a:lnTo>
                        <a:pt x="584" y="85"/>
                      </a:lnTo>
                      <a:lnTo>
                        <a:pt x="582" y="84"/>
                      </a:lnTo>
                      <a:lnTo>
                        <a:pt x="581" y="82"/>
                      </a:lnTo>
                      <a:lnTo>
                        <a:pt x="576" y="79"/>
                      </a:lnTo>
                      <a:lnTo>
                        <a:pt x="572" y="75"/>
                      </a:lnTo>
                      <a:lnTo>
                        <a:pt x="567" y="72"/>
                      </a:lnTo>
                      <a:lnTo>
                        <a:pt x="563" y="69"/>
                      </a:lnTo>
                      <a:lnTo>
                        <a:pt x="560" y="66"/>
                      </a:lnTo>
                      <a:lnTo>
                        <a:pt x="558" y="66"/>
                      </a:lnTo>
                      <a:lnTo>
                        <a:pt x="555" y="63"/>
                      </a:lnTo>
                      <a:lnTo>
                        <a:pt x="554" y="61"/>
                      </a:lnTo>
                      <a:lnTo>
                        <a:pt x="554" y="57"/>
                      </a:lnTo>
                      <a:lnTo>
                        <a:pt x="555" y="54"/>
                      </a:lnTo>
                      <a:lnTo>
                        <a:pt x="557" y="51"/>
                      </a:lnTo>
                      <a:lnTo>
                        <a:pt x="558" y="48"/>
                      </a:lnTo>
                      <a:lnTo>
                        <a:pt x="560" y="46"/>
                      </a:lnTo>
                      <a:lnTo>
                        <a:pt x="561" y="45"/>
                      </a:lnTo>
                      <a:lnTo>
                        <a:pt x="575" y="30"/>
                      </a:lnTo>
                      <a:lnTo>
                        <a:pt x="573" y="22"/>
                      </a:lnTo>
                      <a:lnTo>
                        <a:pt x="575" y="21"/>
                      </a:lnTo>
                      <a:lnTo>
                        <a:pt x="575" y="22"/>
                      </a:lnTo>
                      <a:lnTo>
                        <a:pt x="573" y="22"/>
                      </a:lnTo>
                      <a:lnTo>
                        <a:pt x="569" y="22"/>
                      </a:lnTo>
                      <a:lnTo>
                        <a:pt x="561" y="21"/>
                      </a:lnTo>
                      <a:lnTo>
                        <a:pt x="553" y="21"/>
                      </a:lnTo>
                      <a:lnTo>
                        <a:pt x="542" y="21"/>
                      </a:lnTo>
                      <a:lnTo>
                        <a:pt x="527" y="21"/>
                      </a:lnTo>
                      <a:lnTo>
                        <a:pt x="513" y="19"/>
                      </a:lnTo>
                      <a:lnTo>
                        <a:pt x="495" y="19"/>
                      </a:lnTo>
                      <a:lnTo>
                        <a:pt x="477" y="19"/>
                      </a:lnTo>
                      <a:lnTo>
                        <a:pt x="456" y="18"/>
                      </a:lnTo>
                      <a:lnTo>
                        <a:pt x="435" y="18"/>
                      </a:lnTo>
                      <a:lnTo>
                        <a:pt x="414" y="18"/>
                      </a:lnTo>
                      <a:lnTo>
                        <a:pt x="390" y="16"/>
                      </a:lnTo>
                      <a:lnTo>
                        <a:pt x="366" y="15"/>
                      </a:lnTo>
                      <a:lnTo>
                        <a:pt x="342" y="15"/>
                      </a:lnTo>
                      <a:lnTo>
                        <a:pt x="318" y="13"/>
                      </a:lnTo>
                      <a:lnTo>
                        <a:pt x="293" y="13"/>
                      </a:lnTo>
                      <a:lnTo>
                        <a:pt x="269" y="12"/>
                      </a:lnTo>
                      <a:lnTo>
                        <a:pt x="245" y="10"/>
                      </a:lnTo>
                      <a:lnTo>
                        <a:pt x="220" y="10"/>
                      </a:lnTo>
                      <a:lnTo>
                        <a:pt x="197" y="9"/>
                      </a:lnTo>
                      <a:lnTo>
                        <a:pt x="174" y="8"/>
                      </a:lnTo>
                      <a:lnTo>
                        <a:pt x="153" y="8"/>
                      </a:lnTo>
                      <a:lnTo>
                        <a:pt x="131" y="6"/>
                      </a:lnTo>
                      <a:lnTo>
                        <a:pt x="112" y="6"/>
                      </a:lnTo>
                      <a:lnTo>
                        <a:pt x="94" y="5"/>
                      </a:lnTo>
                      <a:lnTo>
                        <a:pt x="78" y="3"/>
                      </a:lnTo>
                      <a:lnTo>
                        <a:pt x="64" y="2"/>
                      </a:lnTo>
                      <a:lnTo>
                        <a:pt x="51" y="2"/>
                      </a:lnTo>
                      <a:lnTo>
                        <a:pt x="41" y="0"/>
                      </a:lnTo>
                      <a:lnTo>
                        <a:pt x="32" y="0"/>
                      </a:lnTo>
                      <a:lnTo>
                        <a:pt x="27" y="0"/>
                      </a:lnTo>
                      <a:lnTo>
                        <a:pt x="18" y="99"/>
                      </a:lnTo>
                      <a:lnTo>
                        <a:pt x="18" y="98"/>
                      </a:lnTo>
                      <a:lnTo>
                        <a:pt x="0" y="309"/>
                      </a:lnTo>
                      <a:lnTo>
                        <a:pt x="5" y="309"/>
                      </a:lnTo>
                      <a:lnTo>
                        <a:pt x="10" y="309"/>
                      </a:lnTo>
                      <a:lnTo>
                        <a:pt x="19" y="311"/>
                      </a:lnTo>
                      <a:lnTo>
                        <a:pt x="30" y="311"/>
                      </a:lnTo>
                      <a:lnTo>
                        <a:pt x="41" y="312"/>
                      </a:lnTo>
                      <a:lnTo>
                        <a:pt x="54" y="314"/>
                      </a:lnTo>
                      <a:lnTo>
                        <a:pt x="68" y="314"/>
                      </a:lnTo>
                      <a:lnTo>
                        <a:pt x="82" y="315"/>
                      </a:lnTo>
                      <a:lnTo>
                        <a:pt x="99" y="315"/>
                      </a:lnTo>
                      <a:lnTo>
                        <a:pt x="115" y="317"/>
                      </a:lnTo>
                      <a:lnTo>
                        <a:pt x="132" y="318"/>
                      </a:lnTo>
                      <a:lnTo>
                        <a:pt x="151" y="318"/>
                      </a:lnTo>
                      <a:lnTo>
                        <a:pt x="170" y="320"/>
                      </a:lnTo>
                      <a:lnTo>
                        <a:pt x="189" y="320"/>
                      </a:lnTo>
                      <a:lnTo>
                        <a:pt x="207" y="321"/>
                      </a:lnTo>
                      <a:lnTo>
                        <a:pt x="226" y="321"/>
                      </a:lnTo>
                      <a:lnTo>
                        <a:pt x="245" y="322"/>
                      </a:lnTo>
                      <a:lnTo>
                        <a:pt x="263" y="324"/>
                      </a:lnTo>
                      <a:lnTo>
                        <a:pt x="282" y="324"/>
                      </a:lnTo>
                      <a:lnTo>
                        <a:pt x="299" y="325"/>
                      </a:lnTo>
                      <a:lnTo>
                        <a:pt x="316" y="325"/>
                      </a:lnTo>
                      <a:lnTo>
                        <a:pt x="332" y="325"/>
                      </a:lnTo>
                      <a:lnTo>
                        <a:pt x="347" y="327"/>
                      </a:lnTo>
                      <a:lnTo>
                        <a:pt x="360" y="327"/>
                      </a:lnTo>
                      <a:lnTo>
                        <a:pt x="375" y="328"/>
                      </a:lnTo>
                      <a:lnTo>
                        <a:pt x="387" y="328"/>
                      </a:lnTo>
                      <a:lnTo>
                        <a:pt x="396" y="328"/>
                      </a:lnTo>
                      <a:lnTo>
                        <a:pt x="405" y="328"/>
                      </a:lnTo>
                      <a:lnTo>
                        <a:pt x="413" y="328"/>
                      </a:lnTo>
                      <a:lnTo>
                        <a:pt x="417" y="330"/>
                      </a:lnTo>
                      <a:lnTo>
                        <a:pt x="420" y="330"/>
                      </a:lnTo>
                      <a:lnTo>
                        <a:pt x="421" y="33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37" name="Freeform 29"/>
                <p:cNvSpPr>
                  <a:spLocks/>
                </p:cNvSpPr>
                <p:nvPr/>
              </p:nvSpPr>
              <p:spPr bwMode="auto">
                <a:xfrm>
                  <a:off x="3568700" y="2093913"/>
                  <a:ext cx="1036637" cy="692150"/>
                </a:xfrm>
                <a:custGeom>
                  <a:avLst/>
                  <a:gdLst>
                    <a:gd name="T0" fmla="*/ 422 w 586"/>
                    <a:gd name="T1" fmla="*/ 330 h 403"/>
                    <a:gd name="T2" fmla="*/ 438 w 586"/>
                    <a:gd name="T3" fmla="*/ 340 h 403"/>
                    <a:gd name="T4" fmla="*/ 454 w 586"/>
                    <a:gd name="T5" fmla="*/ 350 h 403"/>
                    <a:gd name="T6" fmla="*/ 458 w 586"/>
                    <a:gd name="T7" fmla="*/ 354 h 403"/>
                    <a:gd name="T8" fmla="*/ 467 w 586"/>
                    <a:gd name="T9" fmla="*/ 353 h 403"/>
                    <a:gd name="T10" fmla="*/ 474 w 586"/>
                    <a:gd name="T11" fmla="*/ 347 h 403"/>
                    <a:gd name="T12" fmla="*/ 528 w 586"/>
                    <a:gd name="T13" fmla="*/ 354 h 403"/>
                    <a:gd name="T14" fmla="*/ 537 w 586"/>
                    <a:gd name="T15" fmla="*/ 355 h 403"/>
                    <a:gd name="T16" fmla="*/ 545 w 586"/>
                    <a:gd name="T17" fmla="*/ 358 h 403"/>
                    <a:gd name="T18" fmla="*/ 555 w 586"/>
                    <a:gd name="T19" fmla="*/ 363 h 403"/>
                    <a:gd name="T20" fmla="*/ 566 w 586"/>
                    <a:gd name="T21" fmla="*/ 375 h 403"/>
                    <a:gd name="T22" fmla="*/ 570 w 586"/>
                    <a:gd name="T23" fmla="*/ 384 h 403"/>
                    <a:gd name="T24" fmla="*/ 575 w 586"/>
                    <a:gd name="T25" fmla="*/ 388 h 403"/>
                    <a:gd name="T26" fmla="*/ 582 w 586"/>
                    <a:gd name="T27" fmla="*/ 397 h 403"/>
                    <a:gd name="T28" fmla="*/ 585 w 586"/>
                    <a:gd name="T29" fmla="*/ 402 h 403"/>
                    <a:gd name="T30" fmla="*/ 570 w 586"/>
                    <a:gd name="T31" fmla="*/ 361 h 403"/>
                    <a:gd name="T32" fmla="*/ 572 w 586"/>
                    <a:gd name="T33" fmla="*/ 309 h 403"/>
                    <a:gd name="T34" fmla="*/ 575 w 586"/>
                    <a:gd name="T35" fmla="*/ 290 h 403"/>
                    <a:gd name="T36" fmla="*/ 584 w 586"/>
                    <a:gd name="T37" fmla="*/ 278 h 403"/>
                    <a:gd name="T38" fmla="*/ 582 w 586"/>
                    <a:gd name="T39" fmla="*/ 84 h 403"/>
                    <a:gd name="T40" fmla="*/ 572 w 586"/>
                    <a:gd name="T41" fmla="*/ 75 h 403"/>
                    <a:gd name="T42" fmla="*/ 560 w 586"/>
                    <a:gd name="T43" fmla="*/ 66 h 403"/>
                    <a:gd name="T44" fmla="*/ 555 w 586"/>
                    <a:gd name="T45" fmla="*/ 63 h 403"/>
                    <a:gd name="T46" fmla="*/ 555 w 586"/>
                    <a:gd name="T47" fmla="*/ 54 h 403"/>
                    <a:gd name="T48" fmla="*/ 560 w 586"/>
                    <a:gd name="T49" fmla="*/ 46 h 403"/>
                    <a:gd name="T50" fmla="*/ 573 w 586"/>
                    <a:gd name="T51" fmla="*/ 22 h 403"/>
                    <a:gd name="T52" fmla="*/ 575 w 586"/>
                    <a:gd name="T53" fmla="*/ 22 h 403"/>
                    <a:gd name="T54" fmla="*/ 561 w 586"/>
                    <a:gd name="T55" fmla="*/ 21 h 403"/>
                    <a:gd name="T56" fmla="*/ 527 w 586"/>
                    <a:gd name="T57" fmla="*/ 21 h 403"/>
                    <a:gd name="T58" fmla="*/ 477 w 586"/>
                    <a:gd name="T59" fmla="*/ 19 h 403"/>
                    <a:gd name="T60" fmla="*/ 414 w 586"/>
                    <a:gd name="T61" fmla="*/ 18 h 403"/>
                    <a:gd name="T62" fmla="*/ 342 w 586"/>
                    <a:gd name="T63" fmla="*/ 15 h 403"/>
                    <a:gd name="T64" fmla="*/ 269 w 586"/>
                    <a:gd name="T65" fmla="*/ 12 h 403"/>
                    <a:gd name="T66" fmla="*/ 197 w 586"/>
                    <a:gd name="T67" fmla="*/ 9 h 403"/>
                    <a:gd name="T68" fmla="*/ 131 w 586"/>
                    <a:gd name="T69" fmla="*/ 6 h 403"/>
                    <a:gd name="T70" fmla="*/ 78 w 586"/>
                    <a:gd name="T71" fmla="*/ 3 h 403"/>
                    <a:gd name="T72" fmla="*/ 41 w 586"/>
                    <a:gd name="T73" fmla="*/ 0 h 403"/>
                    <a:gd name="T74" fmla="*/ 18 w 586"/>
                    <a:gd name="T75" fmla="*/ 99 h 403"/>
                    <a:gd name="T76" fmla="*/ 0 w 586"/>
                    <a:gd name="T77" fmla="*/ 309 h 403"/>
                    <a:gd name="T78" fmla="*/ 19 w 586"/>
                    <a:gd name="T79" fmla="*/ 311 h 403"/>
                    <a:gd name="T80" fmla="*/ 54 w 586"/>
                    <a:gd name="T81" fmla="*/ 314 h 403"/>
                    <a:gd name="T82" fmla="*/ 99 w 586"/>
                    <a:gd name="T83" fmla="*/ 315 h 403"/>
                    <a:gd name="T84" fmla="*/ 151 w 586"/>
                    <a:gd name="T85" fmla="*/ 318 h 403"/>
                    <a:gd name="T86" fmla="*/ 207 w 586"/>
                    <a:gd name="T87" fmla="*/ 321 h 403"/>
                    <a:gd name="T88" fmla="*/ 263 w 586"/>
                    <a:gd name="T89" fmla="*/ 324 h 403"/>
                    <a:gd name="T90" fmla="*/ 316 w 586"/>
                    <a:gd name="T91" fmla="*/ 325 h 403"/>
                    <a:gd name="T92" fmla="*/ 360 w 586"/>
                    <a:gd name="T93" fmla="*/ 327 h 403"/>
                    <a:gd name="T94" fmla="*/ 396 w 586"/>
                    <a:gd name="T95" fmla="*/ 328 h 403"/>
                    <a:gd name="T96" fmla="*/ 417 w 586"/>
                    <a:gd name="T97" fmla="*/ 330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86" h="403">
                      <a:moveTo>
                        <a:pt x="421" y="330"/>
                      </a:moveTo>
                      <a:lnTo>
                        <a:pt x="421" y="330"/>
                      </a:lnTo>
                      <a:lnTo>
                        <a:pt x="422" y="330"/>
                      </a:lnTo>
                      <a:lnTo>
                        <a:pt x="426" y="333"/>
                      </a:lnTo>
                      <a:lnTo>
                        <a:pt x="432" y="336"/>
                      </a:lnTo>
                      <a:lnTo>
                        <a:pt x="438" y="340"/>
                      </a:lnTo>
                      <a:lnTo>
                        <a:pt x="444" y="344"/>
                      </a:lnTo>
                      <a:lnTo>
                        <a:pt x="450" y="347"/>
                      </a:lnTo>
                      <a:lnTo>
                        <a:pt x="454" y="350"/>
                      </a:lnTo>
                      <a:lnTo>
                        <a:pt x="455" y="351"/>
                      </a:lnTo>
                      <a:lnTo>
                        <a:pt x="455" y="351"/>
                      </a:lnTo>
                      <a:lnTo>
                        <a:pt x="458" y="354"/>
                      </a:lnTo>
                      <a:lnTo>
                        <a:pt x="461" y="355"/>
                      </a:lnTo>
                      <a:lnTo>
                        <a:pt x="464" y="355"/>
                      </a:lnTo>
                      <a:lnTo>
                        <a:pt x="467" y="353"/>
                      </a:lnTo>
                      <a:lnTo>
                        <a:pt x="470" y="351"/>
                      </a:lnTo>
                      <a:lnTo>
                        <a:pt x="473" y="348"/>
                      </a:lnTo>
                      <a:lnTo>
                        <a:pt x="474" y="347"/>
                      </a:lnTo>
                      <a:lnTo>
                        <a:pt x="474" y="345"/>
                      </a:lnTo>
                      <a:lnTo>
                        <a:pt x="519" y="345"/>
                      </a:lnTo>
                      <a:lnTo>
                        <a:pt x="528" y="354"/>
                      </a:lnTo>
                      <a:lnTo>
                        <a:pt x="537" y="354"/>
                      </a:lnTo>
                      <a:lnTo>
                        <a:pt x="537" y="354"/>
                      </a:lnTo>
                      <a:lnTo>
                        <a:pt x="537" y="355"/>
                      </a:lnTo>
                      <a:lnTo>
                        <a:pt x="540" y="357"/>
                      </a:lnTo>
                      <a:lnTo>
                        <a:pt x="543" y="358"/>
                      </a:lnTo>
                      <a:lnTo>
                        <a:pt x="545" y="358"/>
                      </a:lnTo>
                      <a:lnTo>
                        <a:pt x="545" y="358"/>
                      </a:lnTo>
                      <a:lnTo>
                        <a:pt x="552" y="360"/>
                      </a:lnTo>
                      <a:lnTo>
                        <a:pt x="555" y="363"/>
                      </a:lnTo>
                      <a:lnTo>
                        <a:pt x="560" y="367"/>
                      </a:lnTo>
                      <a:lnTo>
                        <a:pt x="563" y="371"/>
                      </a:lnTo>
                      <a:lnTo>
                        <a:pt x="566" y="375"/>
                      </a:lnTo>
                      <a:lnTo>
                        <a:pt x="567" y="380"/>
                      </a:lnTo>
                      <a:lnTo>
                        <a:pt x="569" y="383"/>
                      </a:lnTo>
                      <a:lnTo>
                        <a:pt x="570" y="384"/>
                      </a:lnTo>
                      <a:lnTo>
                        <a:pt x="570" y="384"/>
                      </a:lnTo>
                      <a:lnTo>
                        <a:pt x="572" y="387"/>
                      </a:lnTo>
                      <a:lnTo>
                        <a:pt x="575" y="388"/>
                      </a:lnTo>
                      <a:lnTo>
                        <a:pt x="578" y="393"/>
                      </a:lnTo>
                      <a:lnTo>
                        <a:pt x="579" y="396"/>
                      </a:lnTo>
                      <a:lnTo>
                        <a:pt x="582" y="397"/>
                      </a:lnTo>
                      <a:lnTo>
                        <a:pt x="584" y="400"/>
                      </a:lnTo>
                      <a:lnTo>
                        <a:pt x="585" y="402"/>
                      </a:lnTo>
                      <a:lnTo>
                        <a:pt x="585" y="402"/>
                      </a:lnTo>
                      <a:lnTo>
                        <a:pt x="585" y="388"/>
                      </a:lnTo>
                      <a:lnTo>
                        <a:pt x="578" y="371"/>
                      </a:lnTo>
                      <a:lnTo>
                        <a:pt x="570" y="361"/>
                      </a:lnTo>
                      <a:lnTo>
                        <a:pt x="572" y="354"/>
                      </a:lnTo>
                      <a:lnTo>
                        <a:pt x="584" y="309"/>
                      </a:lnTo>
                      <a:lnTo>
                        <a:pt x="572" y="309"/>
                      </a:lnTo>
                      <a:lnTo>
                        <a:pt x="573" y="301"/>
                      </a:lnTo>
                      <a:lnTo>
                        <a:pt x="576" y="297"/>
                      </a:lnTo>
                      <a:lnTo>
                        <a:pt x="575" y="290"/>
                      </a:lnTo>
                      <a:lnTo>
                        <a:pt x="572" y="282"/>
                      </a:lnTo>
                      <a:lnTo>
                        <a:pt x="573" y="278"/>
                      </a:lnTo>
                      <a:lnTo>
                        <a:pt x="584" y="278"/>
                      </a:lnTo>
                      <a:lnTo>
                        <a:pt x="584" y="85"/>
                      </a:lnTo>
                      <a:lnTo>
                        <a:pt x="584" y="85"/>
                      </a:lnTo>
                      <a:lnTo>
                        <a:pt x="582" y="84"/>
                      </a:lnTo>
                      <a:lnTo>
                        <a:pt x="581" y="82"/>
                      </a:lnTo>
                      <a:lnTo>
                        <a:pt x="576" y="79"/>
                      </a:lnTo>
                      <a:lnTo>
                        <a:pt x="572" y="75"/>
                      </a:lnTo>
                      <a:lnTo>
                        <a:pt x="567" y="72"/>
                      </a:lnTo>
                      <a:lnTo>
                        <a:pt x="563" y="69"/>
                      </a:lnTo>
                      <a:lnTo>
                        <a:pt x="560" y="66"/>
                      </a:lnTo>
                      <a:lnTo>
                        <a:pt x="558" y="66"/>
                      </a:lnTo>
                      <a:lnTo>
                        <a:pt x="558" y="66"/>
                      </a:lnTo>
                      <a:lnTo>
                        <a:pt x="555" y="63"/>
                      </a:lnTo>
                      <a:lnTo>
                        <a:pt x="554" y="61"/>
                      </a:lnTo>
                      <a:lnTo>
                        <a:pt x="554" y="57"/>
                      </a:lnTo>
                      <a:lnTo>
                        <a:pt x="555" y="54"/>
                      </a:lnTo>
                      <a:lnTo>
                        <a:pt x="557" y="51"/>
                      </a:lnTo>
                      <a:lnTo>
                        <a:pt x="558" y="48"/>
                      </a:lnTo>
                      <a:lnTo>
                        <a:pt x="560" y="46"/>
                      </a:lnTo>
                      <a:lnTo>
                        <a:pt x="561" y="45"/>
                      </a:lnTo>
                      <a:lnTo>
                        <a:pt x="575" y="30"/>
                      </a:lnTo>
                      <a:lnTo>
                        <a:pt x="573" y="22"/>
                      </a:lnTo>
                      <a:lnTo>
                        <a:pt x="575" y="21"/>
                      </a:lnTo>
                      <a:lnTo>
                        <a:pt x="575" y="22"/>
                      </a:lnTo>
                      <a:lnTo>
                        <a:pt x="575" y="22"/>
                      </a:lnTo>
                      <a:lnTo>
                        <a:pt x="573" y="22"/>
                      </a:lnTo>
                      <a:lnTo>
                        <a:pt x="569" y="22"/>
                      </a:lnTo>
                      <a:lnTo>
                        <a:pt x="561" y="21"/>
                      </a:lnTo>
                      <a:lnTo>
                        <a:pt x="553" y="21"/>
                      </a:lnTo>
                      <a:lnTo>
                        <a:pt x="542" y="21"/>
                      </a:lnTo>
                      <a:lnTo>
                        <a:pt x="527" y="21"/>
                      </a:lnTo>
                      <a:lnTo>
                        <a:pt x="513" y="19"/>
                      </a:lnTo>
                      <a:lnTo>
                        <a:pt x="495" y="19"/>
                      </a:lnTo>
                      <a:lnTo>
                        <a:pt x="477" y="19"/>
                      </a:lnTo>
                      <a:lnTo>
                        <a:pt x="456" y="18"/>
                      </a:lnTo>
                      <a:lnTo>
                        <a:pt x="435" y="18"/>
                      </a:lnTo>
                      <a:lnTo>
                        <a:pt x="414" y="18"/>
                      </a:lnTo>
                      <a:lnTo>
                        <a:pt x="390" y="16"/>
                      </a:lnTo>
                      <a:lnTo>
                        <a:pt x="366" y="15"/>
                      </a:lnTo>
                      <a:lnTo>
                        <a:pt x="342" y="15"/>
                      </a:lnTo>
                      <a:lnTo>
                        <a:pt x="318" y="13"/>
                      </a:lnTo>
                      <a:lnTo>
                        <a:pt x="293" y="13"/>
                      </a:lnTo>
                      <a:lnTo>
                        <a:pt x="269" y="12"/>
                      </a:lnTo>
                      <a:lnTo>
                        <a:pt x="245" y="10"/>
                      </a:lnTo>
                      <a:lnTo>
                        <a:pt x="220" y="10"/>
                      </a:lnTo>
                      <a:lnTo>
                        <a:pt x="197" y="9"/>
                      </a:lnTo>
                      <a:lnTo>
                        <a:pt x="174" y="8"/>
                      </a:lnTo>
                      <a:lnTo>
                        <a:pt x="153" y="8"/>
                      </a:lnTo>
                      <a:lnTo>
                        <a:pt x="131" y="6"/>
                      </a:lnTo>
                      <a:lnTo>
                        <a:pt x="112" y="6"/>
                      </a:lnTo>
                      <a:lnTo>
                        <a:pt x="94" y="5"/>
                      </a:lnTo>
                      <a:lnTo>
                        <a:pt x="78" y="3"/>
                      </a:lnTo>
                      <a:lnTo>
                        <a:pt x="64" y="2"/>
                      </a:lnTo>
                      <a:lnTo>
                        <a:pt x="51" y="2"/>
                      </a:lnTo>
                      <a:lnTo>
                        <a:pt x="41" y="0"/>
                      </a:lnTo>
                      <a:lnTo>
                        <a:pt x="32" y="0"/>
                      </a:lnTo>
                      <a:lnTo>
                        <a:pt x="27" y="0"/>
                      </a:lnTo>
                      <a:lnTo>
                        <a:pt x="18" y="99"/>
                      </a:lnTo>
                      <a:lnTo>
                        <a:pt x="18" y="98"/>
                      </a:lnTo>
                      <a:lnTo>
                        <a:pt x="0" y="309"/>
                      </a:lnTo>
                      <a:lnTo>
                        <a:pt x="0" y="309"/>
                      </a:lnTo>
                      <a:lnTo>
                        <a:pt x="5" y="309"/>
                      </a:lnTo>
                      <a:lnTo>
                        <a:pt x="10" y="309"/>
                      </a:lnTo>
                      <a:lnTo>
                        <a:pt x="19" y="311"/>
                      </a:lnTo>
                      <a:lnTo>
                        <a:pt x="30" y="311"/>
                      </a:lnTo>
                      <a:lnTo>
                        <a:pt x="41" y="312"/>
                      </a:lnTo>
                      <a:lnTo>
                        <a:pt x="54" y="314"/>
                      </a:lnTo>
                      <a:lnTo>
                        <a:pt x="68" y="314"/>
                      </a:lnTo>
                      <a:lnTo>
                        <a:pt x="82" y="315"/>
                      </a:lnTo>
                      <a:lnTo>
                        <a:pt x="99" y="315"/>
                      </a:lnTo>
                      <a:lnTo>
                        <a:pt x="115" y="317"/>
                      </a:lnTo>
                      <a:lnTo>
                        <a:pt x="132" y="318"/>
                      </a:lnTo>
                      <a:lnTo>
                        <a:pt x="151" y="318"/>
                      </a:lnTo>
                      <a:lnTo>
                        <a:pt x="170" y="320"/>
                      </a:lnTo>
                      <a:lnTo>
                        <a:pt x="189" y="320"/>
                      </a:lnTo>
                      <a:lnTo>
                        <a:pt x="207" y="321"/>
                      </a:lnTo>
                      <a:lnTo>
                        <a:pt x="226" y="321"/>
                      </a:lnTo>
                      <a:lnTo>
                        <a:pt x="245" y="322"/>
                      </a:lnTo>
                      <a:lnTo>
                        <a:pt x="263" y="324"/>
                      </a:lnTo>
                      <a:lnTo>
                        <a:pt x="282" y="324"/>
                      </a:lnTo>
                      <a:lnTo>
                        <a:pt x="299" y="325"/>
                      </a:lnTo>
                      <a:lnTo>
                        <a:pt x="316" y="325"/>
                      </a:lnTo>
                      <a:lnTo>
                        <a:pt x="332" y="325"/>
                      </a:lnTo>
                      <a:lnTo>
                        <a:pt x="347" y="327"/>
                      </a:lnTo>
                      <a:lnTo>
                        <a:pt x="360" y="327"/>
                      </a:lnTo>
                      <a:lnTo>
                        <a:pt x="375" y="328"/>
                      </a:lnTo>
                      <a:lnTo>
                        <a:pt x="387" y="328"/>
                      </a:lnTo>
                      <a:lnTo>
                        <a:pt x="396" y="328"/>
                      </a:lnTo>
                      <a:lnTo>
                        <a:pt x="405" y="328"/>
                      </a:lnTo>
                      <a:lnTo>
                        <a:pt x="413" y="328"/>
                      </a:lnTo>
                      <a:lnTo>
                        <a:pt x="417" y="330"/>
                      </a:lnTo>
                      <a:lnTo>
                        <a:pt x="420" y="330"/>
                      </a:lnTo>
                      <a:lnTo>
                        <a:pt x="421" y="33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38" name="Freeform 30"/>
                <p:cNvSpPr>
                  <a:spLocks/>
                </p:cNvSpPr>
                <p:nvPr/>
              </p:nvSpPr>
              <p:spPr bwMode="auto">
                <a:xfrm>
                  <a:off x="3533775" y="2624138"/>
                  <a:ext cx="1214437" cy="588963"/>
                </a:xfrm>
                <a:custGeom>
                  <a:avLst/>
                  <a:gdLst>
                    <a:gd name="T0" fmla="*/ 664 w 687"/>
                    <a:gd name="T1" fmla="*/ 307 h 343"/>
                    <a:gd name="T2" fmla="*/ 660 w 687"/>
                    <a:gd name="T3" fmla="*/ 294 h 343"/>
                    <a:gd name="T4" fmla="*/ 655 w 687"/>
                    <a:gd name="T5" fmla="*/ 284 h 343"/>
                    <a:gd name="T6" fmla="*/ 653 w 687"/>
                    <a:gd name="T7" fmla="*/ 279 h 343"/>
                    <a:gd name="T8" fmla="*/ 647 w 687"/>
                    <a:gd name="T9" fmla="*/ 268 h 343"/>
                    <a:gd name="T10" fmla="*/ 646 w 687"/>
                    <a:gd name="T11" fmla="*/ 255 h 343"/>
                    <a:gd name="T12" fmla="*/ 647 w 687"/>
                    <a:gd name="T13" fmla="*/ 241 h 343"/>
                    <a:gd name="T14" fmla="*/ 647 w 687"/>
                    <a:gd name="T15" fmla="*/ 230 h 343"/>
                    <a:gd name="T16" fmla="*/ 649 w 687"/>
                    <a:gd name="T17" fmla="*/ 222 h 343"/>
                    <a:gd name="T18" fmla="*/ 642 w 687"/>
                    <a:gd name="T19" fmla="*/ 188 h 343"/>
                    <a:gd name="T20" fmla="*/ 631 w 687"/>
                    <a:gd name="T21" fmla="*/ 177 h 343"/>
                    <a:gd name="T22" fmla="*/ 628 w 687"/>
                    <a:gd name="T23" fmla="*/ 164 h 343"/>
                    <a:gd name="T24" fmla="*/ 630 w 687"/>
                    <a:gd name="T25" fmla="*/ 156 h 343"/>
                    <a:gd name="T26" fmla="*/ 627 w 687"/>
                    <a:gd name="T27" fmla="*/ 138 h 343"/>
                    <a:gd name="T28" fmla="*/ 622 w 687"/>
                    <a:gd name="T29" fmla="*/ 129 h 343"/>
                    <a:gd name="T30" fmla="*/ 614 w 687"/>
                    <a:gd name="T31" fmla="*/ 124 h 343"/>
                    <a:gd name="T32" fmla="*/ 610 w 687"/>
                    <a:gd name="T33" fmla="*/ 112 h 343"/>
                    <a:gd name="T34" fmla="*/ 609 w 687"/>
                    <a:gd name="T35" fmla="*/ 104 h 343"/>
                    <a:gd name="T36" fmla="*/ 604 w 687"/>
                    <a:gd name="T37" fmla="*/ 93 h 343"/>
                    <a:gd name="T38" fmla="*/ 601 w 687"/>
                    <a:gd name="T39" fmla="*/ 88 h 343"/>
                    <a:gd name="T40" fmla="*/ 594 w 687"/>
                    <a:gd name="T41" fmla="*/ 79 h 343"/>
                    <a:gd name="T42" fmla="*/ 589 w 687"/>
                    <a:gd name="T43" fmla="*/ 74 h 343"/>
                    <a:gd name="T44" fmla="*/ 583 w 687"/>
                    <a:gd name="T45" fmla="*/ 62 h 343"/>
                    <a:gd name="T46" fmla="*/ 571 w 687"/>
                    <a:gd name="T47" fmla="*/ 51 h 343"/>
                    <a:gd name="T48" fmla="*/ 560 w 687"/>
                    <a:gd name="T49" fmla="*/ 48 h 343"/>
                    <a:gd name="T50" fmla="*/ 548 w 687"/>
                    <a:gd name="T51" fmla="*/ 45 h 343"/>
                    <a:gd name="T52" fmla="*/ 494 w 687"/>
                    <a:gd name="T53" fmla="*/ 38 h 343"/>
                    <a:gd name="T54" fmla="*/ 487 w 687"/>
                    <a:gd name="T55" fmla="*/ 44 h 343"/>
                    <a:gd name="T56" fmla="*/ 478 w 687"/>
                    <a:gd name="T57" fmla="*/ 45 h 343"/>
                    <a:gd name="T58" fmla="*/ 469 w 687"/>
                    <a:gd name="T59" fmla="*/ 38 h 343"/>
                    <a:gd name="T60" fmla="*/ 452 w 687"/>
                    <a:gd name="T61" fmla="*/ 27 h 343"/>
                    <a:gd name="T62" fmla="*/ 440 w 687"/>
                    <a:gd name="T63" fmla="*/ 21 h 343"/>
                    <a:gd name="T64" fmla="*/ 433 w 687"/>
                    <a:gd name="T65" fmla="*/ 19 h 343"/>
                    <a:gd name="T66" fmla="*/ 406 w 687"/>
                    <a:gd name="T67" fmla="*/ 19 h 343"/>
                    <a:gd name="T68" fmla="*/ 367 w 687"/>
                    <a:gd name="T69" fmla="*/ 18 h 343"/>
                    <a:gd name="T70" fmla="*/ 319 w 687"/>
                    <a:gd name="T71" fmla="*/ 16 h 343"/>
                    <a:gd name="T72" fmla="*/ 265 w 687"/>
                    <a:gd name="T73" fmla="*/ 13 h 343"/>
                    <a:gd name="T74" fmla="*/ 209 w 687"/>
                    <a:gd name="T75" fmla="*/ 11 h 343"/>
                    <a:gd name="T76" fmla="*/ 153 w 687"/>
                    <a:gd name="T77" fmla="*/ 9 h 343"/>
                    <a:gd name="T78" fmla="*/ 102 w 687"/>
                    <a:gd name="T79" fmla="*/ 6 h 343"/>
                    <a:gd name="T80" fmla="*/ 62 w 687"/>
                    <a:gd name="T81" fmla="*/ 3 h 343"/>
                    <a:gd name="T82" fmla="*/ 31 w 687"/>
                    <a:gd name="T83" fmla="*/ 0 h 343"/>
                    <a:gd name="T84" fmla="*/ 0 w 687"/>
                    <a:gd name="T85" fmla="*/ 211 h 343"/>
                    <a:gd name="T86" fmla="*/ 157 w 687"/>
                    <a:gd name="T87" fmla="*/ 327 h 343"/>
                    <a:gd name="T88" fmla="*/ 188 w 687"/>
                    <a:gd name="T89" fmla="*/ 331 h 343"/>
                    <a:gd name="T90" fmla="*/ 234 w 687"/>
                    <a:gd name="T91" fmla="*/ 334 h 343"/>
                    <a:gd name="T92" fmla="*/ 292 w 687"/>
                    <a:gd name="T93" fmla="*/ 336 h 343"/>
                    <a:gd name="T94" fmla="*/ 358 w 687"/>
                    <a:gd name="T95" fmla="*/ 337 h 343"/>
                    <a:gd name="T96" fmla="*/ 427 w 687"/>
                    <a:gd name="T97" fmla="*/ 339 h 343"/>
                    <a:gd name="T98" fmla="*/ 496 w 687"/>
                    <a:gd name="T99" fmla="*/ 340 h 343"/>
                    <a:gd name="T100" fmla="*/ 559 w 687"/>
                    <a:gd name="T101" fmla="*/ 340 h 343"/>
                    <a:gd name="T102" fmla="*/ 613 w 687"/>
                    <a:gd name="T103" fmla="*/ 342 h 343"/>
                    <a:gd name="T104" fmla="*/ 655 w 687"/>
                    <a:gd name="T105" fmla="*/ 342 h 343"/>
                    <a:gd name="T106" fmla="*/ 680 w 687"/>
                    <a:gd name="T107" fmla="*/ 342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687" h="343">
                      <a:moveTo>
                        <a:pt x="686" y="342"/>
                      </a:moveTo>
                      <a:lnTo>
                        <a:pt x="676" y="317"/>
                      </a:lnTo>
                      <a:lnTo>
                        <a:pt x="664" y="307"/>
                      </a:lnTo>
                      <a:lnTo>
                        <a:pt x="661" y="297"/>
                      </a:lnTo>
                      <a:lnTo>
                        <a:pt x="661" y="296"/>
                      </a:lnTo>
                      <a:lnTo>
                        <a:pt x="660" y="294"/>
                      </a:lnTo>
                      <a:lnTo>
                        <a:pt x="658" y="291"/>
                      </a:lnTo>
                      <a:lnTo>
                        <a:pt x="657" y="288"/>
                      </a:lnTo>
                      <a:lnTo>
                        <a:pt x="655" y="284"/>
                      </a:lnTo>
                      <a:lnTo>
                        <a:pt x="654" y="281"/>
                      </a:lnTo>
                      <a:lnTo>
                        <a:pt x="653" y="279"/>
                      </a:lnTo>
                      <a:lnTo>
                        <a:pt x="653" y="279"/>
                      </a:lnTo>
                      <a:lnTo>
                        <a:pt x="650" y="276"/>
                      </a:lnTo>
                      <a:lnTo>
                        <a:pt x="649" y="273"/>
                      </a:lnTo>
                      <a:lnTo>
                        <a:pt x="647" y="268"/>
                      </a:lnTo>
                      <a:lnTo>
                        <a:pt x="647" y="264"/>
                      </a:lnTo>
                      <a:lnTo>
                        <a:pt x="646" y="260"/>
                      </a:lnTo>
                      <a:lnTo>
                        <a:pt x="646" y="255"/>
                      </a:lnTo>
                      <a:lnTo>
                        <a:pt x="646" y="251"/>
                      </a:lnTo>
                      <a:lnTo>
                        <a:pt x="646" y="246"/>
                      </a:lnTo>
                      <a:lnTo>
                        <a:pt x="647" y="241"/>
                      </a:lnTo>
                      <a:lnTo>
                        <a:pt x="647" y="237"/>
                      </a:lnTo>
                      <a:lnTo>
                        <a:pt x="647" y="233"/>
                      </a:lnTo>
                      <a:lnTo>
                        <a:pt x="647" y="230"/>
                      </a:lnTo>
                      <a:lnTo>
                        <a:pt x="649" y="227"/>
                      </a:lnTo>
                      <a:lnTo>
                        <a:pt x="649" y="224"/>
                      </a:lnTo>
                      <a:lnTo>
                        <a:pt x="649" y="222"/>
                      </a:lnTo>
                      <a:lnTo>
                        <a:pt x="649" y="222"/>
                      </a:lnTo>
                      <a:lnTo>
                        <a:pt x="643" y="216"/>
                      </a:lnTo>
                      <a:lnTo>
                        <a:pt x="642" y="188"/>
                      </a:lnTo>
                      <a:lnTo>
                        <a:pt x="639" y="184"/>
                      </a:lnTo>
                      <a:lnTo>
                        <a:pt x="634" y="181"/>
                      </a:lnTo>
                      <a:lnTo>
                        <a:pt x="631" y="177"/>
                      </a:lnTo>
                      <a:lnTo>
                        <a:pt x="628" y="172"/>
                      </a:lnTo>
                      <a:lnTo>
                        <a:pt x="628" y="168"/>
                      </a:lnTo>
                      <a:lnTo>
                        <a:pt x="628" y="164"/>
                      </a:lnTo>
                      <a:lnTo>
                        <a:pt x="628" y="161"/>
                      </a:lnTo>
                      <a:lnTo>
                        <a:pt x="628" y="158"/>
                      </a:lnTo>
                      <a:lnTo>
                        <a:pt x="630" y="156"/>
                      </a:lnTo>
                      <a:lnTo>
                        <a:pt x="628" y="150"/>
                      </a:lnTo>
                      <a:lnTo>
                        <a:pt x="628" y="142"/>
                      </a:lnTo>
                      <a:lnTo>
                        <a:pt x="627" y="138"/>
                      </a:lnTo>
                      <a:lnTo>
                        <a:pt x="624" y="134"/>
                      </a:lnTo>
                      <a:lnTo>
                        <a:pt x="623" y="131"/>
                      </a:lnTo>
                      <a:lnTo>
                        <a:pt x="622" y="129"/>
                      </a:lnTo>
                      <a:lnTo>
                        <a:pt x="620" y="128"/>
                      </a:lnTo>
                      <a:lnTo>
                        <a:pt x="619" y="126"/>
                      </a:lnTo>
                      <a:lnTo>
                        <a:pt x="614" y="124"/>
                      </a:lnTo>
                      <a:lnTo>
                        <a:pt x="613" y="121"/>
                      </a:lnTo>
                      <a:lnTo>
                        <a:pt x="610" y="117"/>
                      </a:lnTo>
                      <a:lnTo>
                        <a:pt x="610" y="112"/>
                      </a:lnTo>
                      <a:lnTo>
                        <a:pt x="609" y="109"/>
                      </a:lnTo>
                      <a:lnTo>
                        <a:pt x="609" y="105"/>
                      </a:lnTo>
                      <a:lnTo>
                        <a:pt x="609" y="104"/>
                      </a:lnTo>
                      <a:lnTo>
                        <a:pt x="609" y="104"/>
                      </a:lnTo>
                      <a:lnTo>
                        <a:pt x="604" y="93"/>
                      </a:lnTo>
                      <a:lnTo>
                        <a:pt x="604" y="93"/>
                      </a:lnTo>
                      <a:lnTo>
                        <a:pt x="604" y="93"/>
                      </a:lnTo>
                      <a:lnTo>
                        <a:pt x="603" y="91"/>
                      </a:lnTo>
                      <a:lnTo>
                        <a:pt x="601" y="88"/>
                      </a:lnTo>
                      <a:lnTo>
                        <a:pt x="598" y="87"/>
                      </a:lnTo>
                      <a:lnTo>
                        <a:pt x="597" y="84"/>
                      </a:lnTo>
                      <a:lnTo>
                        <a:pt x="594" y="79"/>
                      </a:lnTo>
                      <a:lnTo>
                        <a:pt x="592" y="78"/>
                      </a:lnTo>
                      <a:lnTo>
                        <a:pt x="590" y="75"/>
                      </a:lnTo>
                      <a:lnTo>
                        <a:pt x="589" y="74"/>
                      </a:lnTo>
                      <a:lnTo>
                        <a:pt x="587" y="71"/>
                      </a:lnTo>
                      <a:lnTo>
                        <a:pt x="586" y="66"/>
                      </a:lnTo>
                      <a:lnTo>
                        <a:pt x="583" y="62"/>
                      </a:lnTo>
                      <a:lnTo>
                        <a:pt x="580" y="58"/>
                      </a:lnTo>
                      <a:lnTo>
                        <a:pt x="575" y="54"/>
                      </a:lnTo>
                      <a:lnTo>
                        <a:pt x="571" y="51"/>
                      </a:lnTo>
                      <a:lnTo>
                        <a:pt x="564" y="49"/>
                      </a:lnTo>
                      <a:lnTo>
                        <a:pt x="562" y="49"/>
                      </a:lnTo>
                      <a:lnTo>
                        <a:pt x="560" y="48"/>
                      </a:lnTo>
                      <a:lnTo>
                        <a:pt x="557" y="46"/>
                      </a:lnTo>
                      <a:lnTo>
                        <a:pt x="557" y="45"/>
                      </a:lnTo>
                      <a:lnTo>
                        <a:pt x="548" y="45"/>
                      </a:lnTo>
                      <a:lnTo>
                        <a:pt x="538" y="36"/>
                      </a:lnTo>
                      <a:lnTo>
                        <a:pt x="494" y="36"/>
                      </a:lnTo>
                      <a:lnTo>
                        <a:pt x="494" y="38"/>
                      </a:lnTo>
                      <a:lnTo>
                        <a:pt x="493" y="39"/>
                      </a:lnTo>
                      <a:lnTo>
                        <a:pt x="490" y="42"/>
                      </a:lnTo>
                      <a:lnTo>
                        <a:pt x="487" y="44"/>
                      </a:lnTo>
                      <a:lnTo>
                        <a:pt x="484" y="46"/>
                      </a:lnTo>
                      <a:lnTo>
                        <a:pt x="481" y="46"/>
                      </a:lnTo>
                      <a:lnTo>
                        <a:pt x="478" y="45"/>
                      </a:lnTo>
                      <a:lnTo>
                        <a:pt x="475" y="42"/>
                      </a:lnTo>
                      <a:lnTo>
                        <a:pt x="473" y="41"/>
                      </a:lnTo>
                      <a:lnTo>
                        <a:pt x="469" y="38"/>
                      </a:lnTo>
                      <a:lnTo>
                        <a:pt x="464" y="35"/>
                      </a:lnTo>
                      <a:lnTo>
                        <a:pt x="458" y="31"/>
                      </a:lnTo>
                      <a:lnTo>
                        <a:pt x="452" y="27"/>
                      </a:lnTo>
                      <a:lnTo>
                        <a:pt x="446" y="24"/>
                      </a:lnTo>
                      <a:lnTo>
                        <a:pt x="442" y="21"/>
                      </a:lnTo>
                      <a:lnTo>
                        <a:pt x="440" y="21"/>
                      </a:lnTo>
                      <a:lnTo>
                        <a:pt x="439" y="21"/>
                      </a:lnTo>
                      <a:lnTo>
                        <a:pt x="436" y="21"/>
                      </a:lnTo>
                      <a:lnTo>
                        <a:pt x="433" y="19"/>
                      </a:lnTo>
                      <a:lnTo>
                        <a:pt x="425" y="19"/>
                      </a:lnTo>
                      <a:lnTo>
                        <a:pt x="416" y="19"/>
                      </a:lnTo>
                      <a:lnTo>
                        <a:pt x="406" y="19"/>
                      </a:lnTo>
                      <a:lnTo>
                        <a:pt x="395" y="19"/>
                      </a:lnTo>
                      <a:lnTo>
                        <a:pt x="380" y="18"/>
                      </a:lnTo>
                      <a:lnTo>
                        <a:pt x="367" y="18"/>
                      </a:lnTo>
                      <a:lnTo>
                        <a:pt x="352" y="16"/>
                      </a:lnTo>
                      <a:lnTo>
                        <a:pt x="336" y="16"/>
                      </a:lnTo>
                      <a:lnTo>
                        <a:pt x="319" y="16"/>
                      </a:lnTo>
                      <a:lnTo>
                        <a:pt x="302" y="15"/>
                      </a:lnTo>
                      <a:lnTo>
                        <a:pt x="283" y="15"/>
                      </a:lnTo>
                      <a:lnTo>
                        <a:pt x="265" y="13"/>
                      </a:lnTo>
                      <a:lnTo>
                        <a:pt x="246" y="12"/>
                      </a:lnTo>
                      <a:lnTo>
                        <a:pt x="227" y="12"/>
                      </a:lnTo>
                      <a:lnTo>
                        <a:pt x="209" y="11"/>
                      </a:lnTo>
                      <a:lnTo>
                        <a:pt x="190" y="11"/>
                      </a:lnTo>
                      <a:lnTo>
                        <a:pt x="171" y="9"/>
                      </a:lnTo>
                      <a:lnTo>
                        <a:pt x="153" y="9"/>
                      </a:lnTo>
                      <a:lnTo>
                        <a:pt x="135" y="8"/>
                      </a:lnTo>
                      <a:lnTo>
                        <a:pt x="120" y="6"/>
                      </a:lnTo>
                      <a:lnTo>
                        <a:pt x="102" y="6"/>
                      </a:lnTo>
                      <a:lnTo>
                        <a:pt x="89" y="5"/>
                      </a:lnTo>
                      <a:lnTo>
                        <a:pt x="74" y="5"/>
                      </a:lnTo>
                      <a:lnTo>
                        <a:pt x="62" y="3"/>
                      </a:lnTo>
                      <a:lnTo>
                        <a:pt x="50" y="2"/>
                      </a:lnTo>
                      <a:lnTo>
                        <a:pt x="39" y="2"/>
                      </a:lnTo>
                      <a:lnTo>
                        <a:pt x="31" y="0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0" y="211"/>
                      </a:lnTo>
                      <a:lnTo>
                        <a:pt x="0" y="211"/>
                      </a:lnTo>
                      <a:lnTo>
                        <a:pt x="163" y="221"/>
                      </a:lnTo>
                      <a:lnTo>
                        <a:pt x="157" y="327"/>
                      </a:lnTo>
                      <a:lnTo>
                        <a:pt x="165" y="328"/>
                      </a:lnTo>
                      <a:lnTo>
                        <a:pt x="176" y="330"/>
                      </a:lnTo>
                      <a:lnTo>
                        <a:pt x="188" y="331"/>
                      </a:lnTo>
                      <a:lnTo>
                        <a:pt x="201" y="331"/>
                      </a:lnTo>
                      <a:lnTo>
                        <a:pt x="218" y="333"/>
                      </a:lnTo>
                      <a:lnTo>
                        <a:pt x="234" y="334"/>
                      </a:lnTo>
                      <a:lnTo>
                        <a:pt x="251" y="334"/>
                      </a:lnTo>
                      <a:lnTo>
                        <a:pt x="272" y="336"/>
                      </a:lnTo>
                      <a:lnTo>
                        <a:pt x="292" y="336"/>
                      </a:lnTo>
                      <a:lnTo>
                        <a:pt x="313" y="337"/>
                      </a:lnTo>
                      <a:lnTo>
                        <a:pt x="335" y="337"/>
                      </a:lnTo>
                      <a:lnTo>
                        <a:pt x="358" y="337"/>
                      </a:lnTo>
                      <a:lnTo>
                        <a:pt x="380" y="339"/>
                      </a:lnTo>
                      <a:lnTo>
                        <a:pt x="404" y="339"/>
                      </a:lnTo>
                      <a:lnTo>
                        <a:pt x="427" y="339"/>
                      </a:lnTo>
                      <a:lnTo>
                        <a:pt x="449" y="339"/>
                      </a:lnTo>
                      <a:lnTo>
                        <a:pt x="472" y="340"/>
                      </a:lnTo>
                      <a:lnTo>
                        <a:pt x="496" y="340"/>
                      </a:lnTo>
                      <a:lnTo>
                        <a:pt x="517" y="340"/>
                      </a:lnTo>
                      <a:lnTo>
                        <a:pt x="538" y="340"/>
                      </a:lnTo>
                      <a:lnTo>
                        <a:pt x="559" y="340"/>
                      </a:lnTo>
                      <a:lnTo>
                        <a:pt x="578" y="340"/>
                      </a:lnTo>
                      <a:lnTo>
                        <a:pt x="595" y="342"/>
                      </a:lnTo>
                      <a:lnTo>
                        <a:pt x="613" y="342"/>
                      </a:lnTo>
                      <a:lnTo>
                        <a:pt x="628" y="342"/>
                      </a:lnTo>
                      <a:lnTo>
                        <a:pt x="643" y="342"/>
                      </a:lnTo>
                      <a:lnTo>
                        <a:pt x="655" y="342"/>
                      </a:lnTo>
                      <a:lnTo>
                        <a:pt x="666" y="342"/>
                      </a:lnTo>
                      <a:lnTo>
                        <a:pt x="675" y="342"/>
                      </a:lnTo>
                      <a:lnTo>
                        <a:pt x="680" y="342"/>
                      </a:lnTo>
                      <a:lnTo>
                        <a:pt x="685" y="342"/>
                      </a:lnTo>
                      <a:lnTo>
                        <a:pt x="686" y="34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39" name="Freeform 31"/>
                <p:cNvSpPr>
                  <a:spLocks/>
                </p:cNvSpPr>
                <p:nvPr/>
              </p:nvSpPr>
              <p:spPr bwMode="auto">
                <a:xfrm>
                  <a:off x="3533775" y="2624138"/>
                  <a:ext cx="1214437" cy="588963"/>
                </a:xfrm>
                <a:custGeom>
                  <a:avLst/>
                  <a:gdLst>
                    <a:gd name="T0" fmla="*/ 664 w 687"/>
                    <a:gd name="T1" fmla="*/ 307 h 343"/>
                    <a:gd name="T2" fmla="*/ 661 w 687"/>
                    <a:gd name="T3" fmla="*/ 296 h 343"/>
                    <a:gd name="T4" fmla="*/ 657 w 687"/>
                    <a:gd name="T5" fmla="*/ 288 h 343"/>
                    <a:gd name="T6" fmla="*/ 653 w 687"/>
                    <a:gd name="T7" fmla="*/ 279 h 343"/>
                    <a:gd name="T8" fmla="*/ 650 w 687"/>
                    <a:gd name="T9" fmla="*/ 276 h 343"/>
                    <a:gd name="T10" fmla="*/ 647 w 687"/>
                    <a:gd name="T11" fmla="*/ 264 h 343"/>
                    <a:gd name="T12" fmla="*/ 646 w 687"/>
                    <a:gd name="T13" fmla="*/ 251 h 343"/>
                    <a:gd name="T14" fmla="*/ 647 w 687"/>
                    <a:gd name="T15" fmla="*/ 237 h 343"/>
                    <a:gd name="T16" fmla="*/ 649 w 687"/>
                    <a:gd name="T17" fmla="*/ 227 h 343"/>
                    <a:gd name="T18" fmla="*/ 649 w 687"/>
                    <a:gd name="T19" fmla="*/ 222 h 343"/>
                    <a:gd name="T20" fmla="*/ 639 w 687"/>
                    <a:gd name="T21" fmla="*/ 184 h 343"/>
                    <a:gd name="T22" fmla="*/ 631 w 687"/>
                    <a:gd name="T23" fmla="*/ 177 h 343"/>
                    <a:gd name="T24" fmla="*/ 628 w 687"/>
                    <a:gd name="T25" fmla="*/ 164 h 343"/>
                    <a:gd name="T26" fmla="*/ 630 w 687"/>
                    <a:gd name="T27" fmla="*/ 156 h 343"/>
                    <a:gd name="T28" fmla="*/ 628 w 687"/>
                    <a:gd name="T29" fmla="*/ 142 h 343"/>
                    <a:gd name="T30" fmla="*/ 623 w 687"/>
                    <a:gd name="T31" fmla="*/ 131 h 343"/>
                    <a:gd name="T32" fmla="*/ 619 w 687"/>
                    <a:gd name="T33" fmla="*/ 126 h 343"/>
                    <a:gd name="T34" fmla="*/ 613 w 687"/>
                    <a:gd name="T35" fmla="*/ 121 h 343"/>
                    <a:gd name="T36" fmla="*/ 609 w 687"/>
                    <a:gd name="T37" fmla="*/ 109 h 343"/>
                    <a:gd name="T38" fmla="*/ 609 w 687"/>
                    <a:gd name="T39" fmla="*/ 104 h 343"/>
                    <a:gd name="T40" fmla="*/ 604 w 687"/>
                    <a:gd name="T41" fmla="*/ 93 h 343"/>
                    <a:gd name="T42" fmla="*/ 601 w 687"/>
                    <a:gd name="T43" fmla="*/ 88 h 343"/>
                    <a:gd name="T44" fmla="*/ 594 w 687"/>
                    <a:gd name="T45" fmla="*/ 79 h 343"/>
                    <a:gd name="T46" fmla="*/ 590 w 687"/>
                    <a:gd name="T47" fmla="*/ 75 h 343"/>
                    <a:gd name="T48" fmla="*/ 586 w 687"/>
                    <a:gd name="T49" fmla="*/ 66 h 343"/>
                    <a:gd name="T50" fmla="*/ 575 w 687"/>
                    <a:gd name="T51" fmla="*/ 54 h 343"/>
                    <a:gd name="T52" fmla="*/ 564 w 687"/>
                    <a:gd name="T53" fmla="*/ 49 h 343"/>
                    <a:gd name="T54" fmla="*/ 557 w 687"/>
                    <a:gd name="T55" fmla="*/ 46 h 343"/>
                    <a:gd name="T56" fmla="*/ 538 w 687"/>
                    <a:gd name="T57" fmla="*/ 36 h 343"/>
                    <a:gd name="T58" fmla="*/ 494 w 687"/>
                    <a:gd name="T59" fmla="*/ 38 h 343"/>
                    <a:gd name="T60" fmla="*/ 487 w 687"/>
                    <a:gd name="T61" fmla="*/ 44 h 343"/>
                    <a:gd name="T62" fmla="*/ 478 w 687"/>
                    <a:gd name="T63" fmla="*/ 45 h 343"/>
                    <a:gd name="T64" fmla="*/ 473 w 687"/>
                    <a:gd name="T65" fmla="*/ 41 h 343"/>
                    <a:gd name="T66" fmla="*/ 458 w 687"/>
                    <a:gd name="T67" fmla="*/ 31 h 343"/>
                    <a:gd name="T68" fmla="*/ 442 w 687"/>
                    <a:gd name="T69" fmla="*/ 21 h 343"/>
                    <a:gd name="T70" fmla="*/ 439 w 687"/>
                    <a:gd name="T71" fmla="*/ 21 h 343"/>
                    <a:gd name="T72" fmla="*/ 425 w 687"/>
                    <a:gd name="T73" fmla="*/ 19 h 343"/>
                    <a:gd name="T74" fmla="*/ 395 w 687"/>
                    <a:gd name="T75" fmla="*/ 19 h 343"/>
                    <a:gd name="T76" fmla="*/ 352 w 687"/>
                    <a:gd name="T77" fmla="*/ 16 h 343"/>
                    <a:gd name="T78" fmla="*/ 302 w 687"/>
                    <a:gd name="T79" fmla="*/ 15 h 343"/>
                    <a:gd name="T80" fmla="*/ 246 w 687"/>
                    <a:gd name="T81" fmla="*/ 12 h 343"/>
                    <a:gd name="T82" fmla="*/ 190 w 687"/>
                    <a:gd name="T83" fmla="*/ 11 h 343"/>
                    <a:gd name="T84" fmla="*/ 135 w 687"/>
                    <a:gd name="T85" fmla="*/ 8 h 343"/>
                    <a:gd name="T86" fmla="*/ 89 w 687"/>
                    <a:gd name="T87" fmla="*/ 5 h 343"/>
                    <a:gd name="T88" fmla="*/ 50 w 687"/>
                    <a:gd name="T89" fmla="*/ 2 h 343"/>
                    <a:gd name="T90" fmla="*/ 26 w 687"/>
                    <a:gd name="T91" fmla="*/ 0 h 343"/>
                    <a:gd name="T92" fmla="*/ 0 w 687"/>
                    <a:gd name="T93" fmla="*/ 211 h 343"/>
                    <a:gd name="T94" fmla="*/ 157 w 687"/>
                    <a:gd name="T95" fmla="*/ 327 h 343"/>
                    <a:gd name="T96" fmla="*/ 188 w 687"/>
                    <a:gd name="T97" fmla="*/ 331 h 343"/>
                    <a:gd name="T98" fmla="*/ 234 w 687"/>
                    <a:gd name="T99" fmla="*/ 334 h 343"/>
                    <a:gd name="T100" fmla="*/ 292 w 687"/>
                    <a:gd name="T101" fmla="*/ 336 h 343"/>
                    <a:gd name="T102" fmla="*/ 358 w 687"/>
                    <a:gd name="T103" fmla="*/ 337 h 343"/>
                    <a:gd name="T104" fmla="*/ 427 w 687"/>
                    <a:gd name="T105" fmla="*/ 339 h 343"/>
                    <a:gd name="T106" fmla="*/ 496 w 687"/>
                    <a:gd name="T107" fmla="*/ 340 h 343"/>
                    <a:gd name="T108" fmla="*/ 559 w 687"/>
                    <a:gd name="T109" fmla="*/ 340 h 343"/>
                    <a:gd name="T110" fmla="*/ 613 w 687"/>
                    <a:gd name="T111" fmla="*/ 342 h 343"/>
                    <a:gd name="T112" fmla="*/ 655 w 687"/>
                    <a:gd name="T113" fmla="*/ 342 h 343"/>
                    <a:gd name="T114" fmla="*/ 680 w 687"/>
                    <a:gd name="T115" fmla="*/ 342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687" h="343">
                      <a:moveTo>
                        <a:pt x="686" y="342"/>
                      </a:moveTo>
                      <a:lnTo>
                        <a:pt x="676" y="317"/>
                      </a:lnTo>
                      <a:lnTo>
                        <a:pt x="664" y="307"/>
                      </a:lnTo>
                      <a:lnTo>
                        <a:pt x="661" y="297"/>
                      </a:lnTo>
                      <a:lnTo>
                        <a:pt x="661" y="297"/>
                      </a:lnTo>
                      <a:lnTo>
                        <a:pt x="661" y="296"/>
                      </a:lnTo>
                      <a:lnTo>
                        <a:pt x="660" y="294"/>
                      </a:lnTo>
                      <a:lnTo>
                        <a:pt x="658" y="291"/>
                      </a:lnTo>
                      <a:lnTo>
                        <a:pt x="657" y="288"/>
                      </a:lnTo>
                      <a:lnTo>
                        <a:pt x="655" y="284"/>
                      </a:lnTo>
                      <a:lnTo>
                        <a:pt x="654" y="281"/>
                      </a:lnTo>
                      <a:lnTo>
                        <a:pt x="653" y="279"/>
                      </a:lnTo>
                      <a:lnTo>
                        <a:pt x="653" y="279"/>
                      </a:lnTo>
                      <a:lnTo>
                        <a:pt x="653" y="279"/>
                      </a:lnTo>
                      <a:lnTo>
                        <a:pt x="650" y="276"/>
                      </a:lnTo>
                      <a:lnTo>
                        <a:pt x="649" y="273"/>
                      </a:lnTo>
                      <a:lnTo>
                        <a:pt x="647" y="268"/>
                      </a:lnTo>
                      <a:lnTo>
                        <a:pt x="647" y="264"/>
                      </a:lnTo>
                      <a:lnTo>
                        <a:pt x="646" y="260"/>
                      </a:lnTo>
                      <a:lnTo>
                        <a:pt x="646" y="255"/>
                      </a:lnTo>
                      <a:lnTo>
                        <a:pt x="646" y="251"/>
                      </a:lnTo>
                      <a:lnTo>
                        <a:pt x="646" y="246"/>
                      </a:lnTo>
                      <a:lnTo>
                        <a:pt x="647" y="241"/>
                      </a:lnTo>
                      <a:lnTo>
                        <a:pt x="647" y="237"/>
                      </a:lnTo>
                      <a:lnTo>
                        <a:pt x="647" y="233"/>
                      </a:lnTo>
                      <a:lnTo>
                        <a:pt x="647" y="230"/>
                      </a:lnTo>
                      <a:lnTo>
                        <a:pt x="649" y="227"/>
                      </a:lnTo>
                      <a:lnTo>
                        <a:pt x="649" y="224"/>
                      </a:lnTo>
                      <a:lnTo>
                        <a:pt x="649" y="222"/>
                      </a:lnTo>
                      <a:lnTo>
                        <a:pt x="649" y="222"/>
                      </a:lnTo>
                      <a:lnTo>
                        <a:pt x="643" y="216"/>
                      </a:lnTo>
                      <a:lnTo>
                        <a:pt x="642" y="188"/>
                      </a:lnTo>
                      <a:lnTo>
                        <a:pt x="639" y="184"/>
                      </a:lnTo>
                      <a:lnTo>
                        <a:pt x="639" y="184"/>
                      </a:lnTo>
                      <a:lnTo>
                        <a:pt x="634" y="181"/>
                      </a:lnTo>
                      <a:lnTo>
                        <a:pt x="631" y="177"/>
                      </a:lnTo>
                      <a:lnTo>
                        <a:pt x="628" y="172"/>
                      </a:lnTo>
                      <a:lnTo>
                        <a:pt x="628" y="168"/>
                      </a:lnTo>
                      <a:lnTo>
                        <a:pt x="628" y="164"/>
                      </a:lnTo>
                      <a:lnTo>
                        <a:pt x="628" y="161"/>
                      </a:lnTo>
                      <a:lnTo>
                        <a:pt x="628" y="158"/>
                      </a:lnTo>
                      <a:lnTo>
                        <a:pt x="630" y="156"/>
                      </a:lnTo>
                      <a:lnTo>
                        <a:pt x="630" y="156"/>
                      </a:lnTo>
                      <a:lnTo>
                        <a:pt x="628" y="150"/>
                      </a:lnTo>
                      <a:lnTo>
                        <a:pt x="628" y="142"/>
                      </a:lnTo>
                      <a:lnTo>
                        <a:pt x="627" y="138"/>
                      </a:lnTo>
                      <a:lnTo>
                        <a:pt x="624" y="134"/>
                      </a:lnTo>
                      <a:lnTo>
                        <a:pt x="623" y="131"/>
                      </a:lnTo>
                      <a:lnTo>
                        <a:pt x="622" y="129"/>
                      </a:lnTo>
                      <a:lnTo>
                        <a:pt x="620" y="128"/>
                      </a:lnTo>
                      <a:lnTo>
                        <a:pt x="619" y="126"/>
                      </a:lnTo>
                      <a:lnTo>
                        <a:pt x="619" y="126"/>
                      </a:lnTo>
                      <a:lnTo>
                        <a:pt x="614" y="124"/>
                      </a:lnTo>
                      <a:lnTo>
                        <a:pt x="613" y="121"/>
                      </a:lnTo>
                      <a:lnTo>
                        <a:pt x="610" y="117"/>
                      </a:lnTo>
                      <a:lnTo>
                        <a:pt x="610" y="112"/>
                      </a:lnTo>
                      <a:lnTo>
                        <a:pt x="609" y="109"/>
                      </a:lnTo>
                      <a:lnTo>
                        <a:pt x="609" y="105"/>
                      </a:lnTo>
                      <a:lnTo>
                        <a:pt x="609" y="104"/>
                      </a:lnTo>
                      <a:lnTo>
                        <a:pt x="609" y="104"/>
                      </a:lnTo>
                      <a:lnTo>
                        <a:pt x="604" y="93"/>
                      </a:lnTo>
                      <a:lnTo>
                        <a:pt x="604" y="93"/>
                      </a:lnTo>
                      <a:lnTo>
                        <a:pt x="604" y="93"/>
                      </a:lnTo>
                      <a:lnTo>
                        <a:pt x="604" y="93"/>
                      </a:lnTo>
                      <a:lnTo>
                        <a:pt x="603" y="91"/>
                      </a:lnTo>
                      <a:lnTo>
                        <a:pt x="601" y="88"/>
                      </a:lnTo>
                      <a:lnTo>
                        <a:pt x="598" y="87"/>
                      </a:lnTo>
                      <a:lnTo>
                        <a:pt x="597" y="84"/>
                      </a:lnTo>
                      <a:lnTo>
                        <a:pt x="594" y="79"/>
                      </a:lnTo>
                      <a:lnTo>
                        <a:pt x="592" y="78"/>
                      </a:lnTo>
                      <a:lnTo>
                        <a:pt x="590" y="75"/>
                      </a:lnTo>
                      <a:lnTo>
                        <a:pt x="590" y="75"/>
                      </a:lnTo>
                      <a:lnTo>
                        <a:pt x="589" y="74"/>
                      </a:lnTo>
                      <a:lnTo>
                        <a:pt x="587" y="71"/>
                      </a:lnTo>
                      <a:lnTo>
                        <a:pt x="586" y="66"/>
                      </a:lnTo>
                      <a:lnTo>
                        <a:pt x="583" y="62"/>
                      </a:lnTo>
                      <a:lnTo>
                        <a:pt x="580" y="58"/>
                      </a:lnTo>
                      <a:lnTo>
                        <a:pt x="575" y="54"/>
                      </a:lnTo>
                      <a:lnTo>
                        <a:pt x="571" y="51"/>
                      </a:lnTo>
                      <a:lnTo>
                        <a:pt x="564" y="49"/>
                      </a:lnTo>
                      <a:lnTo>
                        <a:pt x="564" y="49"/>
                      </a:lnTo>
                      <a:lnTo>
                        <a:pt x="562" y="49"/>
                      </a:lnTo>
                      <a:lnTo>
                        <a:pt x="560" y="48"/>
                      </a:lnTo>
                      <a:lnTo>
                        <a:pt x="557" y="46"/>
                      </a:lnTo>
                      <a:lnTo>
                        <a:pt x="557" y="45"/>
                      </a:lnTo>
                      <a:lnTo>
                        <a:pt x="548" y="45"/>
                      </a:lnTo>
                      <a:lnTo>
                        <a:pt x="538" y="36"/>
                      </a:lnTo>
                      <a:lnTo>
                        <a:pt x="494" y="36"/>
                      </a:lnTo>
                      <a:lnTo>
                        <a:pt x="494" y="36"/>
                      </a:lnTo>
                      <a:lnTo>
                        <a:pt x="494" y="38"/>
                      </a:lnTo>
                      <a:lnTo>
                        <a:pt x="493" y="39"/>
                      </a:lnTo>
                      <a:lnTo>
                        <a:pt x="490" y="42"/>
                      </a:lnTo>
                      <a:lnTo>
                        <a:pt x="487" y="44"/>
                      </a:lnTo>
                      <a:lnTo>
                        <a:pt x="484" y="46"/>
                      </a:lnTo>
                      <a:lnTo>
                        <a:pt x="481" y="46"/>
                      </a:lnTo>
                      <a:lnTo>
                        <a:pt x="478" y="45"/>
                      </a:lnTo>
                      <a:lnTo>
                        <a:pt x="475" y="42"/>
                      </a:lnTo>
                      <a:lnTo>
                        <a:pt x="475" y="42"/>
                      </a:lnTo>
                      <a:lnTo>
                        <a:pt x="473" y="41"/>
                      </a:lnTo>
                      <a:lnTo>
                        <a:pt x="469" y="38"/>
                      </a:lnTo>
                      <a:lnTo>
                        <a:pt x="464" y="35"/>
                      </a:lnTo>
                      <a:lnTo>
                        <a:pt x="458" y="31"/>
                      </a:lnTo>
                      <a:lnTo>
                        <a:pt x="452" y="27"/>
                      </a:lnTo>
                      <a:lnTo>
                        <a:pt x="446" y="24"/>
                      </a:lnTo>
                      <a:lnTo>
                        <a:pt x="442" y="21"/>
                      </a:lnTo>
                      <a:lnTo>
                        <a:pt x="440" y="21"/>
                      </a:lnTo>
                      <a:lnTo>
                        <a:pt x="440" y="21"/>
                      </a:lnTo>
                      <a:lnTo>
                        <a:pt x="439" y="21"/>
                      </a:lnTo>
                      <a:lnTo>
                        <a:pt x="436" y="21"/>
                      </a:lnTo>
                      <a:lnTo>
                        <a:pt x="433" y="19"/>
                      </a:lnTo>
                      <a:lnTo>
                        <a:pt x="425" y="19"/>
                      </a:lnTo>
                      <a:lnTo>
                        <a:pt x="416" y="19"/>
                      </a:lnTo>
                      <a:lnTo>
                        <a:pt x="406" y="19"/>
                      </a:lnTo>
                      <a:lnTo>
                        <a:pt x="395" y="19"/>
                      </a:lnTo>
                      <a:lnTo>
                        <a:pt x="380" y="18"/>
                      </a:lnTo>
                      <a:lnTo>
                        <a:pt x="367" y="18"/>
                      </a:lnTo>
                      <a:lnTo>
                        <a:pt x="352" y="16"/>
                      </a:lnTo>
                      <a:lnTo>
                        <a:pt x="336" y="16"/>
                      </a:lnTo>
                      <a:lnTo>
                        <a:pt x="319" y="16"/>
                      </a:lnTo>
                      <a:lnTo>
                        <a:pt x="302" y="15"/>
                      </a:lnTo>
                      <a:lnTo>
                        <a:pt x="283" y="15"/>
                      </a:lnTo>
                      <a:lnTo>
                        <a:pt x="265" y="13"/>
                      </a:lnTo>
                      <a:lnTo>
                        <a:pt x="246" y="12"/>
                      </a:lnTo>
                      <a:lnTo>
                        <a:pt x="227" y="12"/>
                      </a:lnTo>
                      <a:lnTo>
                        <a:pt x="209" y="11"/>
                      </a:lnTo>
                      <a:lnTo>
                        <a:pt x="190" y="11"/>
                      </a:lnTo>
                      <a:lnTo>
                        <a:pt x="171" y="9"/>
                      </a:lnTo>
                      <a:lnTo>
                        <a:pt x="153" y="9"/>
                      </a:lnTo>
                      <a:lnTo>
                        <a:pt x="135" y="8"/>
                      </a:lnTo>
                      <a:lnTo>
                        <a:pt x="120" y="6"/>
                      </a:lnTo>
                      <a:lnTo>
                        <a:pt x="102" y="6"/>
                      </a:lnTo>
                      <a:lnTo>
                        <a:pt x="89" y="5"/>
                      </a:lnTo>
                      <a:lnTo>
                        <a:pt x="74" y="5"/>
                      </a:lnTo>
                      <a:lnTo>
                        <a:pt x="62" y="3"/>
                      </a:lnTo>
                      <a:lnTo>
                        <a:pt x="50" y="2"/>
                      </a:lnTo>
                      <a:lnTo>
                        <a:pt x="39" y="2"/>
                      </a:lnTo>
                      <a:lnTo>
                        <a:pt x="31" y="0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0" y="211"/>
                      </a:lnTo>
                      <a:lnTo>
                        <a:pt x="0" y="211"/>
                      </a:lnTo>
                      <a:lnTo>
                        <a:pt x="163" y="221"/>
                      </a:lnTo>
                      <a:lnTo>
                        <a:pt x="157" y="327"/>
                      </a:lnTo>
                      <a:lnTo>
                        <a:pt x="157" y="327"/>
                      </a:lnTo>
                      <a:lnTo>
                        <a:pt x="165" y="328"/>
                      </a:lnTo>
                      <a:lnTo>
                        <a:pt x="176" y="330"/>
                      </a:lnTo>
                      <a:lnTo>
                        <a:pt x="188" y="331"/>
                      </a:lnTo>
                      <a:lnTo>
                        <a:pt x="201" y="331"/>
                      </a:lnTo>
                      <a:lnTo>
                        <a:pt x="218" y="333"/>
                      </a:lnTo>
                      <a:lnTo>
                        <a:pt x="234" y="334"/>
                      </a:lnTo>
                      <a:lnTo>
                        <a:pt x="251" y="334"/>
                      </a:lnTo>
                      <a:lnTo>
                        <a:pt x="272" y="336"/>
                      </a:lnTo>
                      <a:lnTo>
                        <a:pt x="292" y="336"/>
                      </a:lnTo>
                      <a:lnTo>
                        <a:pt x="313" y="337"/>
                      </a:lnTo>
                      <a:lnTo>
                        <a:pt x="335" y="337"/>
                      </a:lnTo>
                      <a:lnTo>
                        <a:pt x="358" y="337"/>
                      </a:lnTo>
                      <a:lnTo>
                        <a:pt x="380" y="339"/>
                      </a:lnTo>
                      <a:lnTo>
                        <a:pt x="404" y="339"/>
                      </a:lnTo>
                      <a:lnTo>
                        <a:pt x="427" y="339"/>
                      </a:lnTo>
                      <a:lnTo>
                        <a:pt x="449" y="339"/>
                      </a:lnTo>
                      <a:lnTo>
                        <a:pt x="472" y="340"/>
                      </a:lnTo>
                      <a:lnTo>
                        <a:pt x="496" y="340"/>
                      </a:lnTo>
                      <a:lnTo>
                        <a:pt x="517" y="340"/>
                      </a:lnTo>
                      <a:lnTo>
                        <a:pt x="538" y="340"/>
                      </a:lnTo>
                      <a:lnTo>
                        <a:pt x="559" y="340"/>
                      </a:lnTo>
                      <a:lnTo>
                        <a:pt x="578" y="340"/>
                      </a:lnTo>
                      <a:lnTo>
                        <a:pt x="595" y="342"/>
                      </a:lnTo>
                      <a:lnTo>
                        <a:pt x="613" y="342"/>
                      </a:lnTo>
                      <a:lnTo>
                        <a:pt x="628" y="342"/>
                      </a:lnTo>
                      <a:lnTo>
                        <a:pt x="643" y="342"/>
                      </a:lnTo>
                      <a:lnTo>
                        <a:pt x="655" y="342"/>
                      </a:lnTo>
                      <a:lnTo>
                        <a:pt x="666" y="342"/>
                      </a:lnTo>
                      <a:lnTo>
                        <a:pt x="675" y="342"/>
                      </a:lnTo>
                      <a:lnTo>
                        <a:pt x="680" y="342"/>
                      </a:lnTo>
                      <a:lnTo>
                        <a:pt x="685" y="342"/>
                      </a:lnTo>
                      <a:lnTo>
                        <a:pt x="686" y="34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40" name="Freeform 32"/>
                <p:cNvSpPr>
                  <a:spLocks/>
                </p:cNvSpPr>
                <p:nvPr/>
              </p:nvSpPr>
              <p:spPr bwMode="auto">
                <a:xfrm>
                  <a:off x="3771900" y="3186113"/>
                  <a:ext cx="1090612" cy="571500"/>
                </a:xfrm>
                <a:custGeom>
                  <a:avLst/>
                  <a:gdLst>
                    <a:gd name="T0" fmla="*/ 23 w 617"/>
                    <a:gd name="T1" fmla="*/ 0 h 333"/>
                    <a:gd name="T2" fmla="*/ 41 w 617"/>
                    <a:gd name="T3" fmla="*/ 2 h 333"/>
                    <a:gd name="T4" fmla="*/ 66 w 617"/>
                    <a:gd name="T5" fmla="*/ 3 h 333"/>
                    <a:gd name="T6" fmla="*/ 99 w 617"/>
                    <a:gd name="T7" fmla="*/ 6 h 333"/>
                    <a:gd name="T8" fmla="*/ 137 w 617"/>
                    <a:gd name="T9" fmla="*/ 8 h 333"/>
                    <a:gd name="T10" fmla="*/ 179 w 617"/>
                    <a:gd name="T11" fmla="*/ 9 h 333"/>
                    <a:gd name="T12" fmla="*/ 223 w 617"/>
                    <a:gd name="T13" fmla="*/ 9 h 333"/>
                    <a:gd name="T14" fmla="*/ 269 w 617"/>
                    <a:gd name="T15" fmla="*/ 11 h 333"/>
                    <a:gd name="T16" fmla="*/ 314 w 617"/>
                    <a:gd name="T17" fmla="*/ 11 h 333"/>
                    <a:gd name="T18" fmla="*/ 361 w 617"/>
                    <a:gd name="T19" fmla="*/ 12 h 333"/>
                    <a:gd name="T20" fmla="*/ 403 w 617"/>
                    <a:gd name="T21" fmla="*/ 12 h 333"/>
                    <a:gd name="T22" fmla="*/ 443 w 617"/>
                    <a:gd name="T23" fmla="*/ 12 h 333"/>
                    <a:gd name="T24" fmla="*/ 478 w 617"/>
                    <a:gd name="T25" fmla="*/ 14 h 333"/>
                    <a:gd name="T26" fmla="*/ 508 w 617"/>
                    <a:gd name="T27" fmla="*/ 14 h 333"/>
                    <a:gd name="T28" fmla="*/ 531 w 617"/>
                    <a:gd name="T29" fmla="*/ 14 h 333"/>
                    <a:gd name="T30" fmla="*/ 545 w 617"/>
                    <a:gd name="T31" fmla="*/ 14 h 333"/>
                    <a:gd name="T32" fmla="*/ 551 w 617"/>
                    <a:gd name="T33" fmla="*/ 14 h 333"/>
                    <a:gd name="T34" fmla="*/ 559 w 617"/>
                    <a:gd name="T35" fmla="*/ 18 h 333"/>
                    <a:gd name="T36" fmla="*/ 578 w 617"/>
                    <a:gd name="T37" fmla="*/ 26 h 333"/>
                    <a:gd name="T38" fmla="*/ 581 w 617"/>
                    <a:gd name="T39" fmla="*/ 27 h 333"/>
                    <a:gd name="T40" fmla="*/ 586 w 617"/>
                    <a:gd name="T41" fmla="*/ 30 h 333"/>
                    <a:gd name="T42" fmla="*/ 589 w 617"/>
                    <a:gd name="T43" fmla="*/ 33 h 333"/>
                    <a:gd name="T44" fmla="*/ 585 w 617"/>
                    <a:gd name="T45" fmla="*/ 42 h 333"/>
                    <a:gd name="T46" fmla="*/ 574 w 617"/>
                    <a:gd name="T47" fmla="*/ 65 h 333"/>
                    <a:gd name="T48" fmla="*/ 588 w 617"/>
                    <a:gd name="T49" fmla="*/ 80 h 333"/>
                    <a:gd name="T50" fmla="*/ 600 w 617"/>
                    <a:gd name="T51" fmla="*/ 101 h 333"/>
                    <a:gd name="T52" fmla="*/ 616 w 617"/>
                    <a:gd name="T53" fmla="*/ 332 h 333"/>
                    <a:gd name="T54" fmla="*/ 610 w 617"/>
                    <a:gd name="T55" fmla="*/ 332 h 333"/>
                    <a:gd name="T56" fmla="*/ 594 w 617"/>
                    <a:gd name="T57" fmla="*/ 332 h 333"/>
                    <a:gd name="T58" fmla="*/ 568 w 617"/>
                    <a:gd name="T59" fmla="*/ 332 h 333"/>
                    <a:gd name="T60" fmla="*/ 537 w 617"/>
                    <a:gd name="T61" fmla="*/ 332 h 333"/>
                    <a:gd name="T62" fmla="*/ 496 w 617"/>
                    <a:gd name="T63" fmla="*/ 332 h 333"/>
                    <a:gd name="T64" fmla="*/ 452 w 617"/>
                    <a:gd name="T65" fmla="*/ 332 h 333"/>
                    <a:gd name="T66" fmla="*/ 403 w 617"/>
                    <a:gd name="T67" fmla="*/ 330 h 333"/>
                    <a:gd name="T68" fmla="*/ 353 w 617"/>
                    <a:gd name="T69" fmla="*/ 330 h 333"/>
                    <a:gd name="T70" fmla="*/ 301 w 617"/>
                    <a:gd name="T71" fmla="*/ 329 h 333"/>
                    <a:gd name="T72" fmla="*/ 248 w 617"/>
                    <a:gd name="T73" fmla="*/ 329 h 333"/>
                    <a:gd name="T74" fmla="*/ 197 w 617"/>
                    <a:gd name="T75" fmla="*/ 327 h 333"/>
                    <a:gd name="T76" fmla="*/ 147 w 617"/>
                    <a:gd name="T77" fmla="*/ 326 h 333"/>
                    <a:gd name="T78" fmla="*/ 101 w 617"/>
                    <a:gd name="T79" fmla="*/ 324 h 333"/>
                    <a:gd name="T80" fmla="*/ 61 w 617"/>
                    <a:gd name="T81" fmla="*/ 323 h 333"/>
                    <a:gd name="T82" fmla="*/ 27 w 617"/>
                    <a:gd name="T83" fmla="*/ 321 h 333"/>
                    <a:gd name="T84" fmla="*/ 0 w 617"/>
                    <a:gd name="T85" fmla="*/ 320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617" h="333">
                      <a:moveTo>
                        <a:pt x="0" y="320"/>
                      </a:move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41" y="2"/>
                      </a:lnTo>
                      <a:lnTo>
                        <a:pt x="54" y="3"/>
                      </a:lnTo>
                      <a:lnTo>
                        <a:pt x="66" y="3"/>
                      </a:lnTo>
                      <a:lnTo>
                        <a:pt x="83" y="5"/>
                      </a:lnTo>
                      <a:lnTo>
                        <a:pt x="99" y="6"/>
                      </a:lnTo>
                      <a:lnTo>
                        <a:pt x="117" y="6"/>
                      </a:lnTo>
                      <a:lnTo>
                        <a:pt x="137" y="8"/>
                      </a:lnTo>
                      <a:lnTo>
                        <a:pt x="157" y="8"/>
                      </a:lnTo>
                      <a:lnTo>
                        <a:pt x="179" y="9"/>
                      </a:lnTo>
                      <a:lnTo>
                        <a:pt x="200" y="9"/>
                      </a:lnTo>
                      <a:lnTo>
                        <a:pt x="223" y="9"/>
                      </a:lnTo>
                      <a:lnTo>
                        <a:pt x="246" y="11"/>
                      </a:lnTo>
                      <a:lnTo>
                        <a:pt x="269" y="11"/>
                      </a:lnTo>
                      <a:lnTo>
                        <a:pt x="292" y="11"/>
                      </a:lnTo>
                      <a:lnTo>
                        <a:pt x="314" y="11"/>
                      </a:lnTo>
                      <a:lnTo>
                        <a:pt x="338" y="12"/>
                      </a:lnTo>
                      <a:lnTo>
                        <a:pt x="361" y="12"/>
                      </a:lnTo>
                      <a:lnTo>
                        <a:pt x="382" y="12"/>
                      </a:lnTo>
                      <a:lnTo>
                        <a:pt x="403" y="12"/>
                      </a:lnTo>
                      <a:lnTo>
                        <a:pt x="424" y="12"/>
                      </a:lnTo>
                      <a:lnTo>
                        <a:pt x="443" y="12"/>
                      </a:lnTo>
                      <a:lnTo>
                        <a:pt x="461" y="14"/>
                      </a:lnTo>
                      <a:lnTo>
                        <a:pt x="478" y="14"/>
                      </a:lnTo>
                      <a:lnTo>
                        <a:pt x="493" y="14"/>
                      </a:lnTo>
                      <a:lnTo>
                        <a:pt x="508" y="14"/>
                      </a:lnTo>
                      <a:lnTo>
                        <a:pt x="521" y="14"/>
                      </a:lnTo>
                      <a:lnTo>
                        <a:pt x="531" y="14"/>
                      </a:lnTo>
                      <a:lnTo>
                        <a:pt x="540" y="14"/>
                      </a:lnTo>
                      <a:lnTo>
                        <a:pt x="545" y="14"/>
                      </a:lnTo>
                      <a:lnTo>
                        <a:pt x="550" y="14"/>
                      </a:lnTo>
                      <a:lnTo>
                        <a:pt x="551" y="14"/>
                      </a:lnTo>
                      <a:lnTo>
                        <a:pt x="550" y="12"/>
                      </a:lnTo>
                      <a:lnTo>
                        <a:pt x="559" y="18"/>
                      </a:lnTo>
                      <a:lnTo>
                        <a:pt x="570" y="27"/>
                      </a:lnTo>
                      <a:lnTo>
                        <a:pt x="578" y="26"/>
                      </a:lnTo>
                      <a:lnTo>
                        <a:pt x="580" y="27"/>
                      </a:lnTo>
                      <a:lnTo>
                        <a:pt x="581" y="27"/>
                      </a:lnTo>
                      <a:lnTo>
                        <a:pt x="584" y="29"/>
                      </a:lnTo>
                      <a:lnTo>
                        <a:pt x="586" y="30"/>
                      </a:lnTo>
                      <a:lnTo>
                        <a:pt x="588" y="30"/>
                      </a:lnTo>
                      <a:lnTo>
                        <a:pt x="589" y="33"/>
                      </a:lnTo>
                      <a:lnTo>
                        <a:pt x="588" y="38"/>
                      </a:lnTo>
                      <a:lnTo>
                        <a:pt x="585" y="42"/>
                      </a:lnTo>
                      <a:lnTo>
                        <a:pt x="574" y="59"/>
                      </a:lnTo>
                      <a:lnTo>
                        <a:pt x="574" y="65"/>
                      </a:lnTo>
                      <a:lnTo>
                        <a:pt x="585" y="74"/>
                      </a:lnTo>
                      <a:lnTo>
                        <a:pt x="588" y="80"/>
                      </a:lnTo>
                      <a:lnTo>
                        <a:pt x="589" y="90"/>
                      </a:lnTo>
                      <a:lnTo>
                        <a:pt x="600" y="101"/>
                      </a:lnTo>
                      <a:lnTo>
                        <a:pt x="614" y="101"/>
                      </a:lnTo>
                      <a:lnTo>
                        <a:pt x="616" y="332"/>
                      </a:lnTo>
                      <a:lnTo>
                        <a:pt x="614" y="332"/>
                      </a:lnTo>
                      <a:lnTo>
                        <a:pt x="610" y="332"/>
                      </a:lnTo>
                      <a:lnTo>
                        <a:pt x="603" y="332"/>
                      </a:lnTo>
                      <a:lnTo>
                        <a:pt x="594" y="332"/>
                      </a:lnTo>
                      <a:lnTo>
                        <a:pt x="583" y="332"/>
                      </a:lnTo>
                      <a:lnTo>
                        <a:pt x="568" y="332"/>
                      </a:lnTo>
                      <a:lnTo>
                        <a:pt x="553" y="332"/>
                      </a:lnTo>
                      <a:lnTo>
                        <a:pt x="537" y="332"/>
                      </a:lnTo>
                      <a:lnTo>
                        <a:pt x="517" y="332"/>
                      </a:lnTo>
                      <a:lnTo>
                        <a:pt x="496" y="332"/>
                      </a:lnTo>
                      <a:lnTo>
                        <a:pt x="475" y="332"/>
                      </a:lnTo>
                      <a:lnTo>
                        <a:pt x="452" y="332"/>
                      </a:lnTo>
                      <a:lnTo>
                        <a:pt x="430" y="332"/>
                      </a:lnTo>
                      <a:lnTo>
                        <a:pt x="403" y="330"/>
                      </a:lnTo>
                      <a:lnTo>
                        <a:pt x="379" y="330"/>
                      </a:lnTo>
                      <a:lnTo>
                        <a:pt x="353" y="330"/>
                      </a:lnTo>
                      <a:lnTo>
                        <a:pt x="328" y="330"/>
                      </a:lnTo>
                      <a:lnTo>
                        <a:pt x="301" y="329"/>
                      </a:lnTo>
                      <a:lnTo>
                        <a:pt x="275" y="329"/>
                      </a:lnTo>
                      <a:lnTo>
                        <a:pt x="248" y="329"/>
                      </a:lnTo>
                      <a:lnTo>
                        <a:pt x="221" y="327"/>
                      </a:lnTo>
                      <a:lnTo>
                        <a:pt x="197" y="327"/>
                      </a:lnTo>
                      <a:lnTo>
                        <a:pt x="171" y="327"/>
                      </a:lnTo>
                      <a:lnTo>
                        <a:pt x="147" y="326"/>
                      </a:lnTo>
                      <a:lnTo>
                        <a:pt x="124" y="326"/>
                      </a:lnTo>
                      <a:lnTo>
                        <a:pt x="101" y="324"/>
                      </a:lnTo>
                      <a:lnTo>
                        <a:pt x="81" y="324"/>
                      </a:lnTo>
                      <a:lnTo>
                        <a:pt x="61" y="323"/>
                      </a:lnTo>
                      <a:lnTo>
                        <a:pt x="42" y="323"/>
                      </a:lnTo>
                      <a:lnTo>
                        <a:pt x="27" y="321"/>
                      </a:lnTo>
                      <a:lnTo>
                        <a:pt x="12" y="320"/>
                      </a:lnTo>
                      <a:lnTo>
                        <a:pt x="0" y="32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3771900" y="3186113"/>
                  <a:ext cx="1090612" cy="571500"/>
                </a:xfrm>
                <a:custGeom>
                  <a:avLst/>
                  <a:gdLst>
                    <a:gd name="T0" fmla="*/ 23 w 617"/>
                    <a:gd name="T1" fmla="*/ 0 h 333"/>
                    <a:gd name="T2" fmla="*/ 30 w 617"/>
                    <a:gd name="T3" fmla="*/ 0 h 333"/>
                    <a:gd name="T4" fmla="*/ 54 w 617"/>
                    <a:gd name="T5" fmla="*/ 3 h 333"/>
                    <a:gd name="T6" fmla="*/ 83 w 617"/>
                    <a:gd name="T7" fmla="*/ 5 h 333"/>
                    <a:gd name="T8" fmla="*/ 117 w 617"/>
                    <a:gd name="T9" fmla="*/ 6 h 333"/>
                    <a:gd name="T10" fmla="*/ 157 w 617"/>
                    <a:gd name="T11" fmla="*/ 8 h 333"/>
                    <a:gd name="T12" fmla="*/ 200 w 617"/>
                    <a:gd name="T13" fmla="*/ 9 h 333"/>
                    <a:gd name="T14" fmla="*/ 246 w 617"/>
                    <a:gd name="T15" fmla="*/ 11 h 333"/>
                    <a:gd name="T16" fmla="*/ 292 w 617"/>
                    <a:gd name="T17" fmla="*/ 11 h 333"/>
                    <a:gd name="T18" fmla="*/ 338 w 617"/>
                    <a:gd name="T19" fmla="*/ 12 h 333"/>
                    <a:gd name="T20" fmla="*/ 382 w 617"/>
                    <a:gd name="T21" fmla="*/ 12 h 333"/>
                    <a:gd name="T22" fmla="*/ 424 w 617"/>
                    <a:gd name="T23" fmla="*/ 12 h 333"/>
                    <a:gd name="T24" fmla="*/ 461 w 617"/>
                    <a:gd name="T25" fmla="*/ 14 h 333"/>
                    <a:gd name="T26" fmla="*/ 493 w 617"/>
                    <a:gd name="T27" fmla="*/ 14 h 333"/>
                    <a:gd name="T28" fmla="*/ 521 w 617"/>
                    <a:gd name="T29" fmla="*/ 14 h 333"/>
                    <a:gd name="T30" fmla="*/ 540 w 617"/>
                    <a:gd name="T31" fmla="*/ 14 h 333"/>
                    <a:gd name="T32" fmla="*/ 550 w 617"/>
                    <a:gd name="T33" fmla="*/ 14 h 333"/>
                    <a:gd name="T34" fmla="*/ 550 w 617"/>
                    <a:gd name="T35" fmla="*/ 12 h 333"/>
                    <a:gd name="T36" fmla="*/ 570 w 617"/>
                    <a:gd name="T37" fmla="*/ 27 h 333"/>
                    <a:gd name="T38" fmla="*/ 578 w 617"/>
                    <a:gd name="T39" fmla="*/ 26 h 333"/>
                    <a:gd name="T40" fmla="*/ 581 w 617"/>
                    <a:gd name="T41" fmla="*/ 27 h 333"/>
                    <a:gd name="T42" fmla="*/ 586 w 617"/>
                    <a:gd name="T43" fmla="*/ 30 h 333"/>
                    <a:gd name="T44" fmla="*/ 589 w 617"/>
                    <a:gd name="T45" fmla="*/ 33 h 333"/>
                    <a:gd name="T46" fmla="*/ 585 w 617"/>
                    <a:gd name="T47" fmla="*/ 42 h 333"/>
                    <a:gd name="T48" fmla="*/ 574 w 617"/>
                    <a:gd name="T49" fmla="*/ 65 h 333"/>
                    <a:gd name="T50" fmla="*/ 588 w 617"/>
                    <a:gd name="T51" fmla="*/ 80 h 333"/>
                    <a:gd name="T52" fmla="*/ 600 w 617"/>
                    <a:gd name="T53" fmla="*/ 101 h 333"/>
                    <a:gd name="T54" fmla="*/ 616 w 617"/>
                    <a:gd name="T55" fmla="*/ 332 h 333"/>
                    <a:gd name="T56" fmla="*/ 614 w 617"/>
                    <a:gd name="T57" fmla="*/ 332 h 333"/>
                    <a:gd name="T58" fmla="*/ 603 w 617"/>
                    <a:gd name="T59" fmla="*/ 332 h 333"/>
                    <a:gd name="T60" fmla="*/ 583 w 617"/>
                    <a:gd name="T61" fmla="*/ 332 h 333"/>
                    <a:gd name="T62" fmla="*/ 553 w 617"/>
                    <a:gd name="T63" fmla="*/ 332 h 333"/>
                    <a:gd name="T64" fmla="*/ 517 w 617"/>
                    <a:gd name="T65" fmla="*/ 332 h 333"/>
                    <a:gd name="T66" fmla="*/ 475 w 617"/>
                    <a:gd name="T67" fmla="*/ 332 h 333"/>
                    <a:gd name="T68" fmla="*/ 430 w 617"/>
                    <a:gd name="T69" fmla="*/ 332 h 333"/>
                    <a:gd name="T70" fmla="*/ 379 w 617"/>
                    <a:gd name="T71" fmla="*/ 330 h 333"/>
                    <a:gd name="T72" fmla="*/ 328 w 617"/>
                    <a:gd name="T73" fmla="*/ 330 h 333"/>
                    <a:gd name="T74" fmla="*/ 275 w 617"/>
                    <a:gd name="T75" fmla="*/ 329 h 333"/>
                    <a:gd name="T76" fmla="*/ 221 w 617"/>
                    <a:gd name="T77" fmla="*/ 327 h 333"/>
                    <a:gd name="T78" fmla="*/ 171 w 617"/>
                    <a:gd name="T79" fmla="*/ 327 h 333"/>
                    <a:gd name="T80" fmla="*/ 124 w 617"/>
                    <a:gd name="T81" fmla="*/ 326 h 333"/>
                    <a:gd name="T82" fmla="*/ 81 w 617"/>
                    <a:gd name="T83" fmla="*/ 324 h 333"/>
                    <a:gd name="T84" fmla="*/ 42 w 617"/>
                    <a:gd name="T85" fmla="*/ 323 h 333"/>
                    <a:gd name="T86" fmla="*/ 12 w 617"/>
                    <a:gd name="T87" fmla="*/ 320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617" h="333">
                      <a:moveTo>
                        <a:pt x="0" y="320"/>
                      </a:move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41" y="2"/>
                      </a:lnTo>
                      <a:lnTo>
                        <a:pt x="54" y="3"/>
                      </a:lnTo>
                      <a:lnTo>
                        <a:pt x="66" y="3"/>
                      </a:lnTo>
                      <a:lnTo>
                        <a:pt x="83" y="5"/>
                      </a:lnTo>
                      <a:lnTo>
                        <a:pt x="99" y="6"/>
                      </a:lnTo>
                      <a:lnTo>
                        <a:pt x="117" y="6"/>
                      </a:lnTo>
                      <a:lnTo>
                        <a:pt x="137" y="8"/>
                      </a:lnTo>
                      <a:lnTo>
                        <a:pt x="157" y="8"/>
                      </a:lnTo>
                      <a:lnTo>
                        <a:pt x="179" y="9"/>
                      </a:lnTo>
                      <a:lnTo>
                        <a:pt x="200" y="9"/>
                      </a:lnTo>
                      <a:lnTo>
                        <a:pt x="223" y="9"/>
                      </a:lnTo>
                      <a:lnTo>
                        <a:pt x="246" y="11"/>
                      </a:lnTo>
                      <a:lnTo>
                        <a:pt x="269" y="11"/>
                      </a:lnTo>
                      <a:lnTo>
                        <a:pt x="292" y="11"/>
                      </a:lnTo>
                      <a:lnTo>
                        <a:pt x="314" y="11"/>
                      </a:lnTo>
                      <a:lnTo>
                        <a:pt x="338" y="12"/>
                      </a:lnTo>
                      <a:lnTo>
                        <a:pt x="361" y="12"/>
                      </a:lnTo>
                      <a:lnTo>
                        <a:pt x="382" y="12"/>
                      </a:lnTo>
                      <a:lnTo>
                        <a:pt x="403" y="12"/>
                      </a:lnTo>
                      <a:lnTo>
                        <a:pt x="424" y="12"/>
                      </a:lnTo>
                      <a:lnTo>
                        <a:pt x="443" y="12"/>
                      </a:lnTo>
                      <a:lnTo>
                        <a:pt x="461" y="14"/>
                      </a:lnTo>
                      <a:lnTo>
                        <a:pt x="478" y="14"/>
                      </a:lnTo>
                      <a:lnTo>
                        <a:pt x="493" y="14"/>
                      </a:lnTo>
                      <a:lnTo>
                        <a:pt x="508" y="14"/>
                      </a:lnTo>
                      <a:lnTo>
                        <a:pt x="521" y="14"/>
                      </a:lnTo>
                      <a:lnTo>
                        <a:pt x="531" y="14"/>
                      </a:lnTo>
                      <a:lnTo>
                        <a:pt x="540" y="14"/>
                      </a:lnTo>
                      <a:lnTo>
                        <a:pt x="545" y="14"/>
                      </a:lnTo>
                      <a:lnTo>
                        <a:pt x="550" y="14"/>
                      </a:lnTo>
                      <a:lnTo>
                        <a:pt x="551" y="14"/>
                      </a:lnTo>
                      <a:lnTo>
                        <a:pt x="550" y="12"/>
                      </a:lnTo>
                      <a:lnTo>
                        <a:pt x="559" y="18"/>
                      </a:lnTo>
                      <a:lnTo>
                        <a:pt x="570" y="27"/>
                      </a:lnTo>
                      <a:lnTo>
                        <a:pt x="578" y="26"/>
                      </a:lnTo>
                      <a:lnTo>
                        <a:pt x="578" y="26"/>
                      </a:lnTo>
                      <a:lnTo>
                        <a:pt x="580" y="27"/>
                      </a:lnTo>
                      <a:lnTo>
                        <a:pt x="581" y="27"/>
                      </a:lnTo>
                      <a:lnTo>
                        <a:pt x="584" y="29"/>
                      </a:lnTo>
                      <a:lnTo>
                        <a:pt x="586" y="30"/>
                      </a:lnTo>
                      <a:lnTo>
                        <a:pt x="588" y="30"/>
                      </a:lnTo>
                      <a:lnTo>
                        <a:pt x="589" y="33"/>
                      </a:lnTo>
                      <a:lnTo>
                        <a:pt x="588" y="38"/>
                      </a:lnTo>
                      <a:lnTo>
                        <a:pt x="585" y="42"/>
                      </a:lnTo>
                      <a:lnTo>
                        <a:pt x="574" y="59"/>
                      </a:lnTo>
                      <a:lnTo>
                        <a:pt x="574" y="65"/>
                      </a:lnTo>
                      <a:lnTo>
                        <a:pt x="585" y="74"/>
                      </a:lnTo>
                      <a:lnTo>
                        <a:pt x="588" y="80"/>
                      </a:lnTo>
                      <a:lnTo>
                        <a:pt x="589" y="90"/>
                      </a:lnTo>
                      <a:lnTo>
                        <a:pt x="600" y="101"/>
                      </a:lnTo>
                      <a:lnTo>
                        <a:pt x="614" y="101"/>
                      </a:lnTo>
                      <a:lnTo>
                        <a:pt x="616" y="332"/>
                      </a:lnTo>
                      <a:lnTo>
                        <a:pt x="616" y="332"/>
                      </a:lnTo>
                      <a:lnTo>
                        <a:pt x="614" y="332"/>
                      </a:lnTo>
                      <a:lnTo>
                        <a:pt x="610" y="332"/>
                      </a:lnTo>
                      <a:lnTo>
                        <a:pt x="603" y="332"/>
                      </a:lnTo>
                      <a:lnTo>
                        <a:pt x="594" y="332"/>
                      </a:lnTo>
                      <a:lnTo>
                        <a:pt x="583" y="332"/>
                      </a:lnTo>
                      <a:lnTo>
                        <a:pt x="568" y="332"/>
                      </a:lnTo>
                      <a:lnTo>
                        <a:pt x="553" y="332"/>
                      </a:lnTo>
                      <a:lnTo>
                        <a:pt x="537" y="332"/>
                      </a:lnTo>
                      <a:lnTo>
                        <a:pt x="517" y="332"/>
                      </a:lnTo>
                      <a:lnTo>
                        <a:pt x="496" y="332"/>
                      </a:lnTo>
                      <a:lnTo>
                        <a:pt x="475" y="332"/>
                      </a:lnTo>
                      <a:lnTo>
                        <a:pt x="452" y="332"/>
                      </a:lnTo>
                      <a:lnTo>
                        <a:pt x="430" y="332"/>
                      </a:lnTo>
                      <a:lnTo>
                        <a:pt x="403" y="330"/>
                      </a:lnTo>
                      <a:lnTo>
                        <a:pt x="379" y="330"/>
                      </a:lnTo>
                      <a:lnTo>
                        <a:pt x="353" y="330"/>
                      </a:lnTo>
                      <a:lnTo>
                        <a:pt x="328" y="330"/>
                      </a:lnTo>
                      <a:lnTo>
                        <a:pt x="301" y="329"/>
                      </a:lnTo>
                      <a:lnTo>
                        <a:pt x="275" y="329"/>
                      </a:lnTo>
                      <a:lnTo>
                        <a:pt x="248" y="329"/>
                      </a:lnTo>
                      <a:lnTo>
                        <a:pt x="221" y="327"/>
                      </a:lnTo>
                      <a:lnTo>
                        <a:pt x="197" y="327"/>
                      </a:lnTo>
                      <a:lnTo>
                        <a:pt x="171" y="327"/>
                      </a:lnTo>
                      <a:lnTo>
                        <a:pt x="147" y="326"/>
                      </a:lnTo>
                      <a:lnTo>
                        <a:pt x="124" y="326"/>
                      </a:lnTo>
                      <a:lnTo>
                        <a:pt x="101" y="324"/>
                      </a:lnTo>
                      <a:lnTo>
                        <a:pt x="81" y="324"/>
                      </a:lnTo>
                      <a:lnTo>
                        <a:pt x="61" y="323"/>
                      </a:lnTo>
                      <a:lnTo>
                        <a:pt x="42" y="323"/>
                      </a:lnTo>
                      <a:lnTo>
                        <a:pt x="27" y="321"/>
                      </a:lnTo>
                      <a:lnTo>
                        <a:pt x="12" y="320"/>
                      </a:lnTo>
                      <a:lnTo>
                        <a:pt x="0" y="32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42" name="Freeform 34"/>
                <p:cNvSpPr>
                  <a:spLocks/>
                </p:cNvSpPr>
                <p:nvPr/>
              </p:nvSpPr>
              <p:spPr bwMode="auto">
                <a:xfrm>
                  <a:off x="3617913" y="3727450"/>
                  <a:ext cx="1277937" cy="642938"/>
                </a:xfrm>
                <a:custGeom>
                  <a:avLst/>
                  <a:gdLst>
                    <a:gd name="T0" fmla="*/ 257 w 723"/>
                    <a:gd name="T1" fmla="*/ 272 h 375"/>
                    <a:gd name="T2" fmla="*/ 296 w 723"/>
                    <a:gd name="T3" fmla="*/ 293 h 375"/>
                    <a:gd name="T4" fmla="*/ 337 w 723"/>
                    <a:gd name="T5" fmla="*/ 311 h 375"/>
                    <a:gd name="T6" fmla="*/ 343 w 723"/>
                    <a:gd name="T7" fmla="*/ 314 h 375"/>
                    <a:gd name="T8" fmla="*/ 352 w 723"/>
                    <a:gd name="T9" fmla="*/ 318 h 375"/>
                    <a:gd name="T10" fmla="*/ 361 w 723"/>
                    <a:gd name="T11" fmla="*/ 315 h 375"/>
                    <a:gd name="T12" fmla="*/ 376 w 723"/>
                    <a:gd name="T13" fmla="*/ 318 h 375"/>
                    <a:gd name="T14" fmla="*/ 383 w 723"/>
                    <a:gd name="T15" fmla="*/ 327 h 375"/>
                    <a:gd name="T16" fmla="*/ 397 w 723"/>
                    <a:gd name="T17" fmla="*/ 323 h 375"/>
                    <a:gd name="T18" fmla="*/ 421 w 723"/>
                    <a:gd name="T19" fmla="*/ 332 h 375"/>
                    <a:gd name="T20" fmla="*/ 439 w 723"/>
                    <a:gd name="T21" fmla="*/ 339 h 375"/>
                    <a:gd name="T22" fmla="*/ 464 w 723"/>
                    <a:gd name="T23" fmla="*/ 347 h 375"/>
                    <a:gd name="T24" fmla="*/ 464 w 723"/>
                    <a:gd name="T25" fmla="*/ 351 h 375"/>
                    <a:gd name="T26" fmla="*/ 467 w 723"/>
                    <a:gd name="T27" fmla="*/ 356 h 375"/>
                    <a:gd name="T28" fmla="*/ 481 w 723"/>
                    <a:gd name="T29" fmla="*/ 347 h 375"/>
                    <a:gd name="T30" fmla="*/ 485 w 723"/>
                    <a:gd name="T31" fmla="*/ 342 h 375"/>
                    <a:gd name="T32" fmla="*/ 487 w 723"/>
                    <a:gd name="T33" fmla="*/ 348 h 375"/>
                    <a:gd name="T34" fmla="*/ 492 w 723"/>
                    <a:gd name="T35" fmla="*/ 365 h 375"/>
                    <a:gd name="T36" fmla="*/ 496 w 723"/>
                    <a:gd name="T37" fmla="*/ 360 h 375"/>
                    <a:gd name="T38" fmla="*/ 496 w 723"/>
                    <a:gd name="T39" fmla="*/ 354 h 375"/>
                    <a:gd name="T40" fmla="*/ 536 w 723"/>
                    <a:gd name="T41" fmla="*/ 344 h 375"/>
                    <a:gd name="T42" fmla="*/ 535 w 723"/>
                    <a:gd name="T43" fmla="*/ 345 h 375"/>
                    <a:gd name="T44" fmla="*/ 538 w 723"/>
                    <a:gd name="T45" fmla="*/ 353 h 375"/>
                    <a:gd name="T46" fmla="*/ 554 w 723"/>
                    <a:gd name="T47" fmla="*/ 362 h 375"/>
                    <a:gd name="T48" fmla="*/ 563 w 723"/>
                    <a:gd name="T49" fmla="*/ 368 h 375"/>
                    <a:gd name="T50" fmla="*/ 572 w 723"/>
                    <a:gd name="T51" fmla="*/ 363 h 375"/>
                    <a:gd name="T52" fmla="*/ 591 w 723"/>
                    <a:gd name="T53" fmla="*/ 348 h 375"/>
                    <a:gd name="T54" fmla="*/ 601 w 723"/>
                    <a:gd name="T55" fmla="*/ 351 h 375"/>
                    <a:gd name="T56" fmla="*/ 605 w 723"/>
                    <a:gd name="T57" fmla="*/ 357 h 375"/>
                    <a:gd name="T58" fmla="*/ 605 w 723"/>
                    <a:gd name="T59" fmla="*/ 357 h 375"/>
                    <a:gd name="T60" fmla="*/ 608 w 723"/>
                    <a:gd name="T61" fmla="*/ 354 h 375"/>
                    <a:gd name="T62" fmla="*/ 617 w 723"/>
                    <a:gd name="T63" fmla="*/ 344 h 375"/>
                    <a:gd name="T64" fmla="*/ 619 w 723"/>
                    <a:gd name="T65" fmla="*/ 339 h 375"/>
                    <a:gd name="T66" fmla="*/ 623 w 723"/>
                    <a:gd name="T67" fmla="*/ 344 h 375"/>
                    <a:gd name="T68" fmla="*/ 637 w 723"/>
                    <a:gd name="T69" fmla="*/ 356 h 375"/>
                    <a:gd name="T70" fmla="*/ 640 w 723"/>
                    <a:gd name="T71" fmla="*/ 359 h 375"/>
                    <a:gd name="T72" fmla="*/ 646 w 723"/>
                    <a:gd name="T73" fmla="*/ 350 h 375"/>
                    <a:gd name="T74" fmla="*/ 657 w 723"/>
                    <a:gd name="T75" fmla="*/ 343 h 375"/>
                    <a:gd name="T76" fmla="*/ 667 w 723"/>
                    <a:gd name="T77" fmla="*/ 344 h 375"/>
                    <a:gd name="T78" fmla="*/ 691 w 723"/>
                    <a:gd name="T79" fmla="*/ 366 h 375"/>
                    <a:gd name="T80" fmla="*/ 722 w 723"/>
                    <a:gd name="T81" fmla="*/ 188 h 375"/>
                    <a:gd name="T82" fmla="*/ 703 w 723"/>
                    <a:gd name="T83" fmla="*/ 17 h 375"/>
                    <a:gd name="T84" fmla="*/ 690 w 723"/>
                    <a:gd name="T85" fmla="*/ 17 h 375"/>
                    <a:gd name="T86" fmla="*/ 656 w 723"/>
                    <a:gd name="T87" fmla="*/ 17 h 375"/>
                    <a:gd name="T88" fmla="*/ 604 w 723"/>
                    <a:gd name="T89" fmla="*/ 17 h 375"/>
                    <a:gd name="T90" fmla="*/ 539 w 723"/>
                    <a:gd name="T91" fmla="*/ 17 h 375"/>
                    <a:gd name="T92" fmla="*/ 466 w 723"/>
                    <a:gd name="T93" fmla="*/ 15 h 375"/>
                    <a:gd name="T94" fmla="*/ 388 w 723"/>
                    <a:gd name="T95" fmla="*/ 14 h 375"/>
                    <a:gd name="T96" fmla="*/ 308 w 723"/>
                    <a:gd name="T97" fmla="*/ 12 h 375"/>
                    <a:gd name="T98" fmla="*/ 233 w 723"/>
                    <a:gd name="T99" fmla="*/ 11 h 375"/>
                    <a:gd name="T100" fmla="*/ 167 w 723"/>
                    <a:gd name="T101" fmla="*/ 9 h 375"/>
                    <a:gd name="T102" fmla="*/ 113 w 723"/>
                    <a:gd name="T103" fmla="*/ 6 h 375"/>
                    <a:gd name="T104" fmla="*/ 4 w 723"/>
                    <a:gd name="T105" fmla="*/ 0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723" h="375">
                      <a:moveTo>
                        <a:pt x="257" y="66"/>
                      </a:moveTo>
                      <a:lnTo>
                        <a:pt x="250" y="270"/>
                      </a:lnTo>
                      <a:lnTo>
                        <a:pt x="257" y="272"/>
                      </a:lnTo>
                      <a:lnTo>
                        <a:pt x="277" y="291"/>
                      </a:lnTo>
                      <a:lnTo>
                        <a:pt x="284" y="285"/>
                      </a:lnTo>
                      <a:lnTo>
                        <a:pt x="296" y="293"/>
                      </a:lnTo>
                      <a:lnTo>
                        <a:pt x="304" y="282"/>
                      </a:lnTo>
                      <a:lnTo>
                        <a:pt x="322" y="311"/>
                      </a:lnTo>
                      <a:lnTo>
                        <a:pt x="337" y="311"/>
                      </a:lnTo>
                      <a:lnTo>
                        <a:pt x="338" y="311"/>
                      </a:lnTo>
                      <a:lnTo>
                        <a:pt x="340" y="312"/>
                      </a:lnTo>
                      <a:lnTo>
                        <a:pt x="343" y="314"/>
                      </a:lnTo>
                      <a:lnTo>
                        <a:pt x="346" y="315"/>
                      </a:lnTo>
                      <a:lnTo>
                        <a:pt x="349" y="317"/>
                      </a:lnTo>
                      <a:lnTo>
                        <a:pt x="352" y="318"/>
                      </a:lnTo>
                      <a:lnTo>
                        <a:pt x="355" y="320"/>
                      </a:lnTo>
                      <a:lnTo>
                        <a:pt x="356" y="320"/>
                      </a:lnTo>
                      <a:lnTo>
                        <a:pt x="361" y="315"/>
                      </a:lnTo>
                      <a:lnTo>
                        <a:pt x="365" y="314"/>
                      </a:lnTo>
                      <a:lnTo>
                        <a:pt x="371" y="315"/>
                      </a:lnTo>
                      <a:lnTo>
                        <a:pt x="376" y="318"/>
                      </a:lnTo>
                      <a:lnTo>
                        <a:pt x="379" y="321"/>
                      </a:lnTo>
                      <a:lnTo>
                        <a:pt x="382" y="326"/>
                      </a:lnTo>
                      <a:lnTo>
                        <a:pt x="383" y="327"/>
                      </a:lnTo>
                      <a:lnTo>
                        <a:pt x="385" y="329"/>
                      </a:lnTo>
                      <a:lnTo>
                        <a:pt x="389" y="320"/>
                      </a:lnTo>
                      <a:lnTo>
                        <a:pt x="397" y="323"/>
                      </a:lnTo>
                      <a:lnTo>
                        <a:pt x="410" y="318"/>
                      </a:lnTo>
                      <a:lnTo>
                        <a:pt x="410" y="330"/>
                      </a:lnTo>
                      <a:lnTo>
                        <a:pt x="421" y="332"/>
                      </a:lnTo>
                      <a:lnTo>
                        <a:pt x="424" y="343"/>
                      </a:lnTo>
                      <a:lnTo>
                        <a:pt x="433" y="347"/>
                      </a:lnTo>
                      <a:lnTo>
                        <a:pt x="439" y="339"/>
                      </a:lnTo>
                      <a:lnTo>
                        <a:pt x="449" y="336"/>
                      </a:lnTo>
                      <a:lnTo>
                        <a:pt x="458" y="344"/>
                      </a:lnTo>
                      <a:lnTo>
                        <a:pt x="464" y="347"/>
                      </a:lnTo>
                      <a:lnTo>
                        <a:pt x="464" y="348"/>
                      </a:lnTo>
                      <a:lnTo>
                        <a:pt x="464" y="350"/>
                      </a:lnTo>
                      <a:lnTo>
                        <a:pt x="464" y="351"/>
                      </a:lnTo>
                      <a:lnTo>
                        <a:pt x="464" y="353"/>
                      </a:lnTo>
                      <a:lnTo>
                        <a:pt x="466" y="354"/>
                      </a:lnTo>
                      <a:lnTo>
                        <a:pt x="467" y="356"/>
                      </a:lnTo>
                      <a:lnTo>
                        <a:pt x="470" y="354"/>
                      </a:lnTo>
                      <a:lnTo>
                        <a:pt x="476" y="351"/>
                      </a:lnTo>
                      <a:lnTo>
                        <a:pt x="481" y="347"/>
                      </a:lnTo>
                      <a:lnTo>
                        <a:pt x="484" y="344"/>
                      </a:lnTo>
                      <a:lnTo>
                        <a:pt x="485" y="343"/>
                      </a:lnTo>
                      <a:lnTo>
                        <a:pt x="485" y="342"/>
                      </a:lnTo>
                      <a:lnTo>
                        <a:pt x="485" y="342"/>
                      </a:lnTo>
                      <a:lnTo>
                        <a:pt x="485" y="344"/>
                      </a:lnTo>
                      <a:lnTo>
                        <a:pt x="487" y="348"/>
                      </a:lnTo>
                      <a:lnTo>
                        <a:pt x="488" y="354"/>
                      </a:lnTo>
                      <a:lnTo>
                        <a:pt x="491" y="362"/>
                      </a:lnTo>
                      <a:lnTo>
                        <a:pt x="492" y="365"/>
                      </a:lnTo>
                      <a:lnTo>
                        <a:pt x="494" y="365"/>
                      </a:lnTo>
                      <a:lnTo>
                        <a:pt x="494" y="363"/>
                      </a:lnTo>
                      <a:lnTo>
                        <a:pt x="496" y="360"/>
                      </a:lnTo>
                      <a:lnTo>
                        <a:pt x="496" y="359"/>
                      </a:lnTo>
                      <a:lnTo>
                        <a:pt x="496" y="356"/>
                      </a:lnTo>
                      <a:lnTo>
                        <a:pt x="496" y="354"/>
                      </a:lnTo>
                      <a:lnTo>
                        <a:pt x="511" y="343"/>
                      </a:lnTo>
                      <a:lnTo>
                        <a:pt x="523" y="351"/>
                      </a:lnTo>
                      <a:lnTo>
                        <a:pt x="536" y="344"/>
                      </a:lnTo>
                      <a:lnTo>
                        <a:pt x="536" y="344"/>
                      </a:lnTo>
                      <a:lnTo>
                        <a:pt x="535" y="345"/>
                      </a:lnTo>
                      <a:lnTo>
                        <a:pt x="535" y="345"/>
                      </a:lnTo>
                      <a:lnTo>
                        <a:pt x="535" y="348"/>
                      </a:lnTo>
                      <a:lnTo>
                        <a:pt x="536" y="350"/>
                      </a:lnTo>
                      <a:lnTo>
                        <a:pt x="538" y="353"/>
                      </a:lnTo>
                      <a:lnTo>
                        <a:pt x="542" y="356"/>
                      </a:lnTo>
                      <a:lnTo>
                        <a:pt x="548" y="359"/>
                      </a:lnTo>
                      <a:lnTo>
                        <a:pt x="554" y="362"/>
                      </a:lnTo>
                      <a:lnTo>
                        <a:pt x="558" y="365"/>
                      </a:lnTo>
                      <a:lnTo>
                        <a:pt x="561" y="366"/>
                      </a:lnTo>
                      <a:lnTo>
                        <a:pt x="563" y="368"/>
                      </a:lnTo>
                      <a:lnTo>
                        <a:pt x="565" y="368"/>
                      </a:lnTo>
                      <a:lnTo>
                        <a:pt x="568" y="366"/>
                      </a:lnTo>
                      <a:lnTo>
                        <a:pt x="572" y="363"/>
                      </a:lnTo>
                      <a:lnTo>
                        <a:pt x="578" y="357"/>
                      </a:lnTo>
                      <a:lnTo>
                        <a:pt x="586" y="351"/>
                      </a:lnTo>
                      <a:lnTo>
                        <a:pt x="591" y="348"/>
                      </a:lnTo>
                      <a:lnTo>
                        <a:pt x="595" y="348"/>
                      </a:lnTo>
                      <a:lnTo>
                        <a:pt x="599" y="350"/>
                      </a:lnTo>
                      <a:lnTo>
                        <a:pt x="601" y="351"/>
                      </a:lnTo>
                      <a:lnTo>
                        <a:pt x="604" y="354"/>
                      </a:lnTo>
                      <a:lnTo>
                        <a:pt x="605" y="356"/>
                      </a:lnTo>
                      <a:lnTo>
                        <a:pt x="605" y="357"/>
                      </a:lnTo>
                      <a:lnTo>
                        <a:pt x="605" y="357"/>
                      </a:lnTo>
                      <a:lnTo>
                        <a:pt x="605" y="357"/>
                      </a:lnTo>
                      <a:lnTo>
                        <a:pt x="605" y="357"/>
                      </a:lnTo>
                      <a:lnTo>
                        <a:pt x="607" y="357"/>
                      </a:lnTo>
                      <a:lnTo>
                        <a:pt x="607" y="356"/>
                      </a:lnTo>
                      <a:lnTo>
                        <a:pt x="608" y="354"/>
                      </a:lnTo>
                      <a:lnTo>
                        <a:pt x="611" y="351"/>
                      </a:lnTo>
                      <a:lnTo>
                        <a:pt x="614" y="347"/>
                      </a:lnTo>
                      <a:lnTo>
                        <a:pt x="617" y="344"/>
                      </a:lnTo>
                      <a:lnTo>
                        <a:pt x="617" y="342"/>
                      </a:lnTo>
                      <a:lnTo>
                        <a:pt x="617" y="339"/>
                      </a:lnTo>
                      <a:lnTo>
                        <a:pt x="619" y="339"/>
                      </a:lnTo>
                      <a:lnTo>
                        <a:pt x="619" y="339"/>
                      </a:lnTo>
                      <a:lnTo>
                        <a:pt x="620" y="342"/>
                      </a:lnTo>
                      <a:lnTo>
                        <a:pt x="623" y="344"/>
                      </a:lnTo>
                      <a:lnTo>
                        <a:pt x="628" y="347"/>
                      </a:lnTo>
                      <a:lnTo>
                        <a:pt x="632" y="351"/>
                      </a:lnTo>
                      <a:lnTo>
                        <a:pt x="637" y="356"/>
                      </a:lnTo>
                      <a:lnTo>
                        <a:pt x="638" y="357"/>
                      </a:lnTo>
                      <a:lnTo>
                        <a:pt x="640" y="359"/>
                      </a:lnTo>
                      <a:lnTo>
                        <a:pt x="640" y="359"/>
                      </a:lnTo>
                      <a:lnTo>
                        <a:pt x="641" y="357"/>
                      </a:lnTo>
                      <a:lnTo>
                        <a:pt x="643" y="354"/>
                      </a:lnTo>
                      <a:lnTo>
                        <a:pt x="646" y="350"/>
                      </a:lnTo>
                      <a:lnTo>
                        <a:pt x="650" y="345"/>
                      </a:lnTo>
                      <a:lnTo>
                        <a:pt x="655" y="343"/>
                      </a:lnTo>
                      <a:lnTo>
                        <a:pt x="657" y="343"/>
                      </a:lnTo>
                      <a:lnTo>
                        <a:pt x="661" y="343"/>
                      </a:lnTo>
                      <a:lnTo>
                        <a:pt x="664" y="344"/>
                      </a:lnTo>
                      <a:lnTo>
                        <a:pt x="667" y="344"/>
                      </a:lnTo>
                      <a:lnTo>
                        <a:pt x="668" y="345"/>
                      </a:lnTo>
                      <a:lnTo>
                        <a:pt x="668" y="345"/>
                      </a:lnTo>
                      <a:lnTo>
                        <a:pt x="691" y="366"/>
                      </a:lnTo>
                      <a:lnTo>
                        <a:pt x="704" y="368"/>
                      </a:lnTo>
                      <a:lnTo>
                        <a:pt x="721" y="374"/>
                      </a:lnTo>
                      <a:lnTo>
                        <a:pt x="722" y="188"/>
                      </a:lnTo>
                      <a:lnTo>
                        <a:pt x="704" y="71"/>
                      </a:lnTo>
                      <a:lnTo>
                        <a:pt x="703" y="17"/>
                      </a:lnTo>
                      <a:lnTo>
                        <a:pt x="703" y="17"/>
                      </a:lnTo>
                      <a:lnTo>
                        <a:pt x="701" y="17"/>
                      </a:lnTo>
                      <a:lnTo>
                        <a:pt x="697" y="17"/>
                      </a:lnTo>
                      <a:lnTo>
                        <a:pt x="690" y="17"/>
                      </a:lnTo>
                      <a:lnTo>
                        <a:pt x="682" y="17"/>
                      </a:lnTo>
                      <a:lnTo>
                        <a:pt x="670" y="17"/>
                      </a:lnTo>
                      <a:lnTo>
                        <a:pt x="656" y="17"/>
                      </a:lnTo>
                      <a:lnTo>
                        <a:pt x="640" y="17"/>
                      </a:lnTo>
                      <a:lnTo>
                        <a:pt x="624" y="17"/>
                      </a:lnTo>
                      <a:lnTo>
                        <a:pt x="604" y="17"/>
                      </a:lnTo>
                      <a:lnTo>
                        <a:pt x="584" y="17"/>
                      </a:lnTo>
                      <a:lnTo>
                        <a:pt x="562" y="17"/>
                      </a:lnTo>
                      <a:lnTo>
                        <a:pt x="539" y="17"/>
                      </a:lnTo>
                      <a:lnTo>
                        <a:pt x="517" y="17"/>
                      </a:lnTo>
                      <a:lnTo>
                        <a:pt x="491" y="15"/>
                      </a:lnTo>
                      <a:lnTo>
                        <a:pt x="466" y="15"/>
                      </a:lnTo>
                      <a:lnTo>
                        <a:pt x="440" y="15"/>
                      </a:lnTo>
                      <a:lnTo>
                        <a:pt x="415" y="15"/>
                      </a:lnTo>
                      <a:lnTo>
                        <a:pt x="388" y="14"/>
                      </a:lnTo>
                      <a:lnTo>
                        <a:pt x="361" y="14"/>
                      </a:lnTo>
                      <a:lnTo>
                        <a:pt x="335" y="14"/>
                      </a:lnTo>
                      <a:lnTo>
                        <a:pt x="308" y="12"/>
                      </a:lnTo>
                      <a:lnTo>
                        <a:pt x="284" y="12"/>
                      </a:lnTo>
                      <a:lnTo>
                        <a:pt x="258" y="12"/>
                      </a:lnTo>
                      <a:lnTo>
                        <a:pt x="233" y="11"/>
                      </a:lnTo>
                      <a:lnTo>
                        <a:pt x="211" y="11"/>
                      </a:lnTo>
                      <a:lnTo>
                        <a:pt x="188" y="9"/>
                      </a:lnTo>
                      <a:lnTo>
                        <a:pt x="167" y="9"/>
                      </a:lnTo>
                      <a:lnTo>
                        <a:pt x="148" y="8"/>
                      </a:lnTo>
                      <a:lnTo>
                        <a:pt x="129" y="8"/>
                      </a:lnTo>
                      <a:lnTo>
                        <a:pt x="113" y="6"/>
                      </a:lnTo>
                      <a:lnTo>
                        <a:pt x="98" y="5"/>
                      </a:lnTo>
                      <a:lnTo>
                        <a:pt x="86" y="5"/>
                      </a:lnTo>
                      <a:lnTo>
                        <a:pt x="4" y="0"/>
                      </a:lnTo>
                      <a:lnTo>
                        <a:pt x="0" y="51"/>
                      </a:lnTo>
                      <a:lnTo>
                        <a:pt x="257" y="66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43" name="Freeform 35"/>
                <p:cNvSpPr>
                  <a:spLocks/>
                </p:cNvSpPr>
                <p:nvPr/>
              </p:nvSpPr>
              <p:spPr bwMode="auto">
                <a:xfrm>
                  <a:off x="3617913" y="3727450"/>
                  <a:ext cx="1277937" cy="642938"/>
                </a:xfrm>
                <a:custGeom>
                  <a:avLst/>
                  <a:gdLst>
                    <a:gd name="T0" fmla="*/ 257 w 723"/>
                    <a:gd name="T1" fmla="*/ 272 h 375"/>
                    <a:gd name="T2" fmla="*/ 296 w 723"/>
                    <a:gd name="T3" fmla="*/ 293 h 375"/>
                    <a:gd name="T4" fmla="*/ 337 w 723"/>
                    <a:gd name="T5" fmla="*/ 311 h 375"/>
                    <a:gd name="T6" fmla="*/ 340 w 723"/>
                    <a:gd name="T7" fmla="*/ 312 h 375"/>
                    <a:gd name="T8" fmla="*/ 349 w 723"/>
                    <a:gd name="T9" fmla="*/ 317 h 375"/>
                    <a:gd name="T10" fmla="*/ 356 w 723"/>
                    <a:gd name="T11" fmla="*/ 320 h 375"/>
                    <a:gd name="T12" fmla="*/ 365 w 723"/>
                    <a:gd name="T13" fmla="*/ 314 h 375"/>
                    <a:gd name="T14" fmla="*/ 379 w 723"/>
                    <a:gd name="T15" fmla="*/ 321 h 375"/>
                    <a:gd name="T16" fmla="*/ 385 w 723"/>
                    <a:gd name="T17" fmla="*/ 329 h 375"/>
                    <a:gd name="T18" fmla="*/ 410 w 723"/>
                    <a:gd name="T19" fmla="*/ 318 h 375"/>
                    <a:gd name="T20" fmla="*/ 424 w 723"/>
                    <a:gd name="T21" fmla="*/ 343 h 375"/>
                    <a:gd name="T22" fmla="*/ 449 w 723"/>
                    <a:gd name="T23" fmla="*/ 336 h 375"/>
                    <a:gd name="T24" fmla="*/ 464 w 723"/>
                    <a:gd name="T25" fmla="*/ 347 h 375"/>
                    <a:gd name="T26" fmla="*/ 464 w 723"/>
                    <a:gd name="T27" fmla="*/ 351 h 375"/>
                    <a:gd name="T28" fmla="*/ 467 w 723"/>
                    <a:gd name="T29" fmla="*/ 356 h 375"/>
                    <a:gd name="T30" fmla="*/ 476 w 723"/>
                    <a:gd name="T31" fmla="*/ 351 h 375"/>
                    <a:gd name="T32" fmla="*/ 485 w 723"/>
                    <a:gd name="T33" fmla="*/ 343 h 375"/>
                    <a:gd name="T34" fmla="*/ 485 w 723"/>
                    <a:gd name="T35" fmla="*/ 344 h 375"/>
                    <a:gd name="T36" fmla="*/ 488 w 723"/>
                    <a:gd name="T37" fmla="*/ 354 h 375"/>
                    <a:gd name="T38" fmla="*/ 494 w 723"/>
                    <a:gd name="T39" fmla="*/ 365 h 375"/>
                    <a:gd name="T40" fmla="*/ 496 w 723"/>
                    <a:gd name="T41" fmla="*/ 359 h 375"/>
                    <a:gd name="T42" fmla="*/ 511 w 723"/>
                    <a:gd name="T43" fmla="*/ 343 h 375"/>
                    <a:gd name="T44" fmla="*/ 536 w 723"/>
                    <a:gd name="T45" fmla="*/ 344 h 375"/>
                    <a:gd name="T46" fmla="*/ 535 w 723"/>
                    <a:gd name="T47" fmla="*/ 345 h 375"/>
                    <a:gd name="T48" fmla="*/ 538 w 723"/>
                    <a:gd name="T49" fmla="*/ 353 h 375"/>
                    <a:gd name="T50" fmla="*/ 548 w 723"/>
                    <a:gd name="T51" fmla="*/ 359 h 375"/>
                    <a:gd name="T52" fmla="*/ 561 w 723"/>
                    <a:gd name="T53" fmla="*/ 366 h 375"/>
                    <a:gd name="T54" fmla="*/ 568 w 723"/>
                    <a:gd name="T55" fmla="*/ 366 h 375"/>
                    <a:gd name="T56" fmla="*/ 578 w 723"/>
                    <a:gd name="T57" fmla="*/ 357 h 375"/>
                    <a:gd name="T58" fmla="*/ 595 w 723"/>
                    <a:gd name="T59" fmla="*/ 348 h 375"/>
                    <a:gd name="T60" fmla="*/ 604 w 723"/>
                    <a:gd name="T61" fmla="*/ 354 h 375"/>
                    <a:gd name="T62" fmla="*/ 605 w 723"/>
                    <a:gd name="T63" fmla="*/ 357 h 375"/>
                    <a:gd name="T64" fmla="*/ 605 w 723"/>
                    <a:gd name="T65" fmla="*/ 357 h 375"/>
                    <a:gd name="T66" fmla="*/ 608 w 723"/>
                    <a:gd name="T67" fmla="*/ 354 h 375"/>
                    <a:gd name="T68" fmla="*/ 614 w 723"/>
                    <a:gd name="T69" fmla="*/ 347 h 375"/>
                    <a:gd name="T70" fmla="*/ 617 w 723"/>
                    <a:gd name="T71" fmla="*/ 339 h 375"/>
                    <a:gd name="T72" fmla="*/ 620 w 723"/>
                    <a:gd name="T73" fmla="*/ 342 h 375"/>
                    <a:gd name="T74" fmla="*/ 628 w 723"/>
                    <a:gd name="T75" fmla="*/ 347 h 375"/>
                    <a:gd name="T76" fmla="*/ 638 w 723"/>
                    <a:gd name="T77" fmla="*/ 357 h 375"/>
                    <a:gd name="T78" fmla="*/ 641 w 723"/>
                    <a:gd name="T79" fmla="*/ 357 h 375"/>
                    <a:gd name="T80" fmla="*/ 646 w 723"/>
                    <a:gd name="T81" fmla="*/ 350 h 375"/>
                    <a:gd name="T82" fmla="*/ 657 w 723"/>
                    <a:gd name="T83" fmla="*/ 343 h 375"/>
                    <a:gd name="T84" fmla="*/ 667 w 723"/>
                    <a:gd name="T85" fmla="*/ 344 h 375"/>
                    <a:gd name="T86" fmla="*/ 691 w 723"/>
                    <a:gd name="T87" fmla="*/ 366 h 375"/>
                    <a:gd name="T88" fmla="*/ 722 w 723"/>
                    <a:gd name="T89" fmla="*/ 188 h 375"/>
                    <a:gd name="T90" fmla="*/ 703 w 723"/>
                    <a:gd name="T91" fmla="*/ 17 h 375"/>
                    <a:gd name="T92" fmla="*/ 697 w 723"/>
                    <a:gd name="T93" fmla="*/ 17 h 375"/>
                    <a:gd name="T94" fmla="*/ 670 w 723"/>
                    <a:gd name="T95" fmla="*/ 17 h 375"/>
                    <a:gd name="T96" fmla="*/ 624 w 723"/>
                    <a:gd name="T97" fmla="*/ 17 h 375"/>
                    <a:gd name="T98" fmla="*/ 562 w 723"/>
                    <a:gd name="T99" fmla="*/ 17 h 375"/>
                    <a:gd name="T100" fmla="*/ 491 w 723"/>
                    <a:gd name="T101" fmla="*/ 15 h 375"/>
                    <a:gd name="T102" fmla="*/ 415 w 723"/>
                    <a:gd name="T103" fmla="*/ 15 h 375"/>
                    <a:gd name="T104" fmla="*/ 335 w 723"/>
                    <a:gd name="T105" fmla="*/ 14 h 375"/>
                    <a:gd name="T106" fmla="*/ 258 w 723"/>
                    <a:gd name="T107" fmla="*/ 12 h 375"/>
                    <a:gd name="T108" fmla="*/ 188 w 723"/>
                    <a:gd name="T109" fmla="*/ 9 h 375"/>
                    <a:gd name="T110" fmla="*/ 129 w 723"/>
                    <a:gd name="T111" fmla="*/ 8 h 375"/>
                    <a:gd name="T112" fmla="*/ 86 w 723"/>
                    <a:gd name="T113" fmla="*/ 5 h 375"/>
                    <a:gd name="T114" fmla="*/ 257 w 723"/>
                    <a:gd name="T115" fmla="*/ 66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23" h="375">
                      <a:moveTo>
                        <a:pt x="257" y="66"/>
                      </a:moveTo>
                      <a:lnTo>
                        <a:pt x="250" y="270"/>
                      </a:lnTo>
                      <a:lnTo>
                        <a:pt x="257" y="272"/>
                      </a:lnTo>
                      <a:lnTo>
                        <a:pt x="277" y="291"/>
                      </a:lnTo>
                      <a:lnTo>
                        <a:pt x="284" y="285"/>
                      </a:lnTo>
                      <a:lnTo>
                        <a:pt x="296" y="293"/>
                      </a:lnTo>
                      <a:lnTo>
                        <a:pt x="304" y="282"/>
                      </a:lnTo>
                      <a:lnTo>
                        <a:pt x="322" y="311"/>
                      </a:lnTo>
                      <a:lnTo>
                        <a:pt x="337" y="311"/>
                      </a:lnTo>
                      <a:lnTo>
                        <a:pt x="337" y="311"/>
                      </a:lnTo>
                      <a:lnTo>
                        <a:pt x="338" y="311"/>
                      </a:lnTo>
                      <a:lnTo>
                        <a:pt x="340" y="312"/>
                      </a:lnTo>
                      <a:lnTo>
                        <a:pt x="343" y="314"/>
                      </a:lnTo>
                      <a:lnTo>
                        <a:pt x="346" y="315"/>
                      </a:lnTo>
                      <a:lnTo>
                        <a:pt x="349" y="317"/>
                      </a:lnTo>
                      <a:lnTo>
                        <a:pt x="352" y="318"/>
                      </a:lnTo>
                      <a:lnTo>
                        <a:pt x="355" y="320"/>
                      </a:lnTo>
                      <a:lnTo>
                        <a:pt x="356" y="320"/>
                      </a:lnTo>
                      <a:lnTo>
                        <a:pt x="356" y="320"/>
                      </a:lnTo>
                      <a:lnTo>
                        <a:pt x="361" y="315"/>
                      </a:lnTo>
                      <a:lnTo>
                        <a:pt x="365" y="314"/>
                      </a:lnTo>
                      <a:lnTo>
                        <a:pt x="371" y="315"/>
                      </a:lnTo>
                      <a:lnTo>
                        <a:pt x="376" y="318"/>
                      </a:lnTo>
                      <a:lnTo>
                        <a:pt x="379" y="321"/>
                      </a:lnTo>
                      <a:lnTo>
                        <a:pt x="382" y="326"/>
                      </a:lnTo>
                      <a:lnTo>
                        <a:pt x="383" y="327"/>
                      </a:lnTo>
                      <a:lnTo>
                        <a:pt x="385" y="329"/>
                      </a:lnTo>
                      <a:lnTo>
                        <a:pt x="389" y="320"/>
                      </a:lnTo>
                      <a:lnTo>
                        <a:pt x="397" y="323"/>
                      </a:lnTo>
                      <a:lnTo>
                        <a:pt x="410" y="318"/>
                      </a:lnTo>
                      <a:lnTo>
                        <a:pt x="410" y="330"/>
                      </a:lnTo>
                      <a:lnTo>
                        <a:pt x="421" y="332"/>
                      </a:lnTo>
                      <a:lnTo>
                        <a:pt x="424" y="343"/>
                      </a:lnTo>
                      <a:lnTo>
                        <a:pt x="433" y="347"/>
                      </a:lnTo>
                      <a:lnTo>
                        <a:pt x="439" y="339"/>
                      </a:lnTo>
                      <a:lnTo>
                        <a:pt x="449" y="336"/>
                      </a:lnTo>
                      <a:lnTo>
                        <a:pt x="458" y="344"/>
                      </a:lnTo>
                      <a:lnTo>
                        <a:pt x="464" y="347"/>
                      </a:lnTo>
                      <a:lnTo>
                        <a:pt x="464" y="347"/>
                      </a:lnTo>
                      <a:lnTo>
                        <a:pt x="464" y="348"/>
                      </a:lnTo>
                      <a:lnTo>
                        <a:pt x="464" y="350"/>
                      </a:lnTo>
                      <a:lnTo>
                        <a:pt x="464" y="351"/>
                      </a:lnTo>
                      <a:lnTo>
                        <a:pt x="464" y="353"/>
                      </a:lnTo>
                      <a:lnTo>
                        <a:pt x="466" y="354"/>
                      </a:lnTo>
                      <a:lnTo>
                        <a:pt x="467" y="356"/>
                      </a:lnTo>
                      <a:lnTo>
                        <a:pt x="470" y="354"/>
                      </a:lnTo>
                      <a:lnTo>
                        <a:pt x="476" y="351"/>
                      </a:lnTo>
                      <a:lnTo>
                        <a:pt x="476" y="351"/>
                      </a:lnTo>
                      <a:lnTo>
                        <a:pt x="481" y="347"/>
                      </a:lnTo>
                      <a:lnTo>
                        <a:pt x="484" y="344"/>
                      </a:lnTo>
                      <a:lnTo>
                        <a:pt x="485" y="343"/>
                      </a:lnTo>
                      <a:lnTo>
                        <a:pt x="485" y="342"/>
                      </a:lnTo>
                      <a:lnTo>
                        <a:pt x="485" y="342"/>
                      </a:lnTo>
                      <a:lnTo>
                        <a:pt x="485" y="344"/>
                      </a:lnTo>
                      <a:lnTo>
                        <a:pt x="487" y="348"/>
                      </a:lnTo>
                      <a:lnTo>
                        <a:pt x="488" y="354"/>
                      </a:lnTo>
                      <a:lnTo>
                        <a:pt x="488" y="354"/>
                      </a:lnTo>
                      <a:lnTo>
                        <a:pt x="491" y="362"/>
                      </a:lnTo>
                      <a:lnTo>
                        <a:pt x="492" y="365"/>
                      </a:lnTo>
                      <a:lnTo>
                        <a:pt x="494" y="365"/>
                      </a:lnTo>
                      <a:lnTo>
                        <a:pt x="494" y="363"/>
                      </a:lnTo>
                      <a:lnTo>
                        <a:pt x="496" y="360"/>
                      </a:lnTo>
                      <a:lnTo>
                        <a:pt x="496" y="359"/>
                      </a:lnTo>
                      <a:lnTo>
                        <a:pt x="496" y="356"/>
                      </a:lnTo>
                      <a:lnTo>
                        <a:pt x="496" y="354"/>
                      </a:lnTo>
                      <a:lnTo>
                        <a:pt x="511" y="343"/>
                      </a:lnTo>
                      <a:lnTo>
                        <a:pt x="523" y="351"/>
                      </a:lnTo>
                      <a:lnTo>
                        <a:pt x="536" y="344"/>
                      </a:lnTo>
                      <a:lnTo>
                        <a:pt x="536" y="344"/>
                      </a:lnTo>
                      <a:lnTo>
                        <a:pt x="536" y="344"/>
                      </a:lnTo>
                      <a:lnTo>
                        <a:pt x="535" y="345"/>
                      </a:lnTo>
                      <a:lnTo>
                        <a:pt x="535" y="345"/>
                      </a:lnTo>
                      <a:lnTo>
                        <a:pt x="535" y="348"/>
                      </a:lnTo>
                      <a:lnTo>
                        <a:pt x="536" y="350"/>
                      </a:lnTo>
                      <a:lnTo>
                        <a:pt x="538" y="353"/>
                      </a:lnTo>
                      <a:lnTo>
                        <a:pt x="542" y="356"/>
                      </a:lnTo>
                      <a:lnTo>
                        <a:pt x="548" y="359"/>
                      </a:lnTo>
                      <a:lnTo>
                        <a:pt x="548" y="359"/>
                      </a:lnTo>
                      <a:lnTo>
                        <a:pt x="554" y="362"/>
                      </a:lnTo>
                      <a:lnTo>
                        <a:pt x="558" y="365"/>
                      </a:lnTo>
                      <a:lnTo>
                        <a:pt x="561" y="366"/>
                      </a:lnTo>
                      <a:lnTo>
                        <a:pt x="563" y="368"/>
                      </a:lnTo>
                      <a:lnTo>
                        <a:pt x="565" y="368"/>
                      </a:lnTo>
                      <a:lnTo>
                        <a:pt x="568" y="366"/>
                      </a:lnTo>
                      <a:lnTo>
                        <a:pt x="572" y="363"/>
                      </a:lnTo>
                      <a:lnTo>
                        <a:pt x="578" y="357"/>
                      </a:lnTo>
                      <a:lnTo>
                        <a:pt x="578" y="357"/>
                      </a:lnTo>
                      <a:lnTo>
                        <a:pt x="586" y="351"/>
                      </a:lnTo>
                      <a:lnTo>
                        <a:pt x="591" y="348"/>
                      </a:lnTo>
                      <a:lnTo>
                        <a:pt x="595" y="348"/>
                      </a:lnTo>
                      <a:lnTo>
                        <a:pt x="599" y="350"/>
                      </a:lnTo>
                      <a:lnTo>
                        <a:pt x="601" y="351"/>
                      </a:lnTo>
                      <a:lnTo>
                        <a:pt x="604" y="354"/>
                      </a:lnTo>
                      <a:lnTo>
                        <a:pt x="605" y="356"/>
                      </a:lnTo>
                      <a:lnTo>
                        <a:pt x="605" y="357"/>
                      </a:lnTo>
                      <a:lnTo>
                        <a:pt x="605" y="357"/>
                      </a:lnTo>
                      <a:lnTo>
                        <a:pt x="605" y="357"/>
                      </a:lnTo>
                      <a:lnTo>
                        <a:pt x="605" y="357"/>
                      </a:lnTo>
                      <a:lnTo>
                        <a:pt x="605" y="357"/>
                      </a:lnTo>
                      <a:lnTo>
                        <a:pt x="607" y="357"/>
                      </a:lnTo>
                      <a:lnTo>
                        <a:pt x="607" y="356"/>
                      </a:lnTo>
                      <a:lnTo>
                        <a:pt x="608" y="354"/>
                      </a:lnTo>
                      <a:lnTo>
                        <a:pt x="611" y="351"/>
                      </a:lnTo>
                      <a:lnTo>
                        <a:pt x="614" y="347"/>
                      </a:lnTo>
                      <a:lnTo>
                        <a:pt x="614" y="347"/>
                      </a:lnTo>
                      <a:lnTo>
                        <a:pt x="617" y="344"/>
                      </a:lnTo>
                      <a:lnTo>
                        <a:pt x="617" y="342"/>
                      </a:lnTo>
                      <a:lnTo>
                        <a:pt x="617" y="339"/>
                      </a:lnTo>
                      <a:lnTo>
                        <a:pt x="619" y="339"/>
                      </a:lnTo>
                      <a:lnTo>
                        <a:pt x="619" y="339"/>
                      </a:lnTo>
                      <a:lnTo>
                        <a:pt x="620" y="342"/>
                      </a:lnTo>
                      <a:lnTo>
                        <a:pt x="623" y="344"/>
                      </a:lnTo>
                      <a:lnTo>
                        <a:pt x="628" y="347"/>
                      </a:lnTo>
                      <a:lnTo>
                        <a:pt x="628" y="347"/>
                      </a:lnTo>
                      <a:lnTo>
                        <a:pt x="632" y="351"/>
                      </a:lnTo>
                      <a:lnTo>
                        <a:pt x="637" y="356"/>
                      </a:lnTo>
                      <a:lnTo>
                        <a:pt x="638" y="357"/>
                      </a:lnTo>
                      <a:lnTo>
                        <a:pt x="640" y="359"/>
                      </a:lnTo>
                      <a:lnTo>
                        <a:pt x="640" y="359"/>
                      </a:lnTo>
                      <a:lnTo>
                        <a:pt x="641" y="357"/>
                      </a:lnTo>
                      <a:lnTo>
                        <a:pt x="643" y="354"/>
                      </a:lnTo>
                      <a:lnTo>
                        <a:pt x="646" y="350"/>
                      </a:lnTo>
                      <a:lnTo>
                        <a:pt x="646" y="350"/>
                      </a:lnTo>
                      <a:lnTo>
                        <a:pt x="650" y="345"/>
                      </a:lnTo>
                      <a:lnTo>
                        <a:pt x="655" y="343"/>
                      </a:lnTo>
                      <a:lnTo>
                        <a:pt x="657" y="343"/>
                      </a:lnTo>
                      <a:lnTo>
                        <a:pt x="661" y="343"/>
                      </a:lnTo>
                      <a:lnTo>
                        <a:pt x="664" y="344"/>
                      </a:lnTo>
                      <a:lnTo>
                        <a:pt x="667" y="344"/>
                      </a:lnTo>
                      <a:lnTo>
                        <a:pt x="668" y="345"/>
                      </a:lnTo>
                      <a:lnTo>
                        <a:pt x="668" y="345"/>
                      </a:lnTo>
                      <a:lnTo>
                        <a:pt x="691" y="366"/>
                      </a:lnTo>
                      <a:lnTo>
                        <a:pt x="704" y="368"/>
                      </a:lnTo>
                      <a:lnTo>
                        <a:pt x="721" y="374"/>
                      </a:lnTo>
                      <a:lnTo>
                        <a:pt x="722" y="188"/>
                      </a:lnTo>
                      <a:lnTo>
                        <a:pt x="704" y="71"/>
                      </a:lnTo>
                      <a:lnTo>
                        <a:pt x="703" y="17"/>
                      </a:lnTo>
                      <a:lnTo>
                        <a:pt x="703" y="17"/>
                      </a:lnTo>
                      <a:lnTo>
                        <a:pt x="703" y="17"/>
                      </a:lnTo>
                      <a:lnTo>
                        <a:pt x="701" y="17"/>
                      </a:lnTo>
                      <a:lnTo>
                        <a:pt x="697" y="17"/>
                      </a:lnTo>
                      <a:lnTo>
                        <a:pt x="690" y="17"/>
                      </a:lnTo>
                      <a:lnTo>
                        <a:pt x="682" y="17"/>
                      </a:lnTo>
                      <a:lnTo>
                        <a:pt x="670" y="17"/>
                      </a:lnTo>
                      <a:lnTo>
                        <a:pt x="656" y="17"/>
                      </a:lnTo>
                      <a:lnTo>
                        <a:pt x="640" y="17"/>
                      </a:lnTo>
                      <a:lnTo>
                        <a:pt x="624" y="17"/>
                      </a:lnTo>
                      <a:lnTo>
                        <a:pt x="604" y="17"/>
                      </a:lnTo>
                      <a:lnTo>
                        <a:pt x="584" y="17"/>
                      </a:lnTo>
                      <a:lnTo>
                        <a:pt x="562" y="17"/>
                      </a:lnTo>
                      <a:lnTo>
                        <a:pt x="539" y="17"/>
                      </a:lnTo>
                      <a:lnTo>
                        <a:pt x="517" y="17"/>
                      </a:lnTo>
                      <a:lnTo>
                        <a:pt x="491" y="15"/>
                      </a:lnTo>
                      <a:lnTo>
                        <a:pt x="466" y="15"/>
                      </a:lnTo>
                      <a:lnTo>
                        <a:pt x="440" y="15"/>
                      </a:lnTo>
                      <a:lnTo>
                        <a:pt x="415" y="15"/>
                      </a:lnTo>
                      <a:lnTo>
                        <a:pt x="388" y="14"/>
                      </a:lnTo>
                      <a:lnTo>
                        <a:pt x="361" y="14"/>
                      </a:lnTo>
                      <a:lnTo>
                        <a:pt x="335" y="14"/>
                      </a:lnTo>
                      <a:lnTo>
                        <a:pt x="308" y="12"/>
                      </a:lnTo>
                      <a:lnTo>
                        <a:pt x="284" y="12"/>
                      </a:lnTo>
                      <a:lnTo>
                        <a:pt x="258" y="12"/>
                      </a:lnTo>
                      <a:lnTo>
                        <a:pt x="233" y="11"/>
                      </a:lnTo>
                      <a:lnTo>
                        <a:pt x="211" y="11"/>
                      </a:lnTo>
                      <a:lnTo>
                        <a:pt x="188" y="9"/>
                      </a:lnTo>
                      <a:lnTo>
                        <a:pt x="167" y="9"/>
                      </a:lnTo>
                      <a:lnTo>
                        <a:pt x="148" y="8"/>
                      </a:lnTo>
                      <a:lnTo>
                        <a:pt x="129" y="8"/>
                      </a:lnTo>
                      <a:lnTo>
                        <a:pt x="113" y="6"/>
                      </a:lnTo>
                      <a:lnTo>
                        <a:pt x="98" y="5"/>
                      </a:lnTo>
                      <a:lnTo>
                        <a:pt x="86" y="5"/>
                      </a:lnTo>
                      <a:lnTo>
                        <a:pt x="4" y="0"/>
                      </a:lnTo>
                      <a:lnTo>
                        <a:pt x="0" y="51"/>
                      </a:lnTo>
                      <a:lnTo>
                        <a:pt x="257" y="66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44" name="Freeform 36"/>
                <p:cNvSpPr>
                  <a:spLocks/>
                </p:cNvSpPr>
                <p:nvPr/>
              </p:nvSpPr>
              <p:spPr bwMode="auto">
                <a:xfrm>
                  <a:off x="2994025" y="3814763"/>
                  <a:ext cx="2055812" cy="1971675"/>
                </a:xfrm>
                <a:custGeom>
                  <a:avLst/>
                  <a:gdLst>
                    <a:gd name="T0" fmla="*/ 649 w 1163"/>
                    <a:gd name="T1" fmla="*/ 242 h 1149"/>
                    <a:gd name="T2" fmla="*/ 709 w 1163"/>
                    <a:gd name="T3" fmla="*/ 269 h 1149"/>
                    <a:gd name="T4" fmla="*/ 763 w 1163"/>
                    <a:gd name="T5" fmla="*/ 267 h 1149"/>
                    <a:gd name="T6" fmla="*/ 817 w 1163"/>
                    <a:gd name="T7" fmla="*/ 300 h 1149"/>
                    <a:gd name="T8" fmla="*/ 838 w 1163"/>
                    <a:gd name="T9" fmla="*/ 294 h 1149"/>
                    <a:gd name="T10" fmla="*/ 864 w 1163"/>
                    <a:gd name="T11" fmla="*/ 293 h 1149"/>
                    <a:gd name="T12" fmla="*/ 906 w 1163"/>
                    <a:gd name="T13" fmla="*/ 311 h 1149"/>
                    <a:gd name="T14" fmla="*/ 952 w 1163"/>
                    <a:gd name="T15" fmla="*/ 299 h 1149"/>
                    <a:gd name="T16" fmla="*/ 964 w 1163"/>
                    <a:gd name="T17" fmla="*/ 300 h 1149"/>
                    <a:gd name="T18" fmla="*/ 990 w 1163"/>
                    <a:gd name="T19" fmla="*/ 305 h 1149"/>
                    <a:gd name="T20" fmla="*/ 1017 w 1163"/>
                    <a:gd name="T21" fmla="*/ 294 h 1149"/>
                    <a:gd name="T22" fmla="*/ 1112 w 1163"/>
                    <a:gd name="T23" fmla="*/ 386 h 1149"/>
                    <a:gd name="T24" fmla="*/ 1158 w 1163"/>
                    <a:gd name="T25" fmla="*/ 585 h 1149"/>
                    <a:gd name="T26" fmla="*/ 1149 w 1163"/>
                    <a:gd name="T27" fmla="*/ 638 h 1149"/>
                    <a:gd name="T28" fmla="*/ 1151 w 1163"/>
                    <a:gd name="T29" fmla="*/ 679 h 1149"/>
                    <a:gd name="T30" fmla="*/ 1133 w 1163"/>
                    <a:gd name="T31" fmla="*/ 734 h 1149"/>
                    <a:gd name="T32" fmla="*/ 1112 w 1163"/>
                    <a:gd name="T33" fmla="*/ 745 h 1149"/>
                    <a:gd name="T34" fmla="*/ 1077 w 1163"/>
                    <a:gd name="T35" fmla="*/ 756 h 1149"/>
                    <a:gd name="T36" fmla="*/ 1060 w 1163"/>
                    <a:gd name="T37" fmla="*/ 758 h 1149"/>
                    <a:gd name="T38" fmla="*/ 1060 w 1163"/>
                    <a:gd name="T39" fmla="*/ 742 h 1149"/>
                    <a:gd name="T40" fmla="*/ 1046 w 1163"/>
                    <a:gd name="T41" fmla="*/ 738 h 1149"/>
                    <a:gd name="T42" fmla="*/ 1035 w 1163"/>
                    <a:gd name="T43" fmla="*/ 741 h 1149"/>
                    <a:gd name="T44" fmla="*/ 1030 w 1163"/>
                    <a:gd name="T45" fmla="*/ 754 h 1149"/>
                    <a:gd name="T46" fmla="*/ 1043 w 1163"/>
                    <a:gd name="T47" fmla="*/ 778 h 1149"/>
                    <a:gd name="T48" fmla="*/ 1008 w 1163"/>
                    <a:gd name="T49" fmla="*/ 821 h 1149"/>
                    <a:gd name="T50" fmla="*/ 961 w 1163"/>
                    <a:gd name="T51" fmla="*/ 850 h 1149"/>
                    <a:gd name="T52" fmla="*/ 918 w 1163"/>
                    <a:gd name="T53" fmla="*/ 876 h 1149"/>
                    <a:gd name="T54" fmla="*/ 958 w 1163"/>
                    <a:gd name="T55" fmla="*/ 849 h 1149"/>
                    <a:gd name="T56" fmla="*/ 934 w 1163"/>
                    <a:gd name="T57" fmla="*/ 855 h 1149"/>
                    <a:gd name="T58" fmla="*/ 930 w 1163"/>
                    <a:gd name="T59" fmla="*/ 846 h 1149"/>
                    <a:gd name="T60" fmla="*/ 895 w 1163"/>
                    <a:gd name="T61" fmla="*/ 850 h 1149"/>
                    <a:gd name="T62" fmla="*/ 906 w 1163"/>
                    <a:gd name="T63" fmla="*/ 871 h 1149"/>
                    <a:gd name="T64" fmla="*/ 889 w 1163"/>
                    <a:gd name="T65" fmla="*/ 885 h 1149"/>
                    <a:gd name="T66" fmla="*/ 875 w 1163"/>
                    <a:gd name="T67" fmla="*/ 870 h 1149"/>
                    <a:gd name="T68" fmla="*/ 862 w 1163"/>
                    <a:gd name="T69" fmla="*/ 895 h 1149"/>
                    <a:gd name="T70" fmla="*/ 850 w 1163"/>
                    <a:gd name="T71" fmla="*/ 916 h 1149"/>
                    <a:gd name="T72" fmla="*/ 832 w 1163"/>
                    <a:gd name="T73" fmla="*/ 934 h 1149"/>
                    <a:gd name="T74" fmla="*/ 813 w 1163"/>
                    <a:gd name="T75" fmla="*/ 993 h 1149"/>
                    <a:gd name="T76" fmla="*/ 804 w 1163"/>
                    <a:gd name="T77" fmla="*/ 981 h 1149"/>
                    <a:gd name="T78" fmla="*/ 811 w 1163"/>
                    <a:gd name="T79" fmla="*/ 1015 h 1149"/>
                    <a:gd name="T80" fmla="*/ 813 w 1163"/>
                    <a:gd name="T81" fmla="*/ 1147 h 1149"/>
                    <a:gd name="T82" fmla="*/ 774 w 1163"/>
                    <a:gd name="T83" fmla="*/ 1122 h 1149"/>
                    <a:gd name="T84" fmla="*/ 739 w 1163"/>
                    <a:gd name="T85" fmla="*/ 1123 h 1149"/>
                    <a:gd name="T86" fmla="*/ 666 w 1163"/>
                    <a:gd name="T87" fmla="*/ 1087 h 1149"/>
                    <a:gd name="T88" fmla="*/ 649 w 1163"/>
                    <a:gd name="T89" fmla="*/ 1072 h 1149"/>
                    <a:gd name="T90" fmla="*/ 634 w 1163"/>
                    <a:gd name="T91" fmla="*/ 1027 h 1149"/>
                    <a:gd name="T92" fmla="*/ 625 w 1163"/>
                    <a:gd name="T93" fmla="*/ 996 h 1149"/>
                    <a:gd name="T94" fmla="*/ 606 w 1163"/>
                    <a:gd name="T95" fmla="*/ 953 h 1149"/>
                    <a:gd name="T96" fmla="*/ 575 w 1163"/>
                    <a:gd name="T97" fmla="*/ 916 h 1149"/>
                    <a:gd name="T98" fmla="*/ 552 w 1163"/>
                    <a:gd name="T99" fmla="*/ 883 h 1149"/>
                    <a:gd name="T100" fmla="*/ 448 w 1163"/>
                    <a:gd name="T101" fmla="*/ 725 h 1149"/>
                    <a:gd name="T102" fmla="*/ 400 w 1163"/>
                    <a:gd name="T103" fmla="*/ 718 h 1149"/>
                    <a:gd name="T104" fmla="*/ 367 w 1163"/>
                    <a:gd name="T105" fmla="*/ 709 h 1149"/>
                    <a:gd name="T106" fmla="*/ 350 w 1163"/>
                    <a:gd name="T107" fmla="*/ 717 h 1149"/>
                    <a:gd name="T108" fmla="*/ 311 w 1163"/>
                    <a:gd name="T109" fmla="*/ 764 h 1149"/>
                    <a:gd name="T110" fmla="*/ 295 w 1163"/>
                    <a:gd name="T111" fmla="*/ 783 h 1149"/>
                    <a:gd name="T112" fmla="*/ 265 w 1163"/>
                    <a:gd name="T113" fmla="*/ 789 h 1149"/>
                    <a:gd name="T114" fmla="*/ 220 w 1163"/>
                    <a:gd name="T115" fmla="*/ 758 h 1149"/>
                    <a:gd name="T116" fmla="*/ 176 w 1163"/>
                    <a:gd name="T117" fmla="*/ 723 h 1149"/>
                    <a:gd name="T118" fmla="*/ 155 w 1163"/>
                    <a:gd name="T119" fmla="*/ 652 h 1149"/>
                    <a:gd name="T120" fmla="*/ 109 w 1163"/>
                    <a:gd name="T121" fmla="*/ 585 h 1149"/>
                    <a:gd name="T122" fmla="*/ 4 w 1163"/>
                    <a:gd name="T123" fmla="*/ 474 h 1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163" h="1149">
                      <a:moveTo>
                        <a:pt x="4" y="474"/>
                      </a:moveTo>
                      <a:lnTo>
                        <a:pt x="0" y="461"/>
                      </a:lnTo>
                      <a:lnTo>
                        <a:pt x="0" y="447"/>
                      </a:lnTo>
                      <a:lnTo>
                        <a:pt x="314" y="479"/>
                      </a:lnTo>
                      <a:lnTo>
                        <a:pt x="353" y="0"/>
                      </a:lnTo>
                      <a:lnTo>
                        <a:pt x="610" y="15"/>
                      </a:lnTo>
                      <a:lnTo>
                        <a:pt x="603" y="219"/>
                      </a:lnTo>
                      <a:lnTo>
                        <a:pt x="610" y="221"/>
                      </a:lnTo>
                      <a:lnTo>
                        <a:pt x="630" y="240"/>
                      </a:lnTo>
                      <a:lnTo>
                        <a:pt x="637" y="234"/>
                      </a:lnTo>
                      <a:lnTo>
                        <a:pt x="649" y="242"/>
                      </a:lnTo>
                      <a:lnTo>
                        <a:pt x="657" y="231"/>
                      </a:lnTo>
                      <a:lnTo>
                        <a:pt x="675" y="261"/>
                      </a:lnTo>
                      <a:lnTo>
                        <a:pt x="690" y="261"/>
                      </a:lnTo>
                      <a:lnTo>
                        <a:pt x="691" y="261"/>
                      </a:lnTo>
                      <a:lnTo>
                        <a:pt x="693" y="262"/>
                      </a:lnTo>
                      <a:lnTo>
                        <a:pt x="696" y="263"/>
                      </a:lnTo>
                      <a:lnTo>
                        <a:pt x="699" y="264"/>
                      </a:lnTo>
                      <a:lnTo>
                        <a:pt x="702" y="266"/>
                      </a:lnTo>
                      <a:lnTo>
                        <a:pt x="705" y="267"/>
                      </a:lnTo>
                      <a:lnTo>
                        <a:pt x="708" y="269"/>
                      </a:lnTo>
                      <a:lnTo>
                        <a:pt x="709" y="269"/>
                      </a:lnTo>
                      <a:lnTo>
                        <a:pt x="714" y="264"/>
                      </a:lnTo>
                      <a:lnTo>
                        <a:pt x="718" y="263"/>
                      </a:lnTo>
                      <a:lnTo>
                        <a:pt x="724" y="264"/>
                      </a:lnTo>
                      <a:lnTo>
                        <a:pt x="729" y="267"/>
                      </a:lnTo>
                      <a:lnTo>
                        <a:pt x="732" y="270"/>
                      </a:lnTo>
                      <a:lnTo>
                        <a:pt x="735" y="275"/>
                      </a:lnTo>
                      <a:lnTo>
                        <a:pt x="736" y="276"/>
                      </a:lnTo>
                      <a:lnTo>
                        <a:pt x="738" y="278"/>
                      </a:lnTo>
                      <a:lnTo>
                        <a:pt x="742" y="269"/>
                      </a:lnTo>
                      <a:lnTo>
                        <a:pt x="750" y="272"/>
                      </a:lnTo>
                      <a:lnTo>
                        <a:pt x="763" y="267"/>
                      </a:lnTo>
                      <a:lnTo>
                        <a:pt x="763" y="279"/>
                      </a:lnTo>
                      <a:lnTo>
                        <a:pt x="774" y="281"/>
                      </a:lnTo>
                      <a:lnTo>
                        <a:pt x="776" y="293"/>
                      </a:lnTo>
                      <a:lnTo>
                        <a:pt x="786" y="296"/>
                      </a:lnTo>
                      <a:lnTo>
                        <a:pt x="792" y="288"/>
                      </a:lnTo>
                      <a:lnTo>
                        <a:pt x="802" y="285"/>
                      </a:lnTo>
                      <a:lnTo>
                        <a:pt x="810" y="294"/>
                      </a:lnTo>
                      <a:lnTo>
                        <a:pt x="817" y="296"/>
                      </a:lnTo>
                      <a:lnTo>
                        <a:pt x="817" y="297"/>
                      </a:lnTo>
                      <a:lnTo>
                        <a:pt x="817" y="299"/>
                      </a:lnTo>
                      <a:lnTo>
                        <a:pt x="817" y="300"/>
                      </a:lnTo>
                      <a:lnTo>
                        <a:pt x="817" y="302"/>
                      </a:lnTo>
                      <a:lnTo>
                        <a:pt x="819" y="303"/>
                      </a:lnTo>
                      <a:lnTo>
                        <a:pt x="820" y="305"/>
                      </a:lnTo>
                      <a:lnTo>
                        <a:pt x="823" y="303"/>
                      </a:lnTo>
                      <a:lnTo>
                        <a:pt x="829" y="300"/>
                      </a:lnTo>
                      <a:lnTo>
                        <a:pt x="834" y="296"/>
                      </a:lnTo>
                      <a:lnTo>
                        <a:pt x="837" y="294"/>
                      </a:lnTo>
                      <a:lnTo>
                        <a:pt x="838" y="293"/>
                      </a:lnTo>
                      <a:lnTo>
                        <a:pt x="838" y="291"/>
                      </a:lnTo>
                      <a:lnTo>
                        <a:pt x="838" y="291"/>
                      </a:lnTo>
                      <a:lnTo>
                        <a:pt x="838" y="294"/>
                      </a:lnTo>
                      <a:lnTo>
                        <a:pt x="839" y="297"/>
                      </a:lnTo>
                      <a:lnTo>
                        <a:pt x="840" y="303"/>
                      </a:lnTo>
                      <a:lnTo>
                        <a:pt x="843" y="311"/>
                      </a:lnTo>
                      <a:lnTo>
                        <a:pt x="845" y="314"/>
                      </a:lnTo>
                      <a:lnTo>
                        <a:pt x="847" y="314"/>
                      </a:lnTo>
                      <a:lnTo>
                        <a:pt x="847" y="312"/>
                      </a:lnTo>
                      <a:lnTo>
                        <a:pt x="849" y="309"/>
                      </a:lnTo>
                      <a:lnTo>
                        <a:pt x="849" y="308"/>
                      </a:lnTo>
                      <a:lnTo>
                        <a:pt x="849" y="305"/>
                      </a:lnTo>
                      <a:lnTo>
                        <a:pt x="849" y="303"/>
                      </a:lnTo>
                      <a:lnTo>
                        <a:pt x="864" y="293"/>
                      </a:lnTo>
                      <a:lnTo>
                        <a:pt x="875" y="300"/>
                      </a:lnTo>
                      <a:lnTo>
                        <a:pt x="889" y="294"/>
                      </a:lnTo>
                      <a:lnTo>
                        <a:pt x="889" y="294"/>
                      </a:lnTo>
                      <a:lnTo>
                        <a:pt x="888" y="295"/>
                      </a:lnTo>
                      <a:lnTo>
                        <a:pt x="888" y="295"/>
                      </a:lnTo>
                      <a:lnTo>
                        <a:pt x="888" y="297"/>
                      </a:lnTo>
                      <a:lnTo>
                        <a:pt x="889" y="299"/>
                      </a:lnTo>
                      <a:lnTo>
                        <a:pt x="891" y="302"/>
                      </a:lnTo>
                      <a:lnTo>
                        <a:pt x="895" y="305"/>
                      </a:lnTo>
                      <a:lnTo>
                        <a:pt x="901" y="308"/>
                      </a:lnTo>
                      <a:lnTo>
                        <a:pt x="906" y="311"/>
                      </a:lnTo>
                      <a:lnTo>
                        <a:pt x="911" y="314"/>
                      </a:lnTo>
                      <a:lnTo>
                        <a:pt x="914" y="315"/>
                      </a:lnTo>
                      <a:lnTo>
                        <a:pt x="916" y="317"/>
                      </a:lnTo>
                      <a:lnTo>
                        <a:pt x="918" y="317"/>
                      </a:lnTo>
                      <a:lnTo>
                        <a:pt x="921" y="315"/>
                      </a:lnTo>
                      <a:lnTo>
                        <a:pt x="925" y="312"/>
                      </a:lnTo>
                      <a:lnTo>
                        <a:pt x="931" y="306"/>
                      </a:lnTo>
                      <a:lnTo>
                        <a:pt x="938" y="300"/>
                      </a:lnTo>
                      <a:lnTo>
                        <a:pt x="944" y="297"/>
                      </a:lnTo>
                      <a:lnTo>
                        <a:pt x="948" y="297"/>
                      </a:lnTo>
                      <a:lnTo>
                        <a:pt x="952" y="299"/>
                      </a:lnTo>
                      <a:lnTo>
                        <a:pt x="954" y="300"/>
                      </a:lnTo>
                      <a:lnTo>
                        <a:pt x="957" y="303"/>
                      </a:lnTo>
                      <a:lnTo>
                        <a:pt x="958" y="305"/>
                      </a:lnTo>
                      <a:lnTo>
                        <a:pt x="958" y="306"/>
                      </a:lnTo>
                      <a:lnTo>
                        <a:pt x="958" y="306"/>
                      </a:lnTo>
                      <a:lnTo>
                        <a:pt x="958" y="306"/>
                      </a:lnTo>
                      <a:lnTo>
                        <a:pt x="958" y="306"/>
                      </a:lnTo>
                      <a:lnTo>
                        <a:pt x="960" y="306"/>
                      </a:lnTo>
                      <a:lnTo>
                        <a:pt x="960" y="305"/>
                      </a:lnTo>
                      <a:lnTo>
                        <a:pt x="961" y="303"/>
                      </a:lnTo>
                      <a:lnTo>
                        <a:pt x="964" y="300"/>
                      </a:lnTo>
                      <a:lnTo>
                        <a:pt x="967" y="296"/>
                      </a:lnTo>
                      <a:lnTo>
                        <a:pt x="969" y="294"/>
                      </a:lnTo>
                      <a:lnTo>
                        <a:pt x="969" y="291"/>
                      </a:lnTo>
                      <a:lnTo>
                        <a:pt x="969" y="288"/>
                      </a:lnTo>
                      <a:lnTo>
                        <a:pt x="971" y="288"/>
                      </a:lnTo>
                      <a:lnTo>
                        <a:pt x="971" y="288"/>
                      </a:lnTo>
                      <a:lnTo>
                        <a:pt x="972" y="291"/>
                      </a:lnTo>
                      <a:lnTo>
                        <a:pt x="975" y="294"/>
                      </a:lnTo>
                      <a:lnTo>
                        <a:pt x="981" y="296"/>
                      </a:lnTo>
                      <a:lnTo>
                        <a:pt x="985" y="300"/>
                      </a:lnTo>
                      <a:lnTo>
                        <a:pt x="990" y="305"/>
                      </a:lnTo>
                      <a:lnTo>
                        <a:pt x="991" y="306"/>
                      </a:lnTo>
                      <a:lnTo>
                        <a:pt x="993" y="308"/>
                      </a:lnTo>
                      <a:lnTo>
                        <a:pt x="993" y="308"/>
                      </a:lnTo>
                      <a:lnTo>
                        <a:pt x="994" y="306"/>
                      </a:lnTo>
                      <a:lnTo>
                        <a:pt x="996" y="303"/>
                      </a:lnTo>
                      <a:lnTo>
                        <a:pt x="999" y="299"/>
                      </a:lnTo>
                      <a:lnTo>
                        <a:pt x="1002" y="295"/>
                      </a:lnTo>
                      <a:lnTo>
                        <a:pt x="1007" y="293"/>
                      </a:lnTo>
                      <a:lnTo>
                        <a:pt x="1010" y="293"/>
                      </a:lnTo>
                      <a:lnTo>
                        <a:pt x="1014" y="293"/>
                      </a:lnTo>
                      <a:lnTo>
                        <a:pt x="1017" y="294"/>
                      </a:lnTo>
                      <a:lnTo>
                        <a:pt x="1020" y="294"/>
                      </a:lnTo>
                      <a:lnTo>
                        <a:pt x="1021" y="295"/>
                      </a:lnTo>
                      <a:lnTo>
                        <a:pt x="1021" y="295"/>
                      </a:lnTo>
                      <a:lnTo>
                        <a:pt x="1044" y="315"/>
                      </a:lnTo>
                      <a:lnTo>
                        <a:pt x="1057" y="317"/>
                      </a:lnTo>
                      <a:lnTo>
                        <a:pt x="1073" y="323"/>
                      </a:lnTo>
                      <a:lnTo>
                        <a:pt x="1071" y="320"/>
                      </a:lnTo>
                      <a:lnTo>
                        <a:pt x="1082" y="332"/>
                      </a:lnTo>
                      <a:lnTo>
                        <a:pt x="1103" y="329"/>
                      </a:lnTo>
                      <a:lnTo>
                        <a:pt x="1112" y="330"/>
                      </a:lnTo>
                      <a:lnTo>
                        <a:pt x="1112" y="386"/>
                      </a:lnTo>
                      <a:lnTo>
                        <a:pt x="1116" y="492"/>
                      </a:lnTo>
                      <a:lnTo>
                        <a:pt x="1136" y="517"/>
                      </a:lnTo>
                      <a:lnTo>
                        <a:pt x="1136" y="543"/>
                      </a:lnTo>
                      <a:lnTo>
                        <a:pt x="1148" y="555"/>
                      </a:lnTo>
                      <a:lnTo>
                        <a:pt x="1154" y="572"/>
                      </a:lnTo>
                      <a:lnTo>
                        <a:pt x="1154" y="572"/>
                      </a:lnTo>
                      <a:lnTo>
                        <a:pt x="1154" y="573"/>
                      </a:lnTo>
                      <a:lnTo>
                        <a:pt x="1155" y="575"/>
                      </a:lnTo>
                      <a:lnTo>
                        <a:pt x="1156" y="577"/>
                      </a:lnTo>
                      <a:lnTo>
                        <a:pt x="1158" y="582"/>
                      </a:lnTo>
                      <a:lnTo>
                        <a:pt x="1158" y="585"/>
                      </a:lnTo>
                      <a:lnTo>
                        <a:pt x="1159" y="589"/>
                      </a:lnTo>
                      <a:lnTo>
                        <a:pt x="1161" y="593"/>
                      </a:lnTo>
                      <a:lnTo>
                        <a:pt x="1162" y="597"/>
                      </a:lnTo>
                      <a:lnTo>
                        <a:pt x="1162" y="602"/>
                      </a:lnTo>
                      <a:lnTo>
                        <a:pt x="1162" y="608"/>
                      </a:lnTo>
                      <a:lnTo>
                        <a:pt x="1162" y="612"/>
                      </a:lnTo>
                      <a:lnTo>
                        <a:pt x="1161" y="616"/>
                      </a:lnTo>
                      <a:lnTo>
                        <a:pt x="1159" y="622"/>
                      </a:lnTo>
                      <a:lnTo>
                        <a:pt x="1158" y="626"/>
                      </a:lnTo>
                      <a:lnTo>
                        <a:pt x="1155" y="630"/>
                      </a:lnTo>
                      <a:lnTo>
                        <a:pt x="1149" y="638"/>
                      </a:lnTo>
                      <a:lnTo>
                        <a:pt x="1146" y="643"/>
                      </a:lnTo>
                      <a:lnTo>
                        <a:pt x="1145" y="648"/>
                      </a:lnTo>
                      <a:lnTo>
                        <a:pt x="1145" y="651"/>
                      </a:lnTo>
                      <a:lnTo>
                        <a:pt x="1146" y="654"/>
                      </a:lnTo>
                      <a:lnTo>
                        <a:pt x="1148" y="655"/>
                      </a:lnTo>
                      <a:lnTo>
                        <a:pt x="1149" y="656"/>
                      </a:lnTo>
                      <a:lnTo>
                        <a:pt x="1149" y="656"/>
                      </a:lnTo>
                      <a:lnTo>
                        <a:pt x="1146" y="675"/>
                      </a:lnTo>
                      <a:lnTo>
                        <a:pt x="1146" y="675"/>
                      </a:lnTo>
                      <a:lnTo>
                        <a:pt x="1149" y="676"/>
                      </a:lnTo>
                      <a:lnTo>
                        <a:pt x="1151" y="679"/>
                      </a:lnTo>
                      <a:lnTo>
                        <a:pt x="1154" y="684"/>
                      </a:lnTo>
                      <a:lnTo>
                        <a:pt x="1155" y="688"/>
                      </a:lnTo>
                      <a:lnTo>
                        <a:pt x="1155" y="693"/>
                      </a:lnTo>
                      <a:lnTo>
                        <a:pt x="1152" y="701"/>
                      </a:lnTo>
                      <a:lnTo>
                        <a:pt x="1146" y="708"/>
                      </a:lnTo>
                      <a:lnTo>
                        <a:pt x="1145" y="709"/>
                      </a:lnTo>
                      <a:lnTo>
                        <a:pt x="1142" y="708"/>
                      </a:lnTo>
                      <a:lnTo>
                        <a:pt x="1140" y="708"/>
                      </a:lnTo>
                      <a:lnTo>
                        <a:pt x="1140" y="708"/>
                      </a:lnTo>
                      <a:lnTo>
                        <a:pt x="1126" y="723"/>
                      </a:lnTo>
                      <a:lnTo>
                        <a:pt x="1133" y="734"/>
                      </a:lnTo>
                      <a:lnTo>
                        <a:pt x="1134" y="741"/>
                      </a:lnTo>
                      <a:lnTo>
                        <a:pt x="1134" y="741"/>
                      </a:lnTo>
                      <a:lnTo>
                        <a:pt x="1134" y="741"/>
                      </a:lnTo>
                      <a:lnTo>
                        <a:pt x="1133" y="741"/>
                      </a:lnTo>
                      <a:lnTo>
                        <a:pt x="1133" y="741"/>
                      </a:lnTo>
                      <a:lnTo>
                        <a:pt x="1130" y="741"/>
                      </a:lnTo>
                      <a:lnTo>
                        <a:pt x="1129" y="741"/>
                      </a:lnTo>
                      <a:lnTo>
                        <a:pt x="1126" y="741"/>
                      </a:lnTo>
                      <a:lnTo>
                        <a:pt x="1122" y="742"/>
                      </a:lnTo>
                      <a:lnTo>
                        <a:pt x="1118" y="744"/>
                      </a:lnTo>
                      <a:lnTo>
                        <a:pt x="1112" y="745"/>
                      </a:lnTo>
                      <a:lnTo>
                        <a:pt x="1106" y="748"/>
                      </a:lnTo>
                      <a:lnTo>
                        <a:pt x="1097" y="753"/>
                      </a:lnTo>
                      <a:lnTo>
                        <a:pt x="1089" y="756"/>
                      </a:lnTo>
                      <a:lnTo>
                        <a:pt x="1079" y="761"/>
                      </a:lnTo>
                      <a:lnTo>
                        <a:pt x="1067" y="766"/>
                      </a:lnTo>
                      <a:lnTo>
                        <a:pt x="1056" y="774"/>
                      </a:lnTo>
                      <a:lnTo>
                        <a:pt x="1060" y="766"/>
                      </a:lnTo>
                      <a:lnTo>
                        <a:pt x="1065" y="764"/>
                      </a:lnTo>
                      <a:lnTo>
                        <a:pt x="1074" y="758"/>
                      </a:lnTo>
                      <a:lnTo>
                        <a:pt x="1076" y="758"/>
                      </a:lnTo>
                      <a:lnTo>
                        <a:pt x="1077" y="756"/>
                      </a:lnTo>
                      <a:lnTo>
                        <a:pt x="1077" y="755"/>
                      </a:lnTo>
                      <a:lnTo>
                        <a:pt x="1074" y="754"/>
                      </a:lnTo>
                      <a:lnTo>
                        <a:pt x="1073" y="754"/>
                      </a:lnTo>
                      <a:lnTo>
                        <a:pt x="1070" y="754"/>
                      </a:lnTo>
                      <a:lnTo>
                        <a:pt x="1068" y="754"/>
                      </a:lnTo>
                      <a:lnTo>
                        <a:pt x="1067" y="754"/>
                      </a:lnTo>
                      <a:lnTo>
                        <a:pt x="1065" y="755"/>
                      </a:lnTo>
                      <a:lnTo>
                        <a:pt x="1065" y="755"/>
                      </a:lnTo>
                      <a:lnTo>
                        <a:pt x="1065" y="755"/>
                      </a:lnTo>
                      <a:lnTo>
                        <a:pt x="1065" y="755"/>
                      </a:lnTo>
                      <a:lnTo>
                        <a:pt x="1060" y="758"/>
                      </a:lnTo>
                      <a:lnTo>
                        <a:pt x="1060" y="758"/>
                      </a:lnTo>
                      <a:lnTo>
                        <a:pt x="1059" y="758"/>
                      </a:lnTo>
                      <a:lnTo>
                        <a:pt x="1057" y="758"/>
                      </a:lnTo>
                      <a:lnTo>
                        <a:pt x="1056" y="758"/>
                      </a:lnTo>
                      <a:lnTo>
                        <a:pt x="1054" y="758"/>
                      </a:lnTo>
                      <a:lnTo>
                        <a:pt x="1053" y="756"/>
                      </a:lnTo>
                      <a:lnTo>
                        <a:pt x="1054" y="754"/>
                      </a:lnTo>
                      <a:lnTo>
                        <a:pt x="1056" y="751"/>
                      </a:lnTo>
                      <a:lnTo>
                        <a:pt x="1057" y="747"/>
                      </a:lnTo>
                      <a:lnTo>
                        <a:pt x="1059" y="744"/>
                      </a:lnTo>
                      <a:lnTo>
                        <a:pt x="1060" y="742"/>
                      </a:lnTo>
                      <a:lnTo>
                        <a:pt x="1062" y="741"/>
                      </a:lnTo>
                      <a:lnTo>
                        <a:pt x="1063" y="739"/>
                      </a:lnTo>
                      <a:lnTo>
                        <a:pt x="1063" y="738"/>
                      </a:lnTo>
                      <a:lnTo>
                        <a:pt x="1063" y="736"/>
                      </a:lnTo>
                      <a:lnTo>
                        <a:pt x="1062" y="735"/>
                      </a:lnTo>
                      <a:lnTo>
                        <a:pt x="1060" y="732"/>
                      </a:lnTo>
                      <a:lnTo>
                        <a:pt x="1059" y="732"/>
                      </a:lnTo>
                      <a:lnTo>
                        <a:pt x="1057" y="732"/>
                      </a:lnTo>
                      <a:lnTo>
                        <a:pt x="1053" y="735"/>
                      </a:lnTo>
                      <a:lnTo>
                        <a:pt x="1049" y="736"/>
                      </a:lnTo>
                      <a:lnTo>
                        <a:pt x="1046" y="738"/>
                      </a:lnTo>
                      <a:lnTo>
                        <a:pt x="1044" y="739"/>
                      </a:lnTo>
                      <a:lnTo>
                        <a:pt x="1044" y="739"/>
                      </a:lnTo>
                      <a:lnTo>
                        <a:pt x="1044" y="741"/>
                      </a:lnTo>
                      <a:lnTo>
                        <a:pt x="1044" y="741"/>
                      </a:lnTo>
                      <a:lnTo>
                        <a:pt x="1044" y="742"/>
                      </a:lnTo>
                      <a:lnTo>
                        <a:pt x="1044" y="744"/>
                      </a:lnTo>
                      <a:lnTo>
                        <a:pt x="1043" y="745"/>
                      </a:lnTo>
                      <a:lnTo>
                        <a:pt x="1041" y="745"/>
                      </a:lnTo>
                      <a:lnTo>
                        <a:pt x="1040" y="745"/>
                      </a:lnTo>
                      <a:lnTo>
                        <a:pt x="1037" y="744"/>
                      </a:lnTo>
                      <a:lnTo>
                        <a:pt x="1035" y="741"/>
                      </a:lnTo>
                      <a:lnTo>
                        <a:pt x="1032" y="739"/>
                      </a:lnTo>
                      <a:lnTo>
                        <a:pt x="1032" y="738"/>
                      </a:lnTo>
                      <a:lnTo>
                        <a:pt x="1030" y="736"/>
                      </a:lnTo>
                      <a:lnTo>
                        <a:pt x="1030" y="736"/>
                      </a:lnTo>
                      <a:lnTo>
                        <a:pt x="1030" y="738"/>
                      </a:lnTo>
                      <a:lnTo>
                        <a:pt x="1032" y="741"/>
                      </a:lnTo>
                      <a:lnTo>
                        <a:pt x="1032" y="744"/>
                      </a:lnTo>
                      <a:lnTo>
                        <a:pt x="1032" y="747"/>
                      </a:lnTo>
                      <a:lnTo>
                        <a:pt x="1032" y="750"/>
                      </a:lnTo>
                      <a:lnTo>
                        <a:pt x="1032" y="751"/>
                      </a:lnTo>
                      <a:lnTo>
                        <a:pt x="1030" y="754"/>
                      </a:lnTo>
                      <a:lnTo>
                        <a:pt x="1030" y="755"/>
                      </a:lnTo>
                      <a:lnTo>
                        <a:pt x="1032" y="758"/>
                      </a:lnTo>
                      <a:lnTo>
                        <a:pt x="1034" y="761"/>
                      </a:lnTo>
                      <a:lnTo>
                        <a:pt x="1038" y="765"/>
                      </a:lnTo>
                      <a:lnTo>
                        <a:pt x="1043" y="768"/>
                      </a:lnTo>
                      <a:lnTo>
                        <a:pt x="1046" y="771"/>
                      </a:lnTo>
                      <a:lnTo>
                        <a:pt x="1047" y="774"/>
                      </a:lnTo>
                      <a:lnTo>
                        <a:pt x="1046" y="775"/>
                      </a:lnTo>
                      <a:lnTo>
                        <a:pt x="1046" y="777"/>
                      </a:lnTo>
                      <a:lnTo>
                        <a:pt x="1044" y="778"/>
                      </a:lnTo>
                      <a:lnTo>
                        <a:pt x="1043" y="778"/>
                      </a:lnTo>
                      <a:lnTo>
                        <a:pt x="1043" y="778"/>
                      </a:lnTo>
                      <a:lnTo>
                        <a:pt x="1027" y="795"/>
                      </a:lnTo>
                      <a:lnTo>
                        <a:pt x="1018" y="794"/>
                      </a:lnTo>
                      <a:lnTo>
                        <a:pt x="1010" y="813"/>
                      </a:lnTo>
                      <a:lnTo>
                        <a:pt x="1018" y="811"/>
                      </a:lnTo>
                      <a:lnTo>
                        <a:pt x="1018" y="811"/>
                      </a:lnTo>
                      <a:lnTo>
                        <a:pt x="1017" y="813"/>
                      </a:lnTo>
                      <a:lnTo>
                        <a:pt x="1016" y="814"/>
                      </a:lnTo>
                      <a:lnTo>
                        <a:pt x="1014" y="817"/>
                      </a:lnTo>
                      <a:lnTo>
                        <a:pt x="1011" y="819"/>
                      </a:lnTo>
                      <a:lnTo>
                        <a:pt x="1008" y="821"/>
                      </a:lnTo>
                      <a:lnTo>
                        <a:pt x="1004" y="824"/>
                      </a:lnTo>
                      <a:lnTo>
                        <a:pt x="1000" y="827"/>
                      </a:lnTo>
                      <a:lnTo>
                        <a:pt x="997" y="831"/>
                      </a:lnTo>
                      <a:lnTo>
                        <a:pt x="993" y="834"/>
                      </a:lnTo>
                      <a:lnTo>
                        <a:pt x="987" y="837"/>
                      </a:lnTo>
                      <a:lnTo>
                        <a:pt x="983" y="840"/>
                      </a:lnTo>
                      <a:lnTo>
                        <a:pt x="978" y="843"/>
                      </a:lnTo>
                      <a:lnTo>
                        <a:pt x="972" y="846"/>
                      </a:lnTo>
                      <a:lnTo>
                        <a:pt x="968" y="847"/>
                      </a:lnTo>
                      <a:lnTo>
                        <a:pt x="963" y="849"/>
                      </a:lnTo>
                      <a:lnTo>
                        <a:pt x="961" y="850"/>
                      </a:lnTo>
                      <a:lnTo>
                        <a:pt x="957" y="852"/>
                      </a:lnTo>
                      <a:lnTo>
                        <a:pt x="952" y="855"/>
                      </a:lnTo>
                      <a:lnTo>
                        <a:pt x="947" y="858"/>
                      </a:lnTo>
                      <a:lnTo>
                        <a:pt x="941" y="862"/>
                      </a:lnTo>
                      <a:lnTo>
                        <a:pt x="936" y="865"/>
                      </a:lnTo>
                      <a:lnTo>
                        <a:pt x="934" y="867"/>
                      </a:lnTo>
                      <a:lnTo>
                        <a:pt x="933" y="868"/>
                      </a:lnTo>
                      <a:lnTo>
                        <a:pt x="931" y="868"/>
                      </a:lnTo>
                      <a:lnTo>
                        <a:pt x="927" y="871"/>
                      </a:lnTo>
                      <a:lnTo>
                        <a:pt x="922" y="874"/>
                      </a:lnTo>
                      <a:lnTo>
                        <a:pt x="918" y="876"/>
                      </a:lnTo>
                      <a:lnTo>
                        <a:pt x="914" y="876"/>
                      </a:lnTo>
                      <a:lnTo>
                        <a:pt x="915" y="876"/>
                      </a:lnTo>
                      <a:lnTo>
                        <a:pt x="919" y="871"/>
                      </a:lnTo>
                      <a:lnTo>
                        <a:pt x="931" y="864"/>
                      </a:lnTo>
                      <a:lnTo>
                        <a:pt x="933" y="862"/>
                      </a:lnTo>
                      <a:lnTo>
                        <a:pt x="934" y="861"/>
                      </a:lnTo>
                      <a:lnTo>
                        <a:pt x="938" y="859"/>
                      </a:lnTo>
                      <a:lnTo>
                        <a:pt x="942" y="857"/>
                      </a:lnTo>
                      <a:lnTo>
                        <a:pt x="948" y="854"/>
                      </a:lnTo>
                      <a:lnTo>
                        <a:pt x="952" y="852"/>
                      </a:lnTo>
                      <a:lnTo>
                        <a:pt x="958" y="849"/>
                      </a:lnTo>
                      <a:lnTo>
                        <a:pt x="963" y="846"/>
                      </a:lnTo>
                      <a:lnTo>
                        <a:pt x="966" y="843"/>
                      </a:lnTo>
                      <a:lnTo>
                        <a:pt x="967" y="841"/>
                      </a:lnTo>
                      <a:lnTo>
                        <a:pt x="968" y="841"/>
                      </a:lnTo>
                      <a:lnTo>
                        <a:pt x="967" y="841"/>
                      </a:lnTo>
                      <a:lnTo>
                        <a:pt x="964" y="841"/>
                      </a:lnTo>
                      <a:lnTo>
                        <a:pt x="958" y="844"/>
                      </a:lnTo>
                      <a:lnTo>
                        <a:pt x="948" y="849"/>
                      </a:lnTo>
                      <a:lnTo>
                        <a:pt x="936" y="854"/>
                      </a:lnTo>
                      <a:lnTo>
                        <a:pt x="936" y="854"/>
                      </a:lnTo>
                      <a:lnTo>
                        <a:pt x="934" y="855"/>
                      </a:lnTo>
                      <a:lnTo>
                        <a:pt x="931" y="857"/>
                      </a:lnTo>
                      <a:lnTo>
                        <a:pt x="930" y="858"/>
                      </a:lnTo>
                      <a:lnTo>
                        <a:pt x="927" y="859"/>
                      </a:lnTo>
                      <a:lnTo>
                        <a:pt x="925" y="859"/>
                      </a:lnTo>
                      <a:lnTo>
                        <a:pt x="925" y="857"/>
                      </a:lnTo>
                      <a:lnTo>
                        <a:pt x="927" y="854"/>
                      </a:lnTo>
                      <a:lnTo>
                        <a:pt x="927" y="852"/>
                      </a:lnTo>
                      <a:lnTo>
                        <a:pt x="928" y="852"/>
                      </a:lnTo>
                      <a:lnTo>
                        <a:pt x="928" y="850"/>
                      </a:lnTo>
                      <a:lnTo>
                        <a:pt x="930" y="847"/>
                      </a:lnTo>
                      <a:lnTo>
                        <a:pt x="930" y="846"/>
                      </a:lnTo>
                      <a:lnTo>
                        <a:pt x="931" y="843"/>
                      </a:lnTo>
                      <a:lnTo>
                        <a:pt x="931" y="843"/>
                      </a:lnTo>
                      <a:lnTo>
                        <a:pt x="931" y="841"/>
                      </a:lnTo>
                      <a:lnTo>
                        <a:pt x="921" y="852"/>
                      </a:lnTo>
                      <a:lnTo>
                        <a:pt x="914" y="852"/>
                      </a:lnTo>
                      <a:lnTo>
                        <a:pt x="911" y="849"/>
                      </a:lnTo>
                      <a:lnTo>
                        <a:pt x="912" y="857"/>
                      </a:lnTo>
                      <a:lnTo>
                        <a:pt x="903" y="859"/>
                      </a:lnTo>
                      <a:lnTo>
                        <a:pt x="903" y="858"/>
                      </a:lnTo>
                      <a:lnTo>
                        <a:pt x="900" y="854"/>
                      </a:lnTo>
                      <a:lnTo>
                        <a:pt x="895" y="850"/>
                      </a:lnTo>
                      <a:lnTo>
                        <a:pt x="891" y="847"/>
                      </a:lnTo>
                      <a:lnTo>
                        <a:pt x="888" y="846"/>
                      </a:lnTo>
                      <a:lnTo>
                        <a:pt x="888" y="847"/>
                      </a:lnTo>
                      <a:lnTo>
                        <a:pt x="889" y="852"/>
                      </a:lnTo>
                      <a:lnTo>
                        <a:pt x="897" y="864"/>
                      </a:lnTo>
                      <a:lnTo>
                        <a:pt x="898" y="864"/>
                      </a:lnTo>
                      <a:lnTo>
                        <a:pt x="901" y="867"/>
                      </a:lnTo>
                      <a:lnTo>
                        <a:pt x="903" y="867"/>
                      </a:lnTo>
                      <a:lnTo>
                        <a:pt x="905" y="868"/>
                      </a:lnTo>
                      <a:lnTo>
                        <a:pt x="905" y="868"/>
                      </a:lnTo>
                      <a:lnTo>
                        <a:pt x="906" y="871"/>
                      </a:lnTo>
                      <a:lnTo>
                        <a:pt x="906" y="874"/>
                      </a:lnTo>
                      <a:lnTo>
                        <a:pt x="903" y="877"/>
                      </a:lnTo>
                      <a:lnTo>
                        <a:pt x="901" y="879"/>
                      </a:lnTo>
                      <a:lnTo>
                        <a:pt x="900" y="880"/>
                      </a:lnTo>
                      <a:lnTo>
                        <a:pt x="897" y="882"/>
                      </a:lnTo>
                      <a:lnTo>
                        <a:pt x="895" y="883"/>
                      </a:lnTo>
                      <a:lnTo>
                        <a:pt x="892" y="885"/>
                      </a:lnTo>
                      <a:lnTo>
                        <a:pt x="891" y="885"/>
                      </a:lnTo>
                      <a:lnTo>
                        <a:pt x="891" y="885"/>
                      </a:lnTo>
                      <a:lnTo>
                        <a:pt x="889" y="885"/>
                      </a:lnTo>
                      <a:lnTo>
                        <a:pt x="889" y="885"/>
                      </a:lnTo>
                      <a:lnTo>
                        <a:pt x="889" y="887"/>
                      </a:lnTo>
                      <a:lnTo>
                        <a:pt x="888" y="887"/>
                      </a:lnTo>
                      <a:lnTo>
                        <a:pt x="886" y="887"/>
                      </a:lnTo>
                      <a:lnTo>
                        <a:pt x="885" y="887"/>
                      </a:lnTo>
                      <a:lnTo>
                        <a:pt x="883" y="885"/>
                      </a:lnTo>
                      <a:lnTo>
                        <a:pt x="882" y="885"/>
                      </a:lnTo>
                      <a:lnTo>
                        <a:pt x="880" y="880"/>
                      </a:lnTo>
                      <a:lnTo>
                        <a:pt x="880" y="876"/>
                      </a:lnTo>
                      <a:lnTo>
                        <a:pt x="878" y="873"/>
                      </a:lnTo>
                      <a:lnTo>
                        <a:pt x="878" y="870"/>
                      </a:lnTo>
                      <a:lnTo>
                        <a:pt x="875" y="870"/>
                      </a:lnTo>
                      <a:lnTo>
                        <a:pt x="875" y="868"/>
                      </a:lnTo>
                      <a:lnTo>
                        <a:pt x="873" y="868"/>
                      </a:lnTo>
                      <a:lnTo>
                        <a:pt x="872" y="868"/>
                      </a:lnTo>
                      <a:lnTo>
                        <a:pt x="872" y="868"/>
                      </a:lnTo>
                      <a:lnTo>
                        <a:pt x="864" y="858"/>
                      </a:lnTo>
                      <a:lnTo>
                        <a:pt x="867" y="870"/>
                      </a:lnTo>
                      <a:lnTo>
                        <a:pt x="873" y="879"/>
                      </a:lnTo>
                      <a:lnTo>
                        <a:pt x="871" y="882"/>
                      </a:lnTo>
                      <a:lnTo>
                        <a:pt x="873" y="894"/>
                      </a:lnTo>
                      <a:lnTo>
                        <a:pt x="864" y="906"/>
                      </a:lnTo>
                      <a:lnTo>
                        <a:pt x="862" y="895"/>
                      </a:lnTo>
                      <a:lnTo>
                        <a:pt x="856" y="904"/>
                      </a:lnTo>
                      <a:lnTo>
                        <a:pt x="852" y="901"/>
                      </a:lnTo>
                      <a:lnTo>
                        <a:pt x="834" y="913"/>
                      </a:lnTo>
                      <a:lnTo>
                        <a:pt x="840" y="920"/>
                      </a:lnTo>
                      <a:lnTo>
                        <a:pt x="840" y="920"/>
                      </a:lnTo>
                      <a:lnTo>
                        <a:pt x="843" y="918"/>
                      </a:lnTo>
                      <a:lnTo>
                        <a:pt x="845" y="916"/>
                      </a:lnTo>
                      <a:lnTo>
                        <a:pt x="847" y="913"/>
                      </a:lnTo>
                      <a:lnTo>
                        <a:pt x="849" y="912"/>
                      </a:lnTo>
                      <a:lnTo>
                        <a:pt x="850" y="913"/>
                      </a:lnTo>
                      <a:lnTo>
                        <a:pt x="850" y="916"/>
                      </a:lnTo>
                      <a:lnTo>
                        <a:pt x="847" y="922"/>
                      </a:lnTo>
                      <a:lnTo>
                        <a:pt x="847" y="922"/>
                      </a:lnTo>
                      <a:lnTo>
                        <a:pt x="846" y="924"/>
                      </a:lnTo>
                      <a:lnTo>
                        <a:pt x="845" y="927"/>
                      </a:lnTo>
                      <a:lnTo>
                        <a:pt x="843" y="930"/>
                      </a:lnTo>
                      <a:lnTo>
                        <a:pt x="842" y="931"/>
                      </a:lnTo>
                      <a:lnTo>
                        <a:pt x="840" y="934"/>
                      </a:lnTo>
                      <a:lnTo>
                        <a:pt x="840" y="936"/>
                      </a:lnTo>
                      <a:lnTo>
                        <a:pt x="840" y="936"/>
                      </a:lnTo>
                      <a:lnTo>
                        <a:pt x="835" y="940"/>
                      </a:lnTo>
                      <a:lnTo>
                        <a:pt x="832" y="934"/>
                      </a:lnTo>
                      <a:lnTo>
                        <a:pt x="806" y="934"/>
                      </a:lnTo>
                      <a:lnTo>
                        <a:pt x="810" y="940"/>
                      </a:lnTo>
                      <a:lnTo>
                        <a:pt x="814" y="942"/>
                      </a:lnTo>
                      <a:lnTo>
                        <a:pt x="817" y="949"/>
                      </a:lnTo>
                      <a:lnTo>
                        <a:pt x="823" y="953"/>
                      </a:lnTo>
                      <a:lnTo>
                        <a:pt x="828" y="951"/>
                      </a:lnTo>
                      <a:lnTo>
                        <a:pt x="816" y="988"/>
                      </a:lnTo>
                      <a:lnTo>
                        <a:pt x="816" y="990"/>
                      </a:lnTo>
                      <a:lnTo>
                        <a:pt x="814" y="991"/>
                      </a:lnTo>
                      <a:lnTo>
                        <a:pt x="814" y="993"/>
                      </a:lnTo>
                      <a:lnTo>
                        <a:pt x="813" y="993"/>
                      </a:lnTo>
                      <a:lnTo>
                        <a:pt x="811" y="994"/>
                      </a:lnTo>
                      <a:lnTo>
                        <a:pt x="810" y="993"/>
                      </a:lnTo>
                      <a:lnTo>
                        <a:pt x="809" y="990"/>
                      </a:lnTo>
                      <a:lnTo>
                        <a:pt x="809" y="984"/>
                      </a:lnTo>
                      <a:lnTo>
                        <a:pt x="809" y="984"/>
                      </a:lnTo>
                      <a:lnTo>
                        <a:pt x="807" y="982"/>
                      </a:lnTo>
                      <a:lnTo>
                        <a:pt x="807" y="979"/>
                      </a:lnTo>
                      <a:lnTo>
                        <a:pt x="806" y="978"/>
                      </a:lnTo>
                      <a:lnTo>
                        <a:pt x="805" y="976"/>
                      </a:lnTo>
                      <a:lnTo>
                        <a:pt x="804" y="978"/>
                      </a:lnTo>
                      <a:lnTo>
                        <a:pt x="804" y="981"/>
                      </a:lnTo>
                      <a:lnTo>
                        <a:pt x="804" y="985"/>
                      </a:lnTo>
                      <a:lnTo>
                        <a:pt x="802" y="987"/>
                      </a:lnTo>
                      <a:lnTo>
                        <a:pt x="801" y="990"/>
                      </a:lnTo>
                      <a:lnTo>
                        <a:pt x="798" y="993"/>
                      </a:lnTo>
                      <a:lnTo>
                        <a:pt x="796" y="993"/>
                      </a:lnTo>
                      <a:lnTo>
                        <a:pt x="787" y="987"/>
                      </a:lnTo>
                      <a:lnTo>
                        <a:pt x="789" y="994"/>
                      </a:lnTo>
                      <a:lnTo>
                        <a:pt x="786" y="999"/>
                      </a:lnTo>
                      <a:lnTo>
                        <a:pt x="795" y="1003"/>
                      </a:lnTo>
                      <a:lnTo>
                        <a:pt x="810" y="1000"/>
                      </a:lnTo>
                      <a:lnTo>
                        <a:pt x="811" y="1015"/>
                      </a:lnTo>
                      <a:lnTo>
                        <a:pt x="804" y="1036"/>
                      </a:lnTo>
                      <a:lnTo>
                        <a:pt x="804" y="1045"/>
                      </a:lnTo>
                      <a:lnTo>
                        <a:pt x="814" y="1075"/>
                      </a:lnTo>
                      <a:lnTo>
                        <a:pt x="813" y="1093"/>
                      </a:lnTo>
                      <a:lnTo>
                        <a:pt x="822" y="1105"/>
                      </a:lnTo>
                      <a:lnTo>
                        <a:pt x="826" y="1122"/>
                      </a:lnTo>
                      <a:lnTo>
                        <a:pt x="832" y="1132"/>
                      </a:lnTo>
                      <a:lnTo>
                        <a:pt x="820" y="1141"/>
                      </a:lnTo>
                      <a:lnTo>
                        <a:pt x="814" y="1148"/>
                      </a:lnTo>
                      <a:lnTo>
                        <a:pt x="814" y="1148"/>
                      </a:lnTo>
                      <a:lnTo>
                        <a:pt x="813" y="1147"/>
                      </a:lnTo>
                      <a:lnTo>
                        <a:pt x="811" y="1145"/>
                      </a:lnTo>
                      <a:lnTo>
                        <a:pt x="810" y="1144"/>
                      </a:lnTo>
                      <a:lnTo>
                        <a:pt x="807" y="1141"/>
                      </a:lnTo>
                      <a:lnTo>
                        <a:pt x="805" y="1138"/>
                      </a:lnTo>
                      <a:lnTo>
                        <a:pt x="802" y="1135"/>
                      </a:lnTo>
                      <a:lnTo>
                        <a:pt x="799" y="1134"/>
                      </a:lnTo>
                      <a:lnTo>
                        <a:pt x="795" y="1131"/>
                      </a:lnTo>
                      <a:lnTo>
                        <a:pt x="790" y="1128"/>
                      </a:lnTo>
                      <a:lnTo>
                        <a:pt x="784" y="1126"/>
                      </a:lnTo>
                      <a:lnTo>
                        <a:pt x="778" y="1123"/>
                      </a:lnTo>
                      <a:lnTo>
                        <a:pt x="774" y="1122"/>
                      </a:lnTo>
                      <a:lnTo>
                        <a:pt x="766" y="1122"/>
                      </a:lnTo>
                      <a:lnTo>
                        <a:pt x="759" y="1122"/>
                      </a:lnTo>
                      <a:lnTo>
                        <a:pt x="751" y="1122"/>
                      </a:lnTo>
                      <a:lnTo>
                        <a:pt x="750" y="1122"/>
                      </a:lnTo>
                      <a:lnTo>
                        <a:pt x="748" y="1122"/>
                      </a:lnTo>
                      <a:lnTo>
                        <a:pt x="747" y="1122"/>
                      </a:lnTo>
                      <a:lnTo>
                        <a:pt x="744" y="1122"/>
                      </a:lnTo>
                      <a:lnTo>
                        <a:pt x="742" y="1122"/>
                      </a:lnTo>
                      <a:lnTo>
                        <a:pt x="742" y="1123"/>
                      </a:lnTo>
                      <a:lnTo>
                        <a:pt x="741" y="1123"/>
                      </a:lnTo>
                      <a:lnTo>
                        <a:pt x="739" y="1123"/>
                      </a:lnTo>
                      <a:lnTo>
                        <a:pt x="709" y="1105"/>
                      </a:lnTo>
                      <a:lnTo>
                        <a:pt x="696" y="1105"/>
                      </a:lnTo>
                      <a:lnTo>
                        <a:pt x="696" y="1104"/>
                      </a:lnTo>
                      <a:lnTo>
                        <a:pt x="694" y="1102"/>
                      </a:lnTo>
                      <a:lnTo>
                        <a:pt x="694" y="1099"/>
                      </a:lnTo>
                      <a:lnTo>
                        <a:pt x="691" y="1096"/>
                      </a:lnTo>
                      <a:lnTo>
                        <a:pt x="687" y="1093"/>
                      </a:lnTo>
                      <a:lnTo>
                        <a:pt x="682" y="1090"/>
                      </a:lnTo>
                      <a:lnTo>
                        <a:pt x="676" y="1087"/>
                      </a:lnTo>
                      <a:lnTo>
                        <a:pt x="667" y="1087"/>
                      </a:lnTo>
                      <a:lnTo>
                        <a:pt x="666" y="1087"/>
                      </a:lnTo>
                      <a:lnTo>
                        <a:pt x="664" y="1087"/>
                      </a:lnTo>
                      <a:lnTo>
                        <a:pt x="661" y="1087"/>
                      </a:lnTo>
                      <a:lnTo>
                        <a:pt x="660" y="1087"/>
                      </a:lnTo>
                      <a:lnTo>
                        <a:pt x="658" y="1087"/>
                      </a:lnTo>
                      <a:lnTo>
                        <a:pt x="657" y="1087"/>
                      </a:lnTo>
                      <a:lnTo>
                        <a:pt x="655" y="1087"/>
                      </a:lnTo>
                      <a:lnTo>
                        <a:pt x="655" y="1087"/>
                      </a:lnTo>
                      <a:lnTo>
                        <a:pt x="655" y="1075"/>
                      </a:lnTo>
                      <a:lnTo>
                        <a:pt x="649" y="1074"/>
                      </a:lnTo>
                      <a:lnTo>
                        <a:pt x="649" y="1074"/>
                      </a:lnTo>
                      <a:lnTo>
                        <a:pt x="649" y="1072"/>
                      </a:lnTo>
                      <a:lnTo>
                        <a:pt x="649" y="1069"/>
                      </a:lnTo>
                      <a:lnTo>
                        <a:pt x="648" y="1065"/>
                      </a:lnTo>
                      <a:lnTo>
                        <a:pt x="646" y="1060"/>
                      </a:lnTo>
                      <a:lnTo>
                        <a:pt x="646" y="1056"/>
                      </a:lnTo>
                      <a:lnTo>
                        <a:pt x="645" y="1051"/>
                      </a:lnTo>
                      <a:lnTo>
                        <a:pt x="643" y="1048"/>
                      </a:lnTo>
                      <a:lnTo>
                        <a:pt x="641" y="1042"/>
                      </a:lnTo>
                      <a:lnTo>
                        <a:pt x="640" y="1038"/>
                      </a:lnTo>
                      <a:lnTo>
                        <a:pt x="639" y="1033"/>
                      </a:lnTo>
                      <a:lnTo>
                        <a:pt x="636" y="1030"/>
                      </a:lnTo>
                      <a:lnTo>
                        <a:pt x="634" y="1027"/>
                      </a:lnTo>
                      <a:lnTo>
                        <a:pt x="631" y="1024"/>
                      </a:lnTo>
                      <a:lnTo>
                        <a:pt x="630" y="1023"/>
                      </a:lnTo>
                      <a:lnTo>
                        <a:pt x="627" y="1023"/>
                      </a:lnTo>
                      <a:lnTo>
                        <a:pt x="625" y="1023"/>
                      </a:lnTo>
                      <a:lnTo>
                        <a:pt x="625" y="1020"/>
                      </a:lnTo>
                      <a:lnTo>
                        <a:pt x="625" y="1016"/>
                      </a:lnTo>
                      <a:lnTo>
                        <a:pt x="625" y="1011"/>
                      </a:lnTo>
                      <a:lnTo>
                        <a:pt x="625" y="1006"/>
                      </a:lnTo>
                      <a:lnTo>
                        <a:pt x="625" y="1000"/>
                      </a:lnTo>
                      <a:lnTo>
                        <a:pt x="625" y="997"/>
                      </a:lnTo>
                      <a:lnTo>
                        <a:pt x="625" y="996"/>
                      </a:lnTo>
                      <a:lnTo>
                        <a:pt x="616" y="987"/>
                      </a:lnTo>
                      <a:lnTo>
                        <a:pt x="616" y="985"/>
                      </a:lnTo>
                      <a:lnTo>
                        <a:pt x="616" y="984"/>
                      </a:lnTo>
                      <a:lnTo>
                        <a:pt x="618" y="978"/>
                      </a:lnTo>
                      <a:lnTo>
                        <a:pt x="618" y="972"/>
                      </a:lnTo>
                      <a:lnTo>
                        <a:pt x="616" y="966"/>
                      </a:lnTo>
                      <a:lnTo>
                        <a:pt x="615" y="960"/>
                      </a:lnTo>
                      <a:lnTo>
                        <a:pt x="613" y="955"/>
                      </a:lnTo>
                      <a:lnTo>
                        <a:pt x="610" y="954"/>
                      </a:lnTo>
                      <a:lnTo>
                        <a:pt x="608" y="954"/>
                      </a:lnTo>
                      <a:lnTo>
                        <a:pt x="606" y="953"/>
                      </a:lnTo>
                      <a:lnTo>
                        <a:pt x="603" y="951"/>
                      </a:lnTo>
                      <a:lnTo>
                        <a:pt x="600" y="951"/>
                      </a:lnTo>
                      <a:lnTo>
                        <a:pt x="598" y="948"/>
                      </a:lnTo>
                      <a:lnTo>
                        <a:pt x="595" y="945"/>
                      </a:lnTo>
                      <a:lnTo>
                        <a:pt x="592" y="942"/>
                      </a:lnTo>
                      <a:lnTo>
                        <a:pt x="589" y="937"/>
                      </a:lnTo>
                      <a:lnTo>
                        <a:pt x="586" y="934"/>
                      </a:lnTo>
                      <a:lnTo>
                        <a:pt x="583" y="930"/>
                      </a:lnTo>
                      <a:lnTo>
                        <a:pt x="581" y="924"/>
                      </a:lnTo>
                      <a:lnTo>
                        <a:pt x="578" y="920"/>
                      </a:lnTo>
                      <a:lnTo>
                        <a:pt x="575" y="916"/>
                      </a:lnTo>
                      <a:lnTo>
                        <a:pt x="572" y="910"/>
                      </a:lnTo>
                      <a:lnTo>
                        <a:pt x="570" y="906"/>
                      </a:lnTo>
                      <a:lnTo>
                        <a:pt x="567" y="900"/>
                      </a:lnTo>
                      <a:lnTo>
                        <a:pt x="565" y="898"/>
                      </a:lnTo>
                      <a:lnTo>
                        <a:pt x="564" y="897"/>
                      </a:lnTo>
                      <a:lnTo>
                        <a:pt x="561" y="894"/>
                      </a:lnTo>
                      <a:lnTo>
                        <a:pt x="559" y="890"/>
                      </a:lnTo>
                      <a:lnTo>
                        <a:pt x="556" y="887"/>
                      </a:lnTo>
                      <a:lnTo>
                        <a:pt x="553" y="885"/>
                      </a:lnTo>
                      <a:lnTo>
                        <a:pt x="552" y="885"/>
                      </a:lnTo>
                      <a:lnTo>
                        <a:pt x="552" y="883"/>
                      </a:lnTo>
                      <a:lnTo>
                        <a:pt x="516" y="804"/>
                      </a:lnTo>
                      <a:lnTo>
                        <a:pt x="512" y="792"/>
                      </a:lnTo>
                      <a:lnTo>
                        <a:pt x="501" y="775"/>
                      </a:lnTo>
                      <a:lnTo>
                        <a:pt x="478" y="755"/>
                      </a:lnTo>
                      <a:lnTo>
                        <a:pt x="476" y="754"/>
                      </a:lnTo>
                      <a:lnTo>
                        <a:pt x="475" y="750"/>
                      </a:lnTo>
                      <a:lnTo>
                        <a:pt x="469" y="745"/>
                      </a:lnTo>
                      <a:lnTo>
                        <a:pt x="465" y="739"/>
                      </a:lnTo>
                      <a:lnTo>
                        <a:pt x="459" y="734"/>
                      </a:lnTo>
                      <a:lnTo>
                        <a:pt x="453" y="729"/>
                      </a:lnTo>
                      <a:lnTo>
                        <a:pt x="448" y="725"/>
                      </a:lnTo>
                      <a:lnTo>
                        <a:pt x="442" y="723"/>
                      </a:lnTo>
                      <a:lnTo>
                        <a:pt x="440" y="723"/>
                      </a:lnTo>
                      <a:lnTo>
                        <a:pt x="436" y="723"/>
                      </a:lnTo>
                      <a:lnTo>
                        <a:pt x="433" y="722"/>
                      </a:lnTo>
                      <a:lnTo>
                        <a:pt x="429" y="722"/>
                      </a:lnTo>
                      <a:lnTo>
                        <a:pt x="424" y="722"/>
                      </a:lnTo>
                      <a:lnTo>
                        <a:pt x="420" y="721"/>
                      </a:lnTo>
                      <a:lnTo>
                        <a:pt x="415" y="721"/>
                      </a:lnTo>
                      <a:lnTo>
                        <a:pt x="410" y="720"/>
                      </a:lnTo>
                      <a:lnTo>
                        <a:pt x="404" y="720"/>
                      </a:lnTo>
                      <a:lnTo>
                        <a:pt x="400" y="718"/>
                      </a:lnTo>
                      <a:lnTo>
                        <a:pt x="396" y="717"/>
                      </a:lnTo>
                      <a:lnTo>
                        <a:pt x="390" y="715"/>
                      </a:lnTo>
                      <a:lnTo>
                        <a:pt x="387" y="715"/>
                      </a:lnTo>
                      <a:lnTo>
                        <a:pt x="383" y="712"/>
                      </a:lnTo>
                      <a:lnTo>
                        <a:pt x="380" y="711"/>
                      </a:lnTo>
                      <a:lnTo>
                        <a:pt x="377" y="709"/>
                      </a:lnTo>
                      <a:lnTo>
                        <a:pt x="374" y="708"/>
                      </a:lnTo>
                      <a:lnTo>
                        <a:pt x="373" y="706"/>
                      </a:lnTo>
                      <a:lnTo>
                        <a:pt x="371" y="706"/>
                      </a:lnTo>
                      <a:lnTo>
                        <a:pt x="368" y="708"/>
                      </a:lnTo>
                      <a:lnTo>
                        <a:pt x="367" y="709"/>
                      </a:lnTo>
                      <a:lnTo>
                        <a:pt x="366" y="711"/>
                      </a:lnTo>
                      <a:lnTo>
                        <a:pt x="363" y="714"/>
                      </a:lnTo>
                      <a:lnTo>
                        <a:pt x="361" y="717"/>
                      </a:lnTo>
                      <a:lnTo>
                        <a:pt x="358" y="718"/>
                      </a:lnTo>
                      <a:lnTo>
                        <a:pt x="355" y="720"/>
                      </a:lnTo>
                      <a:lnTo>
                        <a:pt x="355" y="720"/>
                      </a:lnTo>
                      <a:lnTo>
                        <a:pt x="353" y="720"/>
                      </a:lnTo>
                      <a:lnTo>
                        <a:pt x="352" y="718"/>
                      </a:lnTo>
                      <a:lnTo>
                        <a:pt x="350" y="717"/>
                      </a:lnTo>
                      <a:lnTo>
                        <a:pt x="350" y="717"/>
                      </a:lnTo>
                      <a:lnTo>
                        <a:pt x="350" y="717"/>
                      </a:lnTo>
                      <a:lnTo>
                        <a:pt x="349" y="715"/>
                      </a:lnTo>
                      <a:lnTo>
                        <a:pt x="346" y="715"/>
                      </a:lnTo>
                      <a:lnTo>
                        <a:pt x="343" y="717"/>
                      </a:lnTo>
                      <a:lnTo>
                        <a:pt x="337" y="718"/>
                      </a:lnTo>
                      <a:lnTo>
                        <a:pt x="331" y="722"/>
                      </a:lnTo>
                      <a:lnTo>
                        <a:pt x="327" y="731"/>
                      </a:lnTo>
                      <a:lnTo>
                        <a:pt x="322" y="741"/>
                      </a:lnTo>
                      <a:lnTo>
                        <a:pt x="317" y="755"/>
                      </a:lnTo>
                      <a:lnTo>
                        <a:pt x="311" y="764"/>
                      </a:lnTo>
                      <a:lnTo>
                        <a:pt x="311" y="764"/>
                      </a:lnTo>
                      <a:lnTo>
                        <a:pt x="311" y="764"/>
                      </a:lnTo>
                      <a:lnTo>
                        <a:pt x="311" y="765"/>
                      </a:lnTo>
                      <a:lnTo>
                        <a:pt x="310" y="765"/>
                      </a:lnTo>
                      <a:lnTo>
                        <a:pt x="310" y="766"/>
                      </a:lnTo>
                      <a:lnTo>
                        <a:pt x="308" y="769"/>
                      </a:lnTo>
                      <a:lnTo>
                        <a:pt x="305" y="772"/>
                      </a:lnTo>
                      <a:lnTo>
                        <a:pt x="302" y="775"/>
                      </a:lnTo>
                      <a:lnTo>
                        <a:pt x="301" y="775"/>
                      </a:lnTo>
                      <a:lnTo>
                        <a:pt x="301" y="777"/>
                      </a:lnTo>
                      <a:lnTo>
                        <a:pt x="298" y="778"/>
                      </a:lnTo>
                      <a:lnTo>
                        <a:pt x="297" y="781"/>
                      </a:lnTo>
                      <a:lnTo>
                        <a:pt x="295" y="783"/>
                      </a:lnTo>
                      <a:lnTo>
                        <a:pt x="294" y="784"/>
                      </a:lnTo>
                      <a:lnTo>
                        <a:pt x="292" y="786"/>
                      </a:lnTo>
                      <a:lnTo>
                        <a:pt x="292" y="786"/>
                      </a:lnTo>
                      <a:lnTo>
                        <a:pt x="292" y="786"/>
                      </a:lnTo>
                      <a:lnTo>
                        <a:pt x="292" y="788"/>
                      </a:lnTo>
                      <a:lnTo>
                        <a:pt x="291" y="789"/>
                      </a:lnTo>
                      <a:lnTo>
                        <a:pt x="290" y="792"/>
                      </a:lnTo>
                      <a:lnTo>
                        <a:pt x="287" y="794"/>
                      </a:lnTo>
                      <a:lnTo>
                        <a:pt x="283" y="794"/>
                      </a:lnTo>
                      <a:lnTo>
                        <a:pt x="275" y="794"/>
                      </a:lnTo>
                      <a:lnTo>
                        <a:pt x="265" y="789"/>
                      </a:lnTo>
                      <a:lnTo>
                        <a:pt x="263" y="788"/>
                      </a:lnTo>
                      <a:lnTo>
                        <a:pt x="261" y="786"/>
                      </a:lnTo>
                      <a:lnTo>
                        <a:pt x="257" y="783"/>
                      </a:lnTo>
                      <a:lnTo>
                        <a:pt x="251" y="778"/>
                      </a:lnTo>
                      <a:lnTo>
                        <a:pt x="244" y="772"/>
                      </a:lnTo>
                      <a:lnTo>
                        <a:pt x="236" y="768"/>
                      </a:lnTo>
                      <a:lnTo>
                        <a:pt x="229" y="764"/>
                      </a:lnTo>
                      <a:lnTo>
                        <a:pt x="223" y="758"/>
                      </a:lnTo>
                      <a:lnTo>
                        <a:pt x="223" y="758"/>
                      </a:lnTo>
                      <a:lnTo>
                        <a:pt x="221" y="758"/>
                      </a:lnTo>
                      <a:lnTo>
                        <a:pt x="220" y="758"/>
                      </a:lnTo>
                      <a:lnTo>
                        <a:pt x="217" y="758"/>
                      </a:lnTo>
                      <a:lnTo>
                        <a:pt x="212" y="756"/>
                      </a:lnTo>
                      <a:lnTo>
                        <a:pt x="208" y="754"/>
                      </a:lnTo>
                      <a:lnTo>
                        <a:pt x="202" y="750"/>
                      </a:lnTo>
                      <a:lnTo>
                        <a:pt x="197" y="745"/>
                      </a:lnTo>
                      <a:lnTo>
                        <a:pt x="193" y="736"/>
                      </a:lnTo>
                      <a:lnTo>
                        <a:pt x="190" y="734"/>
                      </a:lnTo>
                      <a:lnTo>
                        <a:pt x="187" y="732"/>
                      </a:lnTo>
                      <a:lnTo>
                        <a:pt x="184" y="731"/>
                      </a:lnTo>
                      <a:lnTo>
                        <a:pt x="181" y="728"/>
                      </a:lnTo>
                      <a:lnTo>
                        <a:pt x="176" y="723"/>
                      </a:lnTo>
                      <a:lnTo>
                        <a:pt x="172" y="717"/>
                      </a:lnTo>
                      <a:lnTo>
                        <a:pt x="164" y="706"/>
                      </a:lnTo>
                      <a:lnTo>
                        <a:pt x="158" y="693"/>
                      </a:lnTo>
                      <a:lnTo>
                        <a:pt x="158" y="690"/>
                      </a:lnTo>
                      <a:lnTo>
                        <a:pt x="157" y="685"/>
                      </a:lnTo>
                      <a:lnTo>
                        <a:pt x="157" y="678"/>
                      </a:lnTo>
                      <a:lnTo>
                        <a:pt x="157" y="671"/>
                      </a:lnTo>
                      <a:lnTo>
                        <a:pt x="155" y="663"/>
                      </a:lnTo>
                      <a:lnTo>
                        <a:pt x="155" y="657"/>
                      </a:lnTo>
                      <a:lnTo>
                        <a:pt x="155" y="654"/>
                      </a:lnTo>
                      <a:lnTo>
                        <a:pt x="155" y="652"/>
                      </a:lnTo>
                      <a:lnTo>
                        <a:pt x="145" y="638"/>
                      </a:lnTo>
                      <a:lnTo>
                        <a:pt x="145" y="636"/>
                      </a:lnTo>
                      <a:lnTo>
                        <a:pt x="145" y="635"/>
                      </a:lnTo>
                      <a:lnTo>
                        <a:pt x="145" y="632"/>
                      </a:lnTo>
                      <a:lnTo>
                        <a:pt x="143" y="627"/>
                      </a:lnTo>
                      <a:lnTo>
                        <a:pt x="140" y="621"/>
                      </a:lnTo>
                      <a:lnTo>
                        <a:pt x="134" y="612"/>
                      </a:lnTo>
                      <a:lnTo>
                        <a:pt x="126" y="602"/>
                      </a:lnTo>
                      <a:lnTo>
                        <a:pt x="113" y="589"/>
                      </a:lnTo>
                      <a:lnTo>
                        <a:pt x="112" y="588"/>
                      </a:lnTo>
                      <a:lnTo>
                        <a:pt x="109" y="585"/>
                      </a:lnTo>
                      <a:lnTo>
                        <a:pt x="104" y="580"/>
                      </a:lnTo>
                      <a:lnTo>
                        <a:pt x="100" y="576"/>
                      </a:lnTo>
                      <a:lnTo>
                        <a:pt x="96" y="573"/>
                      </a:lnTo>
                      <a:lnTo>
                        <a:pt x="92" y="569"/>
                      </a:lnTo>
                      <a:lnTo>
                        <a:pt x="89" y="567"/>
                      </a:lnTo>
                      <a:lnTo>
                        <a:pt x="88" y="566"/>
                      </a:lnTo>
                      <a:lnTo>
                        <a:pt x="77" y="549"/>
                      </a:lnTo>
                      <a:lnTo>
                        <a:pt x="50" y="516"/>
                      </a:lnTo>
                      <a:lnTo>
                        <a:pt x="35" y="513"/>
                      </a:lnTo>
                      <a:lnTo>
                        <a:pt x="16" y="476"/>
                      </a:lnTo>
                      <a:lnTo>
                        <a:pt x="4" y="47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45" name="Freeform 37"/>
                <p:cNvSpPr>
                  <a:spLocks/>
                </p:cNvSpPr>
                <p:nvPr/>
              </p:nvSpPr>
              <p:spPr bwMode="auto">
                <a:xfrm>
                  <a:off x="2994025" y="3814763"/>
                  <a:ext cx="2055812" cy="1971675"/>
                </a:xfrm>
                <a:custGeom>
                  <a:avLst/>
                  <a:gdLst>
                    <a:gd name="T0" fmla="*/ 657 w 1163"/>
                    <a:gd name="T1" fmla="*/ 231 h 1149"/>
                    <a:gd name="T2" fmla="*/ 709 w 1163"/>
                    <a:gd name="T3" fmla="*/ 269 h 1149"/>
                    <a:gd name="T4" fmla="*/ 763 w 1163"/>
                    <a:gd name="T5" fmla="*/ 279 h 1149"/>
                    <a:gd name="T6" fmla="*/ 817 w 1163"/>
                    <a:gd name="T7" fmla="*/ 302 h 1149"/>
                    <a:gd name="T8" fmla="*/ 839 w 1163"/>
                    <a:gd name="T9" fmla="*/ 297 h 1149"/>
                    <a:gd name="T10" fmla="*/ 875 w 1163"/>
                    <a:gd name="T11" fmla="*/ 300 h 1149"/>
                    <a:gd name="T12" fmla="*/ 906 w 1163"/>
                    <a:gd name="T13" fmla="*/ 311 h 1149"/>
                    <a:gd name="T14" fmla="*/ 952 w 1163"/>
                    <a:gd name="T15" fmla="*/ 299 h 1149"/>
                    <a:gd name="T16" fmla="*/ 964 w 1163"/>
                    <a:gd name="T17" fmla="*/ 300 h 1149"/>
                    <a:gd name="T18" fmla="*/ 985 w 1163"/>
                    <a:gd name="T19" fmla="*/ 300 h 1149"/>
                    <a:gd name="T20" fmla="*/ 1014 w 1163"/>
                    <a:gd name="T21" fmla="*/ 293 h 1149"/>
                    <a:gd name="T22" fmla="*/ 1112 w 1163"/>
                    <a:gd name="T23" fmla="*/ 386 h 1149"/>
                    <a:gd name="T24" fmla="*/ 1158 w 1163"/>
                    <a:gd name="T25" fmla="*/ 585 h 1149"/>
                    <a:gd name="T26" fmla="*/ 1149 w 1163"/>
                    <a:gd name="T27" fmla="*/ 638 h 1149"/>
                    <a:gd name="T28" fmla="*/ 1151 w 1163"/>
                    <a:gd name="T29" fmla="*/ 679 h 1149"/>
                    <a:gd name="T30" fmla="*/ 1133 w 1163"/>
                    <a:gd name="T31" fmla="*/ 734 h 1149"/>
                    <a:gd name="T32" fmla="*/ 1112 w 1163"/>
                    <a:gd name="T33" fmla="*/ 745 h 1149"/>
                    <a:gd name="T34" fmla="*/ 1077 w 1163"/>
                    <a:gd name="T35" fmla="*/ 756 h 1149"/>
                    <a:gd name="T36" fmla="*/ 1060 w 1163"/>
                    <a:gd name="T37" fmla="*/ 758 h 1149"/>
                    <a:gd name="T38" fmla="*/ 1059 w 1163"/>
                    <a:gd name="T39" fmla="*/ 744 h 1149"/>
                    <a:gd name="T40" fmla="*/ 1053 w 1163"/>
                    <a:gd name="T41" fmla="*/ 735 h 1149"/>
                    <a:gd name="T42" fmla="*/ 1040 w 1163"/>
                    <a:gd name="T43" fmla="*/ 745 h 1149"/>
                    <a:gd name="T44" fmla="*/ 1032 w 1163"/>
                    <a:gd name="T45" fmla="*/ 747 h 1149"/>
                    <a:gd name="T46" fmla="*/ 1046 w 1163"/>
                    <a:gd name="T47" fmla="*/ 775 h 1149"/>
                    <a:gd name="T48" fmla="*/ 1016 w 1163"/>
                    <a:gd name="T49" fmla="*/ 814 h 1149"/>
                    <a:gd name="T50" fmla="*/ 968 w 1163"/>
                    <a:gd name="T51" fmla="*/ 847 h 1149"/>
                    <a:gd name="T52" fmla="*/ 931 w 1163"/>
                    <a:gd name="T53" fmla="*/ 868 h 1149"/>
                    <a:gd name="T54" fmla="*/ 942 w 1163"/>
                    <a:gd name="T55" fmla="*/ 857 h 1149"/>
                    <a:gd name="T56" fmla="*/ 936 w 1163"/>
                    <a:gd name="T57" fmla="*/ 854 h 1149"/>
                    <a:gd name="T58" fmla="*/ 928 w 1163"/>
                    <a:gd name="T59" fmla="*/ 852 h 1149"/>
                    <a:gd name="T60" fmla="*/ 903 w 1163"/>
                    <a:gd name="T61" fmla="*/ 859 h 1149"/>
                    <a:gd name="T62" fmla="*/ 903 w 1163"/>
                    <a:gd name="T63" fmla="*/ 867 h 1149"/>
                    <a:gd name="T64" fmla="*/ 892 w 1163"/>
                    <a:gd name="T65" fmla="*/ 885 h 1149"/>
                    <a:gd name="T66" fmla="*/ 880 w 1163"/>
                    <a:gd name="T67" fmla="*/ 880 h 1149"/>
                    <a:gd name="T68" fmla="*/ 873 w 1163"/>
                    <a:gd name="T69" fmla="*/ 879 h 1149"/>
                    <a:gd name="T70" fmla="*/ 845 w 1163"/>
                    <a:gd name="T71" fmla="*/ 916 h 1149"/>
                    <a:gd name="T72" fmla="*/ 840 w 1163"/>
                    <a:gd name="T73" fmla="*/ 934 h 1149"/>
                    <a:gd name="T74" fmla="*/ 816 w 1163"/>
                    <a:gd name="T75" fmla="*/ 988 h 1149"/>
                    <a:gd name="T76" fmla="*/ 807 w 1163"/>
                    <a:gd name="T77" fmla="*/ 979 h 1149"/>
                    <a:gd name="T78" fmla="*/ 789 w 1163"/>
                    <a:gd name="T79" fmla="*/ 994 h 1149"/>
                    <a:gd name="T80" fmla="*/ 820 w 1163"/>
                    <a:gd name="T81" fmla="*/ 1141 h 1149"/>
                    <a:gd name="T82" fmla="*/ 790 w 1163"/>
                    <a:gd name="T83" fmla="*/ 1128 h 1149"/>
                    <a:gd name="T84" fmla="*/ 742 w 1163"/>
                    <a:gd name="T85" fmla="*/ 1122 h 1149"/>
                    <a:gd name="T86" fmla="*/ 682 w 1163"/>
                    <a:gd name="T87" fmla="*/ 1090 h 1149"/>
                    <a:gd name="T88" fmla="*/ 655 w 1163"/>
                    <a:gd name="T89" fmla="*/ 1075 h 1149"/>
                    <a:gd name="T90" fmla="*/ 640 w 1163"/>
                    <a:gd name="T91" fmla="*/ 1038 h 1149"/>
                    <a:gd name="T92" fmla="*/ 625 w 1163"/>
                    <a:gd name="T93" fmla="*/ 1006 h 1149"/>
                    <a:gd name="T94" fmla="*/ 613 w 1163"/>
                    <a:gd name="T95" fmla="*/ 955 h 1149"/>
                    <a:gd name="T96" fmla="*/ 583 w 1163"/>
                    <a:gd name="T97" fmla="*/ 930 h 1149"/>
                    <a:gd name="T98" fmla="*/ 556 w 1163"/>
                    <a:gd name="T99" fmla="*/ 887 h 1149"/>
                    <a:gd name="T100" fmla="*/ 465 w 1163"/>
                    <a:gd name="T101" fmla="*/ 739 h 1149"/>
                    <a:gd name="T102" fmla="*/ 415 w 1163"/>
                    <a:gd name="T103" fmla="*/ 721 h 1149"/>
                    <a:gd name="T104" fmla="*/ 373 w 1163"/>
                    <a:gd name="T105" fmla="*/ 706 h 1149"/>
                    <a:gd name="T106" fmla="*/ 352 w 1163"/>
                    <a:gd name="T107" fmla="*/ 718 h 1149"/>
                    <a:gd name="T108" fmla="*/ 317 w 1163"/>
                    <a:gd name="T109" fmla="*/ 755 h 1149"/>
                    <a:gd name="T110" fmla="*/ 301 w 1163"/>
                    <a:gd name="T111" fmla="*/ 775 h 1149"/>
                    <a:gd name="T112" fmla="*/ 290 w 1163"/>
                    <a:gd name="T113" fmla="*/ 792 h 1149"/>
                    <a:gd name="T114" fmla="*/ 229 w 1163"/>
                    <a:gd name="T115" fmla="*/ 764 h 1149"/>
                    <a:gd name="T116" fmla="*/ 193 w 1163"/>
                    <a:gd name="T117" fmla="*/ 736 h 1149"/>
                    <a:gd name="T118" fmla="*/ 157 w 1163"/>
                    <a:gd name="T119" fmla="*/ 678 h 1149"/>
                    <a:gd name="T120" fmla="*/ 140 w 1163"/>
                    <a:gd name="T121" fmla="*/ 621 h 1149"/>
                    <a:gd name="T122" fmla="*/ 88 w 1163"/>
                    <a:gd name="T123" fmla="*/ 566 h 1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163" h="1149">
                      <a:moveTo>
                        <a:pt x="4" y="474"/>
                      </a:moveTo>
                      <a:lnTo>
                        <a:pt x="0" y="461"/>
                      </a:lnTo>
                      <a:lnTo>
                        <a:pt x="0" y="447"/>
                      </a:lnTo>
                      <a:lnTo>
                        <a:pt x="314" y="479"/>
                      </a:lnTo>
                      <a:lnTo>
                        <a:pt x="353" y="0"/>
                      </a:lnTo>
                      <a:lnTo>
                        <a:pt x="610" y="15"/>
                      </a:lnTo>
                      <a:lnTo>
                        <a:pt x="603" y="219"/>
                      </a:lnTo>
                      <a:lnTo>
                        <a:pt x="610" y="221"/>
                      </a:lnTo>
                      <a:lnTo>
                        <a:pt x="630" y="240"/>
                      </a:lnTo>
                      <a:lnTo>
                        <a:pt x="637" y="234"/>
                      </a:lnTo>
                      <a:lnTo>
                        <a:pt x="649" y="242"/>
                      </a:lnTo>
                      <a:lnTo>
                        <a:pt x="657" y="231"/>
                      </a:lnTo>
                      <a:lnTo>
                        <a:pt x="675" y="261"/>
                      </a:lnTo>
                      <a:lnTo>
                        <a:pt x="690" y="261"/>
                      </a:lnTo>
                      <a:lnTo>
                        <a:pt x="690" y="261"/>
                      </a:lnTo>
                      <a:lnTo>
                        <a:pt x="691" y="261"/>
                      </a:lnTo>
                      <a:lnTo>
                        <a:pt x="693" y="262"/>
                      </a:lnTo>
                      <a:lnTo>
                        <a:pt x="696" y="263"/>
                      </a:lnTo>
                      <a:lnTo>
                        <a:pt x="699" y="264"/>
                      </a:lnTo>
                      <a:lnTo>
                        <a:pt x="702" y="266"/>
                      </a:lnTo>
                      <a:lnTo>
                        <a:pt x="705" y="267"/>
                      </a:lnTo>
                      <a:lnTo>
                        <a:pt x="708" y="269"/>
                      </a:lnTo>
                      <a:lnTo>
                        <a:pt x="709" y="269"/>
                      </a:lnTo>
                      <a:lnTo>
                        <a:pt x="709" y="269"/>
                      </a:lnTo>
                      <a:lnTo>
                        <a:pt x="714" y="264"/>
                      </a:lnTo>
                      <a:lnTo>
                        <a:pt x="718" y="263"/>
                      </a:lnTo>
                      <a:lnTo>
                        <a:pt x="724" y="264"/>
                      </a:lnTo>
                      <a:lnTo>
                        <a:pt x="729" y="267"/>
                      </a:lnTo>
                      <a:lnTo>
                        <a:pt x="732" y="270"/>
                      </a:lnTo>
                      <a:lnTo>
                        <a:pt x="735" y="275"/>
                      </a:lnTo>
                      <a:lnTo>
                        <a:pt x="736" y="276"/>
                      </a:lnTo>
                      <a:lnTo>
                        <a:pt x="738" y="278"/>
                      </a:lnTo>
                      <a:lnTo>
                        <a:pt x="742" y="269"/>
                      </a:lnTo>
                      <a:lnTo>
                        <a:pt x="750" y="272"/>
                      </a:lnTo>
                      <a:lnTo>
                        <a:pt x="763" y="267"/>
                      </a:lnTo>
                      <a:lnTo>
                        <a:pt x="763" y="279"/>
                      </a:lnTo>
                      <a:lnTo>
                        <a:pt x="774" y="281"/>
                      </a:lnTo>
                      <a:lnTo>
                        <a:pt x="776" y="293"/>
                      </a:lnTo>
                      <a:lnTo>
                        <a:pt x="786" y="296"/>
                      </a:lnTo>
                      <a:lnTo>
                        <a:pt x="792" y="288"/>
                      </a:lnTo>
                      <a:lnTo>
                        <a:pt x="802" y="285"/>
                      </a:lnTo>
                      <a:lnTo>
                        <a:pt x="810" y="294"/>
                      </a:lnTo>
                      <a:lnTo>
                        <a:pt x="817" y="296"/>
                      </a:lnTo>
                      <a:lnTo>
                        <a:pt x="817" y="296"/>
                      </a:lnTo>
                      <a:lnTo>
                        <a:pt x="817" y="297"/>
                      </a:lnTo>
                      <a:lnTo>
                        <a:pt x="817" y="299"/>
                      </a:lnTo>
                      <a:lnTo>
                        <a:pt x="817" y="300"/>
                      </a:lnTo>
                      <a:lnTo>
                        <a:pt x="817" y="302"/>
                      </a:lnTo>
                      <a:lnTo>
                        <a:pt x="819" y="303"/>
                      </a:lnTo>
                      <a:lnTo>
                        <a:pt x="820" y="305"/>
                      </a:lnTo>
                      <a:lnTo>
                        <a:pt x="823" y="303"/>
                      </a:lnTo>
                      <a:lnTo>
                        <a:pt x="829" y="300"/>
                      </a:lnTo>
                      <a:lnTo>
                        <a:pt x="829" y="300"/>
                      </a:lnTo>
                      <a:lnTo>
                        <a:pt x="834" y="296"/>
                      </a:lnTo>
                      <a:lnTo>
                        <a:pt x="837" y="294"/>
                      </a:lnTo>
                      <a:lnTo>
                        <a:pt x="838" y="293"/>
                      </a:lnTo>
                      <a:lnTo>
                        <a:pt x="838" y="291"/>
                      </a:lnTo>
                      <a:lnTo>
                        <a:pt x="838" y="291"/>
                      </a:lnTo>
                      <a:lnTo>
                        <a:pt x="838" y="294"/>
                      </a:lnTo>
                      <a:lnTo>
                        <a:pt x="839" y="297"/>
                      </a:lnTo>
                      <a:lnTo>
                        <a:pt x="840" y="303"/>
                      </a:lnTo>
                      <a:lnTo>
                        <a:pt x="840" y="303"/>
                      </a:lnTo>
                      <a:lnTo>
                        <a:pt x="843" y="311"/>
                      </a:lnTo>
                      <a:lnTo>
                        <a:pt x="845" y="314"/>
                      </a:lnTo>
                      <a:lnTo>
                        <a:pt x="847" y="314"/>
                      </a:lnTo>
                      <a:lnTo>
                        <a:pt x="847" y="312"/>
                      </a:lnTo>
                      <a:lnTo>
                        <a:pt x="849" y="309"/>
                      </a:lnTo>
                      <a:lnTo>
                        <a:pt x="849" y="308"/>
                      </a:lnTo>
                      <a:lnTo>
                        <a:pt x="849" y="305"/>
                      </a:lnTo>
                      <a:lnTo>
                        <a:pt x="849" y="303"/>
                      </a:lnTo>
                      <a:lnTo>
                        <a:pt x="864" y="293"/>
                      </a:lnTo>
                      <a:lnTo>
                        <a:pt x="875" y="300"/>
                      </a:lnTo>
                      <a:lnTo>
                        <a:pt x="889" y="294"/>
                      </a:lnTo>
                      <a:lnTo>
                        <a:pt x="889" y="294"/>
                      </a:lnTo>
                      <a:lnTo>
                        <a:pt x="889" y="294"/>
                      </a:lnTo>
                      <a:lnTo>
                        <a:pt x="888" y="295"/>
                      </a:lnTo>
                      <a:lnTo>
                        <a:pt x="888" y="295"/>
                      </a:lnTo>
                      <a:lnTo>
                        <a:pt x="888" y="297"/>
                      </a:lnTo>
                      <a:lnTo>
                        <a:pt x="889" y="299"/>
                      </a:lnTo>
                      <a:lnTo>
                        <a:pt x="891" y="302"/>
                      </a:lnTo>
                      <a:lnTo>
                        <a:pt x="895" y="305"/>
                      </a:lnTo>
                      <a:lnTo>
                        <a:pt x="901" y="308"/>
                      </a:lnTo>
                      <a:lnTo>
                        <a:pt x="901" y="308"/>
                      </a:lnTo>
                      <a:lnTo>
                        <a:pt x="906" y="311"/>
                      </a:lnTo>
                      <a:lnTo>
                        <a:pt x="911" y="314"/>
                      </a:lnTo>
                      <a:lnTo>
                        <a:pt x="914" y="315"/>
                      </a:lnTo>
                      <a:lnTo>
                        <a:pt x="916" y="317"/>
                      </a:lnTo>
                      <a:lnTo>
                        <a:pt x="918" y="317"/>
                      </a:lnTo>
                      <a:lnTo>
                        <a:pt x="921" y="315"/>
                      </a:lnTo>
                      <a:lnTo>
                        <a:pt x="925" y="312"/>
                      </a:lnTo>
                      <a:lnTo>
                        <a:pt x="931" y="306"/>
                      </a:lnTo>
                      <a:lnTo>
                        <a:pt x="931" y="306"/>
                      </a:lnTo>
                      <a:lnTo>
                        <a:pt x="938" y="300"/>
                      </a:lnTo>
                      <a:lnTo>
                        <a:pt x="944" y="297"/>
                      </a:lnTo>
                      <a:lnTo>
                        <a:pt x="948" y="297"/>
                      </a:lnTo>
                      <a:lnTo>
                        <a:pt x="952" y="299"/>
                      </a:lnTo>
                      <a:lnTo>
                        <a:pt x="954" y="300"/>
                      </a:lnTo>
                      <a:lnTo>
                        <a:pt x="957" y="303"/>
                      </a:lnTo>
                      <a:lnTo>
                        <a:pt x="958" y="305"/>
                      </a:lnTo>
                      <a:lnTo>
                        <a:pt x="958" y="306"/>
                      </a:lnTo>
                      <a:lnTo>
                        <a:pt x="958" y="306"/>
                      </a:lnTo>
                      <a:lnTo>
                        <a:pt x="958" y="306"/>
                      </a:lnTo>
                      <a:lnTo>
                        <a:pt x="958" y="306"/>
                      </a:lnTo>
                      <a:lnTo>
                        <a:pt x="958" y="306"/>
                      </a:lnTo>
                      <a:lnTo>
                        <a:pt x="960" y="306"/>
                      </a:lnTo>
                      <a:lnTo>
                        <a:pt x="960" y="305"/>
                      </a:lnTo>
                      <a:lnTo>
                        <a:pt x="961" y="303"/>
                      </a:lnTo>
                      <a:lnTo>
                        <a:pt x="964" y="300"/>
                      </a:lnTo>
                      <a:lnTo>
                        <a:pt x="967" y="296"/>
                      </a:lnTo>
                      <a:lnTo>
                        <a:pt x="967" y="296"/>
                      </a:lnTo>
                      <a:lnTo>
                        <a:pt x="969" y="294"/>
                      </a:lnTo>
                      <a:lnTo>
                        <a:pt x="969" y="291"/>
                      </a:lnTo>
                      <a:lnTo>
                        <a:pt x="969" y="288"/>
                      </a:lnTo>
                      <a:lnTo>
                        <a:pt x="971" y="288"/>
                      </a:lnTo>
                      <a:lnTo>
                        <a:pt x="971" y="288"/>
                      </a:lnTo>
                      <a:lnTo>
                        <a:pt x="972" y="291"/>
                      </a:lnTo>
                      <a:lnTo>
                        <a:pt x="975" y="294"/>
                      </a:lnTo>
                      <a:lnTo>
                        <a:pt x="981" y="296"/>
                      </a:lnTo>
                      <a:lnTo>
                        <a:pt x="981" y="296"/>
                      </a:lnTo>
                      <a:lnTo>
                        <a:pt x="985" y="300"/>
                      </a:lnTo>
                      <a:lnTo>
                        <a:pt x="990" y="305"/>
                      </a:lnTo>
                      <a:lnTo>
                        <a:pt x="991" y="306"/>
                      </a:lnTo>
                      <a:lnTo>
                        <a:pt x="993" y="308"/>
                      </a:lnTo>
                      <a:lnTo>
                        <a:pt x="993" y="308"/>
                      </a:lnTo>
                      <a:lnTo>
                        <a:pt x="994" y="306"/>
                      </a:lnTo>
                      <a:lnTo>
                        <a:pt x="996" y="303"/>
                      </a:lnTo>
                      <a:lnTo>
                        <a:pt x="999" y="299"/>
                      </a:lnTo>
                      <a:lnTo>
                        <a:pt x="999" y="299"/>
                      </a:lnTo>
                      <a:lnTo>
                        <a:pt x="1002" y="295"/>
                      </a:lnTo>
                      <a:lnTo>
                        <a:pt x="1007" y="293"/>
                      </a:lnTo>
                      <a:lnTo>
                        <a:pt x="1010" y="293"/>
                      </a:lnTo>
                      <a:lnTo>
                        <a:pt x="1014" y="293"/>
                      </a:lnTo>
                      <a:lnTo>
                        <a:pt x="1017" y="294"/>
                      </a:lnTo>
                      <a:lnTo>
                        <a:pt x="1020" y="294"/>
                      </a:lnTo>
                      <a:lnTo>
                        <a:pt x="1021" y="295"/>
                      </a:lnTo>
                      <a:lnTo>
                        <a:pt x="1021" y="295"/>
                      </a:lnTo>
                      <a:lnTo>
                        <a:pt x="1044" y="315"/>
                      </a:lnTo>
                      <a:lnTo>
                        <a:pt x="1057" y="317"/>
                      </a:lnTo>
                      <a:lnTo>
                        <a:pt x="1073" y="323"/>
                      </a:lnTo>
                      <a:lnTo>
                        <a:pt x="1071" y="320"/>
                      </a:lnTo>
                      <a:lnTo>
                        <a:pt x="1082" y="332"/>
                      </a:lnTo>
                      <a:lnTo>
                        <a:pt x="1103" y="329"/>
                      </a:lnTo>
                      <a:lnTo>
                        <a:pt x="1112" y="330"/>
                      </a:lnTo>
                      <a:lnTo>
                        <a:pt x="1112" y="386"/>
                      </a:lnTo>
                      <a:lnTo>
                        <a:pt x="1116" y="492"/>
                      </a:lnTo>
                      <a:lnTo>
                        <a:pt x="1136" y="517"/>
                      </a:lnTo>
                      <a:lnTo>
                        <a:pt x="1136" y="543"/>
                      </a:lnTo>
                      <a:lnTo>
                        <a:pt x="1148" y="555"/>
                      </a:lnTo>
                      <a:lnTo>
                        <a:pt x="1154" y="572"/>
                      </a:lnTo>
                      <a:lnTo>
                        <a:pt x="1154" y="572"/>
                      </a:lnTo>
                      <a:lnTo>
                        <a:pt x="1154" y="572"/>
                      </a:lnTo>
                      <a:lnTo>
                        <a:pt x="1154" y="573"/>
                      </a:lnTo>
                      <a:lnTo>
                        <a:pt x="1155" y="575"/>
                      </a:lnTo>
                      <a:lnTo>
                        <a:pt x="1156" y="577"/>
                      </a:lnTo>
                      <a:lnTo>
                        <a:pt x="1158" y="582"/>
                      </a:lnTo>
                      <a:lnTo>
                        <a:pt x="1158" y="585"/>
                      </a:lnTo>
                      <a:lnTo>
                        <a:pt x="1159" y="589"/>
                      </a:lnTo>
                      <a:lnTo>
                        <a:pt x="1161" y="593"/>
                      </a:lnTo>
                      <a:lnTo>
                        <a:pt x="1162" y="597"/>
                      </a:lnTo>
                      <a:lnTo>
                        <a:pt x="1162" y="602"/>
                      </a:lnTo>
                      <a:lnTo>
                        <a:pt x="1162" y="608"/>
                      </a:lnTo>
                      <a:lnTo>
                        <a:pt x="1162" y="612"/>
                      </a:lnTo>
                      <a:lnTo>
                        <a:pt x="1161" y="616"/>
                      </a:lnTo>
                      <a:lnTo>
                        <a:pt x="1159" y="622"/>
                      </a:lnTo>
                      <a:lnTo>
                        <a:pt x="1158" y="626"/>
                      </a:lnTo>
                      <a:lnTo>
                        <a:pt x="1155" y="630"/>
                      </a:lnTo>
                      <a:lnTo>
                        <a:pt x="1155" y="630"/>
                      </a:lnTo>
                      <a:lnTo>
                        <a:pt x="1149" y="638"/>
                      </a:lnTo>
                      <a:lnTo>
                        <a:pt x="1146" y="643"/>
                      </a:lnTo>
                      <a:lnTo>
                        <a:pt x="1145" y="648"/>
                      </a:lnTo>
                      <a:lnTo>
                        <a:pt x="1145" y="651"/>
                      </a:lnTo>
                      <a:lnTo>
                        <a:pt x="1146" y="654"/>
                      </a:lnTo>
                      <a:lnTo>
                        <a:pt x="1148" y="655"/>
                      </a:lnTo>
                      <a:lnTo>
                        <a:pt x="1149" y="656"/>
                      </a:lnTo>
                      <a:lnTo>
                        <a:pt x="1149" y="656"/>
                      </a:lnTo>
                      <a:lnTo>
                        <a:pt x="1146" y="675"/>
                      </a:lnTo>
                      <a:lnTo>
                        <a:pt x="1146" y="675"/>
                      </a:lnTo>
                      <a:lnTo>
                        <a:pt x="1146" y="675"/>
                      </a:lnTo>
                      <a:lnTo>
                        <a:pt x="1149" y="676"/>
                      </a:lnTo>
                      <a:lnTo>
                        <a:pt x="1151" y="679"/>
                      </a:lnTo>
                      <a:lnTo>
                        <a:pt x="1154" y="684"/>
                      </a:lnTo>
                      <a:lnTo>
                        <a:pt x="1155" y="688"/>
                      </a:lnTo>
                      <a:lnTo>
                        <a:pt x="1155" y="693"/>
                      </a:lnTo>
                      <a:lnTo>
                        <a:pt x="1152" y="701"/>
                      </a:lnTo>
                      <a:lnTo>
                        <a:pt x="1146" y="708"/>
                      </a:lnTo>
                      <a:lnTo>
                        <a:pt x="1146" y="708"/>
                      </a:lnTo>
                      <a:lnTo>
                        <a:pt x="1145" y="709"/>
                      </a:lnTo>
                      <a:lnTo>
                        <a:pt x="1142" y="708"/>
                      </a:lnTo>
                      <a:lnTo>
                        <a:pt x="1140" y="708"/>
                      </a:lnTo>
                      <a:lnTo>
                        <a:pt x="1140" y="708"/>
                      </a:lnTo>
                      <a:lnTo>
                        <a:pt x="1126" y="723"/>
                      </a:lnTo>
                      <a:lnTo>
                        <a:pt x="1133" y="734"/>
                      </a:lnTo>
                      <a:lnTo>
                        <a:pt x="1134" y="741"/>
                      </a:lnTo>
                      <a:lnTo>
                        <a:pt x="1134" y="741"/>
                      </a:lnTo>
                      <a:lnTo>
                        <a:pt x="1134" y="741"/>
                      </a:lnTo>
                      <a:lnTo>
                        <a:pt x="1134" y="741"/>
                      </a:lnTo>
                      <a:lnTo>
                        <a:pt x="1133" y="741"/>
                      </a:lnTo>
                      <a:lnTo>
                        <a:pt x="1133" y="741"/>
                      </a:lnTo>
                      <a:lnTo>
                        <a:pt x="1130" y="741"/>
                      </a:lnTo>
                      <a:lnTo>
                        <a:pt x="1129" y="741"/>
                      </a:lnTo>
                      <a:lnTo>
                        <a:pt x="1126" y="741"/>
                      </a:lnTo>
                      <a:lnTo>
                        <a:pt x="1122" y="742"/>
                      </a:lnTo>
                      <a:lnTo>
                        <a:pt x="1118" y="744"/>
                      </a:lnTo>
                      <a:lnTo>
                        <a:pt x="1112" y="745"/>
                      </a:lnTo>
                      <a:lnTo>
                        <a:pt x="1106" y="748"/>
                      </a:lnTo>
                      <a:lnTo>
                        <a:pt x="1097" y="753"/>
                      </a:lnTo>
                      <a:lnTo>
                        <a:pt x="1089" y="756"/>
                      </a:lnTo>
                      <a:lnTo>
                        <a:pt x="1079" y="761"/>
                      </a:lnTo>
                      <a:lnTo>
                        <a:pt x="1067" y="766"/>
                      </a:lnTo>
                      <a:lnTo>
                        <a:pt x="1056" y="774"/>
                      </a:lnTo>
                      <a:lnTo>
                        <a:pt x="1060" y="766"/>
                      </a:lnTo>
                      <a:lnTo>
                        <a:pt x="1065" y="764"/>
                      </a:lnTo>
                      <a:lnTo>
                        <a:pt x="1074" y="758"/>
                      </a:lnTo>
                      <a:lnTo>
                        <a:pt x="1074" y="758"/>
                      </a:lnTo>
                      <a:lnTo>
                        <a:pt x="1076" y="758"/>
                      </a:lnTo>
                      <a:lnTo>
                        <a:pt x="1077" y="756"/>
                      </a:lnTo>
                      <a:lnTo>
                        <a:pt x="1077" y="755"/>
                      </a:lnTo>
                      <a:lnTo>
                        <a:pt x="1074" y="754"/>
                      </a:lnTo>
                      <a:lnTo>
                        <a:pt x="1074" y="754"/>
                      </a:lnTo>
                      <a:lnTo>
                        <a:pt x="1073" y="754"/>
                      </a:lnTo>
                      <a:lnTo>
                        <a:pt x="1070" y="754"/>
                      </a:lnTo>
                      <a:lnTo>
                        <a:pt x="1068" y="754"/>
                      </a:lnTo>
                      <a:lnTo>
                        <a:pt x="1067" y="754"/>
                      </a:lnTo>
                      <a:lnTo>
                        <a:pt x="1065" y="755"/>
                      </a:lnTo>
                      <a:lnTo>
                        <a:pt x="1065" y="755"/>
                      </a:lnTo>
                      <a:lnTo>
                        <a:pt x="1065" y="755"/>
                      </a:lnTo>
                      <a:lnTo>
                        <a:pt x="1065" y="755"/>
                      </a:lnTo>
                      <a:lnTo>
                        <a:pt x="1060" y="758"/>
                      </a:lnTo>
                      <a:lnTo>
                        <a:pt x="1060" y="758"/>
                      </a:lnTo>
                      <a:lnTo>
                        <a:pt x="1060" y="758"/>
                      </a:lnTo>
                      <a:lnTo>
                        <a:pt x="1059" y="758"/>
                      </a:lnTo>
                      <a:lnTo>
                        <a:pt x="1057" y="758"/>
                      </a:lnTo>
                      <a:lnTo>
                        <a:pt x="1056" y="758"/>
                      </a:lnTo>
                      <a:lnTo>
                        <a:pt x="1054" y="758"/>
                      </a:lnTo>
                      <a:lnTo>
                        <a:pt x="1053" y="756"/>
                      </a:lnTo>
                      <a:lnTo>
                        <a:pt x="1054" y="754"/>
                      </a:lnTo>
                      <a:lnTo>
                        <a:pt x="1056" y="751"/>
                      </a:lnTo>
                      <a:lnTo>
                        <a:pt x="1056" y="751"/>
                      </a:lnTo>
                      <a:lnTo>
                        <a:pt x="1057" y="747"/>
                      </a:lnTo>
                      <a:lnTo>
                        <a:pt x="1059" y="744"/>
                      </a:lnTo>
                      <a:lnTo>
                        <a:pt x="1060" y="742"/>
                      </a:lnTo>
                      <a:lnTo>
                        <a:pt x="1062" y="741"/>
                      </a:lnTo>
                      <a:lnTo>
                        <a:pt x="1063" y="739"/>
                      </a:lnTo>
                      <a:lnTo>
                        <a:pt x="1063" y="738"/>
                      </a:lnTo>
                      <a:lnTo>
                        <a:pt x="1063" y="736"/>
                      </a:lnTo>
                      <a:lnTo>
                        <a:pt x="1062" y="735"/>
                      </a:lnTo>
                      <a:lnTo>
                        <a:pt x="1062" y="735"/>
                      </a:lnTo>
                      <a:lnTo>
                        <a:pt x="1060" y="732"/>
                      </a:lnTo>
                      <a:lnTo>
                        <a:pt x="1059" y="732"/>
                      </a:lnTo>
                      <a:lnTo>
                        <a:pt x="1057" y="732"/>
                      </a:lnTo>
                      <a:lnTo>
                        <a:pt x="1053" y="735"/>
                      </a:lnTo>
                      <a:lnTo>
                        <a:pt x="1053" y="735"/>
                      </a:lnTo>
                      <a:lnTo>
                        <a:pt x="1049" y="736"/>
                      </a:lnTo>
                      <a:lnTo>
                        <a:pt x="1046" y="738"/>
                      </a:lnTo>
                      <a:lnTo>
                        <a:pt x="1044" y="739"/>
                      </a:lnTo>
                      <a:lnTo>
                        <a:pt x="1044" y="739"/>
                      </a:lnTo>
                      <a:lnTo>
                        <a:pt x="1044" y="739"/>
                      </a:lnTo>
                      <a:lnTo>
                        <a:pt x="1044" y="741"/>
                      </a:lnTo>
                      <a:lnTo>
                        <a:pt x="1044" y="741"/>
                      </a:lnTo>
                      <a:lnTo>
                        <a:pt x="1044" y="742"/>
                      </a:lnTo>
                      <a:lnTo>
                        <a:pt x="1044" y="744"/>
                      </a:lnTo>
                      <a:lnTo>
                        <a:pt x="1043" y="745"/>
                      </a:lnTo>
                      <a:lnTo>
                        <a:pt x="1041" y="745"/>
                      </a:lnTo>
                      <a:lnTo>
                        <a:pt x="1040" y="745"/>
                      </a:lnTo>
                      <a:lnTo>
                        <a:pt x="1037" y="744"/>
                      </a:lnTo>
                      <a:lnTo>
                        <a:pt x="1037" y="744"/>
                      </a:lnTo>
                      <a:lnTo>
                        <a:pt x="1035" y="741"/>
                      </a:lnTo>
                      <a:lnTo>
                        <a:pt x="1032" y="739"/>
                      </a:lnTo>
                      <a:lnTo>
                        <a:pt x="1032" y="738"/>
                      </a:lnTo>
                      <a:lnTo>
                        <a:pt x="1030" y="736"/>
                      </a:lnTo>
                      <a:lnTo>
                        <a:pt x="1030" y="736"/>
                      </a:lnTo>
                      <a:lnTo>
                        <a:pt x="1030" y="738"/>
                      </a:lnTo>
                      <a:lnTo>
                        <a:pt x="1032" y="741"/>
                      </a:lnTo>
                      <a:lnTo>
                        <a:pt x="1032" y="744"/>
                      </a:lnTo>
                      <a:lnTo>
                        <a:pt x="1032" y="744"/>
                      </a:lnTo>
                      <a:lnTo>
                        <a:pt x="1032" y="747"/>
                      </a:lnTo>
                      <a:lnTo>
                        <a:pt x="1032" y="750"/>
                      </a:lnTo>
                      <a:lnTo>
                        <a:pt x="1032" y="751"/>
                      </a:lnTo>
                      <a:lnTo>
                        <a:pt x="1030" y="754"/>
                      </a:lnTo>
                      <a:lnTo>
                        <a:pt x="1030" y="755"/>
                      </a:lnTo>
                      <a:lnTo>
                        <a:pt x="1032" y="758"/>
                      </a:lnTo>
                      <a:lnTo>
                        <a:pt x="1034" y="761"/>
                      </a:lnTo>
                      <a:lnTo>
                        <a:pt x="1038" y="765"/>
                      </a:lnTo>
                      <a:lnTo>
                        <a:pt x="1038" y="765"/>
                      </a:lnTo>
                      <a:lnTo>
                        <a:pt x="1043" y="768"/>
                      </a:lnTo>
                      <a:lnTo>
                        <a:pt x="1046" y="771"/>
                      </a:lnTo>
                      <a:lnTo>
                        <a:pt x="1047" y="774"/>
                      </a:lnTo>
                      <a:lnTo>
                        <a:pt x="1046" y="775"/>
                      </a:lnTo>
                      <a:lnTo>
                        <a:pt x="1046" y="777"/>
                      </a:lnTo>
                      <a:lnTo>
                        <a:pt x="1044" y="778"/>
                      </a:lnTo>
                      <a:lnTo>
                        <a:pt x="1043" y="778"/>
                      </a:lnTo>
                      <a:lnTo>
                        <a:pt x="1043" y="778"/>
                      </a:lnTo>
                      <a:lnTo>
                        <a:pt x="1027" y="795"/>
                      </a:lnTo>
                      <a:lnTo>
                        <a:pt x="1018" y="794"/>
                      </a:lnTo>
                      <a:lnTo>
                        <a:pt x="1010" y="813"/>
                      </a:lnTo>
                      <a:lnTo>
                        <a:pt x="1018" y="811"/>
                      </a:lnTo>
                      <a:lnTo>
                        <a:pt x="1018" y="811"/>
                      </a:lnTo>
                      <a:lnTo>
                        <a:pt x="1018" y="811"/>
                      </a:lnTo>
                      <a:lnTo>
                        <a:pt x="1017" y="813"/>
                      </a:lnTo>
                      <a:lnTo>
                        <a:pt x="1016" y="814"/>
                      </a:lnTo>
                      <a:lnTo>
                        <a:pt x="1014" y="817"/>
                      </a:lnTo>
                      <a:lnTo>
                        <a:pt x="1011" y="819"/>
                      </a:lnTo>
                      <a:lnTo>
                        <a:pt x="1008" y="821"/>
                      </a:lnTo>
                      <a:lnTo>
                        <a:pt x="1004" y="824"/>
                      </a:lnTo>
                      <a:lnTo>
                        <a:pt x="1000" y="827"/>
                      </a:lnTo>
                      <a:lnTo>
                        <a:pt x="997" y="831"/>
                      </a:lnTo>
                      <a:lnTo>
                        <a:pt x="993" y="834"/>
                      </a:lnTo>
                      <a:lnTo>
                        <a:pt x="987" y="837"/>
                      </a:lnTo>
                      <a:lnTo>
                        <a:pt x="983" y="840"/>
                      </a:lnTo>
                      <a:lnTo>
                        <a:pt x="978" y="843"/>
                      </a:lnTo>
                      <a:lnTo>
                        <a:pt x="972" y="846"/>
                      </a:lnTo>
                      <a:lnTo>
                        <a:pt x="968" y="847"/>
                      </a:lnTo>
                      <a:lnTo>
                        <a:pt x="963" y="849"/>
                      </a:lnTo>
                      <a:lnTo>
                        <a:pt x="963" y="849"/>
                      </a:lnTo>
                      <a:lnTo>
                        <a:pt x="961" y="850"/>
                      </a:lnTo>
                      <a:lnTo>
                        <a:pt x="957" y="852"/>
                      </a:lnTo>
                      <a:lnTo>
                        <a:pt x="952" y="855"/>
                      </a:lnTo>
                      <a:lnTo>
                        <a:pt x="947" y="858"/>
                      </a:lnTo>
                      <a:lnTo>
                        <a:pt x="941" y="862"/>
                      </a:lnTo>
                      <a:lnTo>
                        <a:pt x="936" y="865"/>
                      </a:lnTo>
                      <a:lnTo>
                        <a:pt x="934" y="867"/>
                      </a:lnTo>
                      <a:lnTo>
                        <a:pt x="933" y="868"/>
                      </a:lnTo>
                      <a:lnTo>
                        <a:pt x="933" y="868"/>
                      </a:lnTo>
                      <a:lnTo>
                        <a:pt x="931" y="868"/>
                      </a:lnTo>
                      <a:lnTo>
                        <a:pt x="927" y="871"/>
                      </a:lnTo>
                      <a:lnTo>
                        <a:pt x="922" y="874"/>
                      </a:lnTo>
                      <a:lnTo>
                        <a:pt x="918" y="876"/>
                      </a:lnTo>
                      <a:lnTo>
                        <a:pt x="914" y="876"/>
                      </a:lnTo>
                      <a:lnTo>
                        <a:pt x="915" y="876"/>
                      </a:lnTo>
                      <a:lnTo>
                        <a:pt x="919" y="871"/>
                      </a:lnTo>
                      <a:lnTo>
                        <a:pt x="931" y="864"/>
                      </a:lnTo>
                      <a:lnTo>
                        <a:pt x="931" y="864"/>
                      </a:lnTo>
                      <a:lnTo>
                        <a:pt x="933" y="862"/>
                      </a:lnTo>
                      <a:lnTo>
                        <a:pt x="934" y="861"/>
                      </a:lnTo>
                      <a:lnTo>
                        <a:pt x="938" y="859"/>
                      </a:lnTo>
                      <a:lnTo>
                        <a:pt x="942" y="857"/>
                      </a:lnTo>
                      <a:lnTo>
                        <a:pt x="948" y="854"/>
                      </a:lnTo>
                      <a:lnTo>
                        <a:pt x="952" y="852"/>
                      </a:lnTo>
                      <a:lnTo>
                        <a:pt x="958" y="849"/>
                      </a:lnTo>
                      <a:lnTo>
                        <a:pt x="963" y="846"/>
                      </a:lnTo>
                      <a:lnTo>
                        <a:pt x="966" y="843"/>
                      </a:lnTo>
                      <a:lnTo>
                        <a:pt x="967" y="841"/>
                      </a:lnTo>
                      <a:lnTo>
                        <a:pt x="968" y="841"/>
                      </a:lnTo>
                      <a:lnTo>
                        <a:pt x="967" y="841"/>
                      </a:lnTo>
                      <a:lnTo>
                        <a:pt x="964" y="841"/>
                      </a:lnTo>
                      <a:lnTo>
                        <a:pt x="958" y="844"/>
                      </a:lnTo>
                      <a:lnTo>
                        <a:pt x="948" y="849"/>
                      </a:lnTo>
                      <a:lnTo>
                        <a:pt x="936" y="854"/>
                      </a:lnTo>
                      <a:lnTo>
                        <a:pt x="936" y="854"/>
                      </a:lnTo>
                      <a:lnTo>
                        <a:pt x="936" y="854"/>
                      </a:lnTo>
                      <a:lnTo>
                        <a:pt x="934" y="855"/>
                      </a:lnTo>
                      <a:lnTo>
                        <a:pt x="931" y="857"/>
                      </a:lnTo>
                      <a:lnTo>
                        <a:pt x="930" y="858"/>
                      </a:lnTo>
                      <a:lnTo>
                        <a:pt x="927" y="859"/>
                      </a:lnTo>
                      <a:lnTo>
                        <a:pt x="925" y="859"/>
                      </a:lnTo>
                      <a:lnTo>
                        <a:pt x="925" y="857"/>
                      </a:lnTo>
                      <a:lnTo>
                        <a:pt x="927" y="854"/>
                      </a:lnTo>
                      <a:lnTo>
                        <a:pt x="927" y="854"/>
                      </a:lnTo>
                      <a:lnTo>
                        <a:pt x="927" y="852"/>
                      </a:lnTo>
                      <a:lnTo>
                        <a:pt x="928" y="852"/>
                      </a:lnTo>
                      <a:lnTo>
                        <a:pt x="928" y="850"/>
                      </a:lnTo>
                      <a:lnTo>
                        <a:pt x="930" y="847"/>
                      </a:lnTo>
                      <a:lnTo>
                        <a:pt x="930" y="846"/>
                      </a:lnTo>
                      <a:lnTo>
                        <a:pt x="931" y="843"/>
                      </a:lnTo>
                      <a:lnTo>
                        <a:pt x="931" y="843"/>
                      </a:lnTo>
                      <a:lnTo>
                        <a:pt x="931" y="841"/>
                      </a:lnTo>
                      <a:lnTo>
                        <a:pt x="921" y="852"/>
                      </a:lnTo>
                      <a:lnTo>
                        <a:pt x="914" y="852"/>
                      </a:lnTo>
                      <a:lnTo>
                        <a:pt x="911" y="849"/>
                      </a:lnTo>
                      <a:lnTo>
                        <a:pt x="912" y="857"/>
                      </a:lnTo>
                      <a:lnTo>
                        <a:pt x="903" y="859"/>
                      </a:lnTo>
                      <a:lnTo>
                        <a:pt x="903" y="859"/>
                      </a:lnTo>
                      <a:lnTo>
                        <a:pt x="903" y="858"/>
                      </a:lnTo>
                      <a:lnTo>
                        <a:pt x="900" y="854"/>
                      </a:lnTo>
                      <a:lnTo>
                        <a:pt x="895" y="850"/>
                      </a:lnTo>
                      <a:lnTo>
                        <a:pt x="891" y="847"/>
                      </a:lnTo>
                      <a:lnTo>
                        <a:pt x="888" y="846"/>
                      </a:lnTo>
                      <a:lnTo>
                        <a:pt x="888" y="847"/>
                      </a:lnTo>
                      <a:lnTo>
                        <a:pt x="889" y="852"/>
                      </a:lnTo>
                      <a:lnTo>
                        <a:pt x="897" y="864"/>
                      </a:lnTo>
                      <a:lnTo>
                        <a:pt x="897" y="864"/>
                      </a:lnTo>
                      <a:lnTo>
                        <a:pt x="898" y="864"/>
                      </a:lnTo>
                      <a:lnTo>
                        <a:pt x="901" y="867"/>
                      </a:lnTo>
                      <a:lnTo>
                        <a:pt x="903" y="867"/>
                      </a:lnTo>
                      <a:lnTo>
                        <a:pt x="905" y="868"/>
                      </a:lnTo>
                      <a:lnTo>
                        <a:pt x="905" y="868"/>
                      </a:lnTo>
                      <a:lnTo>
                        <a:pt x="905" y="868"/>
                      </a:lnTo>
                      <a:lnTo>
                        <a:pt x="906" y="871"/>
                      </a:lnTo>
                      <a:lnTo>
                        <a:pt x="906" y="874"/>
                      </a:lnTo>
                      <a:lnTo>
                        <a:pt x="903" y="877"/>
                      </a:lnTo>
                      <a:lnTo>
                        <a:pt x="903" y="877"/>
                      </a:lnTo>
                      <a:lnTo>
                        <a:pt x="901" y="879"/>
                      </a:lnTo>
                      <a:lnTo>
                        <a:pt x="900" y="880"/>
                      </a:lnTo>
                      <a:lnTo>
                        <a:pt x="897" y="882"/>
                      </a:lnTo>
                      <a:lnTo>
                        <a:pt x="895" y="883"/>
                      </a:lnTo>
                      <a:lnTo>
                        <a:pt x="892" y="885"/>
                      </a:lnTo>
                      <a:lnTo>
                        <a:pt x="891" y="885"/>
                      </a:lnTo>
                      <a:lnTo>
                        <a:pt x="891" y="885"/>
                      </a:lnTo>
                      <a:lnTo>
                        <a:pt x="889" y="885"/>
                      </a:lnTo>
                      <a:lnTo>
                        <a:pt x="889" y="885"/>
                      </a:lnTo>
                      <a:lnTo>
                        <a:pt x="889" y="885"/>
                      </a:lnTo>
                      <a:lnTo>
                        <a:pt x="889" y="887"/>
                      </a:lnTo>
                      <a:lnTo>
                        <a:pt x="888" y="887"/>
                      </a:lnTo>
                      <a:lnTo>
                        <a:pt x="886" y="887"/>
                      </a:lnTo>
                      <a:lnTo>
                        <a:pt x="885" y="887"/>
                      </a:lnTo>
                      <a:lnTo>
                        <a:pt x="883" y="885"/>
                      </a:lnTo>
                      <a:lnTo>
                        <a:pt x="882" y="885"/>
                      </a:lnTo>
                      <a:lnTo>
                        <a:pt x="880" y="880"/>
                      </a:lnTo>
                      <a:lnTo>
                        <a:pt x="880" y="880"/>
                      </a:lnTo>
                      <a:lnTo>
                        <a:pt x="880" y="876"/>
                      </a:lnTo>
                      <a:lnTo>
                        <a:pt x="878" y="873"/>
                      </a:lnTo>
                      <a:lnTo>
                        <a:pt x="878" y="870"/>
                      </a:lnTo>
                      <a:lnTo>
                        <a:pt x="875" y="870"/>
                      </a:lnTo>
                      <a:lnTo>
                        <a:pt x="875" y="868"/>
                      </a:lnTo>
                      <a:lnTo>
                        <a:pt x="873" y="868"/>
                      </a:lnTo>
                      <a:lnTo>
                        <a:pt x="872" y="868"/>
                      </a:lnTo>
                      <a:lnTo>
                        <a:pt x="872" y="868"/>
                      </a:lnTo>
                      <a:lnTo>
                        <a:pt x="864" y="858"/>
                      </a:lnTo>
                      <a:lnTo>
                        <a:pt x="867" y="870"/>
                      </a:lnTo>
                      <a:lnTo>
                        <a:pt x="873" y="879"/>
                      </a:lnTo>
                      <a:lnTo>
                        <a:pt x="871" y="882"/>
                      </a:lnTo>
                      <a:lnTo>
                        <a:pt x="873" y="894"/>
                      </a:lnTo>
                      <a:lnTo>
                        <a:pt x="864" y="906"/>
                      </a:lnTo>
                      <a:lnTo>
                        <a:pt x="862" y="895"/>
                      </a:lnTo>
                      <a:lnTo>
                        <a:pt x="856" y="904"/>
                      </a:lnTo>
                      <a:lnTo>
                        <a:pt x="852" y="901"/>
                      </a:lnTo>
                      <a:lnTo>
                        <a:pt x="834" y="913"/>
                      </a:lnTo>
                      <a:lnTo>
                        <a:pt x="840" y="920"/>
                      </a:lnTo>
                      <a:lnTo>
                        <a:pt x="840" y="920"/>
                      </a:lnTo>
                      <a:lnTo>
                        <a:pt x="840" y="920"/>
                      </a:lnTo>
                      <a:lnTo>
                        <a:pt x="843" y="918"/>
                      </a:lnTo>
                      <a:lnTo>
                        <a:pt x="845" y="916"/>
                      </a:lnTo>
                      <a:lnTo>
                        <a:pt x="847" y="913"/>
                      </a:lnTo>
                      <a:lnTo>
                        <a:pt x="849" y="912"/>
                      </a:lnTo>
                      <a:lnTo>
                        <a:pt x="850" y="913"/>
                      </a:lnTo>
                      <a:lnTo>
                        <a:pt x="850" y="916"/>
                      </a:lnTo>
                      <a:lnTo>
                        <a:pt x="847" y="922"/>
                      </a:lnTo>
                      <a:lnTo>
                        <a:pt x="847" y="922"/>
                      </a:lnTo>
                      <a:lnTo>
                        <a:pt x="847" y="922"/>
                      </a:lnTo>
                      <a:lnTo>
                        <a:pt x="846" y="924"/>
                      </a:lnTo>
                      <a:lnTo>
                        <a:pt x="845" y="927"/>
                      </a:lnTo>
                      <a:lnTo>
                        <a:pt x="843" y="930"/>
                      </a:lnTo>
                      <a:lnTo>
                        <a:pt x="842" y="931"/>
                      </a:lnTo>
                      <a:lnTo>
                        <a:pt x="840" y="934"/>
                      </a:lnTo>
                      <a:lnTo>
                        <a:pt x="840" y="936"/>
                      </a:lnTo>
                      <a:lnTo>
                        <a:pt x="840" y="936"/>
                      </a:lnTo>
                      <a:lnTo>
                        <a:pt x="835" y="940"/>
                      </a:lnTo>
                      <a:lnTo>
                        <a:pt x="832" y="934"/>
                      </a:lnTo>
                      <a:lnTo>
                        <a:pt x="806" y="934"/>
                      </a:lnTo>
                      <a:lnTo>
                        <a:pt x="810" y="940"/>
                      </a:lnTo>
                      <a:lnTo>
                        <a:pt x="814" y="942"/>
                      </a:lnTo>
                      <a:lnTo>
                        <a:pt x="817" y="949"/>
                      </a:lnTo>
                      <a:lnTo>
                        <a:pt x="823" y="953"/>
                      </a:lnTo>
                      <a:lnTo>
                        <a:pt x="828" y="951"/>
                      </a:lnTo>
                      <a:lnTo>
                        <a:pt x="816" y="988"/>
                      </a:lnTo>
                      <a:lnTo>
                        <a:pt x="816" y="988"/>
                      </a:lnTo>
                      <a:lnTo>
                        <a:pt x="816" y="990"/>
                      </a:lnTo>
                      <a:lnTo>
                        <a:pt x="814" y="991"/>
                      </a:lnTo>
                      <a:lnTo>
                        <a:pt x="814" y="993"/>
                      </a:lnTo>
                      <a:lnTo>
                        <a:pt x="813" y="993"/>
                      </a:lnTo>
                      <a:lnTo>
                        <a:pt x="811" y="994"/>
                      </a:lnTo>
                      <a:lnTo>
                        <a:pt x="810" y="993"/>
                      </a:lnTo>
                      <a:lnTo>
                        <a:pt x="809" y="990"/>
                      </a:lnTo>
                      <a:lnTo>
                        <a:pt x="809" y="984"/>
                      </a:lnTo>
                      <a:lnTo>
                        <a:pt x="809" y="984"/>
                      </a:lnTo>
                      <a:lnTo>
                        <a:pt x="809" y="984"/>
                      </a:lnTo>
                      <a:lnTo>
                        <a:pt x="807" y="982"/>
                      </a:lnTo>
                      <a:lnTo>
                        <a:pt x="807" y="979"/>
                      </a:lnTo>
                      <a:lnTo>
                        <a:pt x="806" y="978"/>
                      </a:lnTo>
                      <a:lnTo>
                        <a:pt x="805" y="976"/>
                      </a:lnTo>
                      <a:lnTo>
                        <a:pt x="804" y="978"/>
                      </a:lnTo>
                      <a:lnTo>
                        <a:pt x="804" y="981"/>
                      </a:lnTo>
                      <a:lnTo>
                        <a:pt x="804" y="985"/>
                      </a:lnTo>
                      <a:lnTo>
                        <a:pt x="804" y="985"/>
                      </a:lnTo>
                      <a:lnTo>
                        <a:pt x="802" y="987"/>
                      </a:lnTo>
                      <a:lnTo>
                        <a:pt x="801" y="990"/>
                      </a:lnTo>
                      <a:lnTo>
                        <a:pt x="798" y="993"/>
                      </a:lnTo>
                      <a:lnTo>
                        <a:pt x="796" y="993"/>
                      </a:lnTo>
                      <a:lnTo>
                        <a:pt x="787" y="987"/>
                      </a:lnTo>
                      <a:lnTo>
                        <a:pt x="789" y="994"/>
                      </a:lnTo>
                      <a:lnTo>
                        <a:pt x="786" y="999"/>
                      </a:lnTo>
                      <a:lnTo>
                        <a:pt x="795" y="1003"/>
                      </a:lnTo>
                      <a:lnTo>
                        <a:pt x="810" y="1000"/>
                      </a:lnTo>
                      <a:lnTo>
                        <a:pt x="811" y="1015"/>
                      </a:lnTo>
                      <a:lnTo>
                        <a:pt x="804" y="1036"/>
                      </a:lnTo>
                      <a:lnTo>
                        <a:pt x="804" y="1045"/>
                      </a:lnTo>
                      <a:lnTo>
                        <a:pt x="814" y="1075"/>
                      </a:lnTo>
                      <a:lnTo>
                        <a:pt x="813" y="1093"/>
                      </a:lnTo>
                      <a:lnTo>
                        <a:pt x="822" y="1105"/>
                      </a:lnTo>
                      <a:lnTo>
                        <a:pt x="826" y="1122"/>
                      </a:lnTo>
                      <a:lnTo>
                        <a:pt x="832" y="1132"/>
                      </a:lnTo>
                      <a:lnTo>
                        <a:pt x="820" y="1141"/>
                      </a:lnTo>
                      <a:lnTo>
                        <a:pt x="814" y="1148"/>
                      </a:lnTo>
                      <a:lnTo>
                        <a:pt x="814" y="1148"/>
                      </a:lnTo>
                      <a:lnTo>
                        <a:pt x="814" y="1148"/>
                      </a:lnTo>
                      <a:lnTo>
                        <a:pt x="813" y="1147"/>
                      </a:lnTo>
                      <a:lnTo>
                        <a:pt x="811" y="1145"/>
                      </a:lnTo>
                      <a:lnTo>
                        <a:pt x="810" y="1144"/>
                      </a:lnTo>
                      <a:lnTo>
                        <a:pt x="807" y="1141"/>
                      </a:lnTo>
                      <a:lnTo>
                        <a:pt x="805" y="1138"/>
                      </a:lnTo>
                      <a:lnTo>
                        <a:pt x="802" y="1135"/>
                      </a:lnTo>
                      <a:lnTo>
                        <a:pt x="799" y="1134"/>
                      </a:lnTo>
                      <a:lnTo>
                        <a:pt x="795" y="1131"/>
                      </a:lnTo>
                      <a:lnTo>
                        <a:pt x="790" y="1128"/>
                      </a:lnTo>
                      <a:lnTo>
                        <a:pt x="784" y="1126"/>
                      </a:lnTo>
                      <a:lnTo>
                        <a:pt x="778" y="1123"/>
                      </a:lnTo>
                      <a:lnTo>
                        <a:pt x="774" y="1122"/>
                      </a:lnTo>
                      <a:lnTo>
                        <a:pt x="766" y="1122"/>
                      </a:lnTo>
                      <a:lnTo>
                        <a:pt x="759" y="1122"/>
                      </a:lnTo>
                      <a:lnTo>
                        <a:pt x="751" y="1122"/>
                      </a:lnTo>
                      <a:lnTo>
                        <a:pt x="751" y="1122"/>
                      </a:lnTo>
                      <a:lnTo>
                        <a:pt x="750" y="1122"/>
                      </a:lnTo>
                      <a:lnTo>
                        <a:pt x="748" y="1122"/>
                      </a:lnTo>
                      <a:lnTo>
                        <a:pt x="747" y="1122"/>
                      </a:lnTo>
                      <a:lnTo>
                        <a:pt x="744" y="1122"/>
                      </a:lnTo>
                      <a:lnTo>
                        <a:pt x="742" y="1122"/>
                      </a:lnTo>
                      <a:lnTo>
                        <a:pt x="742" y="1123"/>
                      </a:lnTo>
                      <a:lnTo>
                        <a:pt x="741" y="1123"/>
                      </a:lnTo>
                      <a:lnTo>
                        <a:pt x="739" y="1123"/>
                      </a:lnTo>
                      <a:lnTo>
                        <a:pt x="709" y="1105"/>
                      </a:lnTo>
                      <a:lnTo>
                        <a:pt x="696" y="1105"/>
                      </a:lnTo>
                      <a:lnTo>
                        <a:pt x="696" y="1105"/>
                      </a:lnTo>
                      <a:lnTo>
                        <a:pt x="696" y="1104"/>
                      </a:lnTo>
                      <a:lnTo>
                        <a:pt x="694" y="1102"/>
                      </a:lnTo>
                      <a:lnTo>
                        <a:pt x="694" y="1099"/>
                      </a:lnTo>
                      <a:lnTo>
                        <a:pt x="691" y="1096"/>
                      </a:lnTo>
                      <a:lnTo>
                        <a:pt x="687" y="1093"/>
                      </a:lnTo>
                      <a:lnTo>
                        <a:pt x="682" y="1090"/>
                      </a:lnTo>
                      <a:lnTo>
                        <a:pt x="676" y="1087"/>
                      </a:lnTo>
                      <a:lnTo>
                        <a:pt x="667" y="1087"/>
                      </a:lnTo>
                      <a:lnTo>
                        <a:pt x="667" y="1087"/>
                      </a:lnTo>
                      <a:lnTo>
                        <a:pt x="666" y="1087"/>
                      </a:lnTo>
                      <a:lnTo>
                        <a:pt x="664" y="1087"/>
                      </a:lnTo>
                      <a:lnTo>
                        <a:pt x="661" y="1087"/>
                      </a:lnTo>
                      <a:lnTo>
                        <a:pt x="660" y="1087"/>
                      </a:lnTo>
                      <a:lnTo>
                        <a:pt x="658" y="1087"/>
                      </a:lnTo>
                      <a:lnTo>
                        <a:pt x="657" y="1087"/>
                      </a:lnTo>
                      <a:lnTo>
                        <a:pt x="655" y="1087"/>
                      </a:lnTo>
                      <a:lnTo>
                        <a:pt x="655" y="1087"/>
                      </a:lnTo>
                      <a:lnTo>
                        <a:pt x="655" y="1075"/>
                      </a:lnTo>
                      <a:lnTo>
                        <a:pt x="649" y="1074"/>
                      </a:lnTo>
                      <a:lnTo>
                        <a:pt x="649" y="1074"/>
                      </a:lnTo>
                      <a:lnTo>
                        <a:pt x="649" y="1074"/>
                      </a:lnTo>
                      <a:lnTo>
                        <a:pt x="649" y="1072"/>
                      </a:lnTo>
                      <a:lnTo>
                        <a:pt x="649" y="1069"/>
                      </a:lnTo>
                      <a:lnTo>
                        <a:pt x="648" y="1065"/>
                      </a:lnTo>
                      <a:lnTo>
                        <a:pt x="646" y="1060"/>
                      </a:lnTo>
                      <a:lnTo>
                        <a:pt x="646" y="1056"/>
                      </a:lnTo>
                      <a:lnTo>
                        <a:pt x="645" y="1051"/>
                      </a:lnTo>
                      <a:lnTo>
                        <a:pt x="643" y="1048"/>
                      </a:lnTo>
                      <a:lnTo>
                        <a:pt x="641" y="1042"/>
                      </a:lnTo>
                      <a:lnTo>
                        <a:pt x="640" y="1038"/>
                      </a:lnTo>
                      <a:lnTo>
                        <a:pt x="639" y="1033"/>
                      </a:lnTo>
                      <a:lnTo>
                        <a:pt x="636" y="1030"/>
                      </a:lnTo>
                      <a:lnTo>
                        <a:pt x="634" y="1027"/>
                      </a:lnTo>
                      <a:lnTo>
                        <a:pt x="631" y="1024"/>
                      </a:lnTo>
                      <a:lnTo>
                        <a:pt x="630" y="1023"/>
                      </a:lnTo>
                      <a:lnTo>
                        <a:pt x="627" y="1023"/>
                      </a:lnTo>
                      <a:lnTo>
                        <a:pt x="627" y="1023"/>
                      </a:lnTo>
                      <a:lnTo>
                        <a:pt x="625" y="1023"/>
                      </a:lnTo>
                      <a:lnTo>
                        <a:pt x="625" y="1020"/>
                      </a:lnTo>
                      <a:lnTo>
                        <a:pt x="625" y="1016"/>
                      </a:lnTo>
                      <a:lnTo>
                        <a:pt x="625" y="1011"/>
                      </a:lnTo>
                      <a:lnTo>
                        <a:pt x="625" y="1006"/>
                      </a:lnTo>
                      <a:lnTo>
                        <a:pt x="625" y="1000"/>
                      </a:lnTo>
                      <a:lnTo>
                        <a:pt x="625" y="997"/>
                      </a:lnTo>
                      <a:lnTo>
                        <a:pt x="625" y="996"/>
                      </a:lnTo>
                      <a:lnTo>
                        <a:pt x="616" y="987"/>
                      </a:lnTo>
                      <a:lnTo>
                        <a:pt x="616" y="987"/>
                      </a:lnTo>
                      <a:lnTo>
                        <a:pt x="616" y="985"/>
                      </a:lnTo>
                      <a:lnTo>
                        <a:pt x="616" y="984"/>
                      </a:lnTo>
                      <a:lnTo>
                        <a:pt x="618" y="978"/>
                      </a:lnTo>
                      <a:lnTo>
                        <a:pt x="618" y="972"/>
                      </a:lnTo>
                      <a:lnTo>
                        <a:pt x="616" y="966"/>
                      </a:lnTo>
                      <a:lnTo>
                        <a:pt x="615" y="960"/>
                      </a:lnTo>
                      <a:lnTo>
                        <a:pt x="613" y="955"/>
                      </a:lnTo>
                      <a:lnTo>
                        <a:pt x="610" y="954"/>
                      </a:lnTo>
                      <a:lnTo>
                        <a:pt x="610" y="954"/>
                      </a:lnTo>
                      <a:lnTo>
                        <a:pt x="608" y="954"/>
                      </a:lnTo>
                      <a:lnTo>
                        <a:pt x="606" y="953"/>
                      </a:lnTo>
                      <a:lnTo>
                        <a:pt x="603" y="951"/>
                      </a:lnTo>
                      <a:lnTo>
                        <a:pt x="600" y="951"/>
                      </a:lnTo>
                      <a:lnTo>
                        <a:pt x="598" y="948"/>
                      </a:lnTo>
                      <a:lnTo>
                        <a:pt x="595" y="945"/>
                      </a:lnTo>
                      <a:lnTo>
                        <a:pt x="592" y="942"/>
                      </a:lnTo>
                      <a:lnTo>
                        <a:pt x="589" y="937"/>
                      </a:lnTo>
                      <a:lnTo>
                        <a:pt x="586" y="934"/>
                      </a:lnTo>
                      <a:lnTo>
                        <a:pt x="583" y="930"/>
                      </a:lnTo>
                      <a:lnTo>
                        <a:pt x="581" y="924"/>
                      </a:lnTo>
                      <a:lnTo>
                        <a:pt x="578" y="920"/>
                      </a:lnTo>
                      <a:lnTo>
                        <a:pt x="575" y="916"/>
                      </a:lnTo>
                      <a:lnTo>
                        <a:pt x="572" y="910"/>
                      </a:lnTo>
                      <a:lnTo>
                        <a:pt x="570" y="906"/>
                      </a:lnTo>
                      <a:lnTo>
                        <a:pt x="567" y="900"/>
                      </a:lnTo>
                      <a:lnTo>
                        <a:pt x="567" y="900"/>
                      </a:lnTo>
                      <a:lnTo>
                        <a:pt x="565" y="898"/>
                      </a:lnTo>
                      <a:lnTo>
                        <a:pt x="564" y="897"/>
                      </a:lnTo>
                      <a:lnTo>
                        <a:pt x="561" y="894"/>
                      </a:lnTo>
                      <a:lnTo>
                        <a:pt x="559" y="890"/>
                      </a:lnTo>
                      <a:lnTo>
                        <a:pt x="556" y="887"/>
                      </a:lnTo>
                      <a:lnTo>
                        <a:pt x="553" y="885"/>
                      </a:lnTo>
                      <a:lnTo>
                        <a:pt x="552" y="885"/>
                      </a:lnTo>
                      <a:lnTo>
                        <a:pt x="552" y="883"/>
                      </a:lnTo>
                      <a:lnTo>
                        <a:pt x="516" y="804"/>
                      </a:lnTo>
                      <a:lnTo>
                        <a:pt x="512" y="792"/>
                      </a:lnTo>
                      <a:lnTo>
                        <a:pt x="501" y="775"/>
                      </a:lnTo>
                      <a:lnTo>
                        <a:pt x="478" y="755"/>
                      </a:lnTo>
                      <a:lnTo>
                        <a:pt x="478" y="755"/>
                      </a:lnTo>
                      <a:lnTo>
                        <a:pt x="476" y="754"/>
                      </a:lnTo>
                      <a:lnTo>
                        <a:pt x="475" y="750"/>
                      </a:lnTo>
                      <a:lnTo>
                        <a:pt x="469" y="745"/>
                      </a:lnTo>
                      <a:lnTo>
                        <a:pt x="465" y="739"/>
                      </a:lnTo>
                      <a:lnTo>
                        <a:pt x="459" y="734"/>
                      </a:lnTo>
                      <a:lnTo>
                        <a:pt x="453" y="729"/>
                      </a:lnTo>
                      <a:lnTo>
                        <a:pt x="448" y="725"/>
                      </a:lnTo>
                      <a:lnTo>
                        <a:pt x="442" y="723"/>
                      </a:lnTo>
                      <a:lnTo>
                        <a:pt x="442" y="723"/>
                      </a:lnTo>
                      <a:lnTo>
                        <a:pt x="440" y="723"/>
                      </a:lnTo>
                      <a:lnTo>
                        <a:pt x="436" y="723"/>
                      </a:lnTo>
                      <a:lnTo>
                        <a:pt x="433" y="722"/>
                      </a:lnTo>
                      <a:lnTo>
                        <a:pt x="429" y="722"/>
                      </a:lnTo>
                      <a:lnTo>
                        <a:pt x="424" y="722"/>
                      </a:lnTo>
                      <a:lnTo>
                        <a:pt x="420" y="721"/>
                      </a:lnTo>
                      <a:lnTo>
                        <a:pt x="415" y="721"/>
                      </a:lnTo>
                      <a:lnTo>
                        <a:pt x="410" y="720"/>
                      </a:lnTo>
                      <a:lnTo>
                        <a:pt x="404" y="720"/>
                      </a:lnTo>
                      <a:lnTo>
                        <a:pt x="400" y="718"/>
                      </a:lnTo>
                      <a:lnTo>
                        <a:pt x="396" y="717"/>
                      </a:lnTo>
                      <a:lnTo>
                        <a:pt x="390" y="715"/>
                      </a:lnTo>
                      <a:lnTo>
                        <a:pt x="387" y="715"/>
                      </a:lnTo>
                      <a:lnTo>
                        <a:pt x="383" y="712"/>
                      </a:lnTo>
                      <a:lnTo>
                        <a:pt x="380" y="711"/>
                      </a:lnTo>
                      <a:lnTo>
                        <a:pt x="377" y="709"/>
                      </a:lnTo>
                      <a:lnTo>
                        <a:pt x="377" y="709"/>
                      </a:lnTo>
                      <a:lnTo>
                        <a:pt x="374" y="708"/>
                      </a:lnTo>
                      <a:lnTo>
                        <a:pt x="373" y="706"/>
                      </a:lnTo>
                      <a:lnTo>
                        <a:pt x="371" y="706"/>
                      </a:lnTo>
                      <a:lnTo>
                        <a:pt x="368" y="708"/>
                      </a:lnTo>
                      <a:lnTo>
                        <a:pt x="367" y="709"/>
                      </a:lnTo>
                      <a:lnTo>
                        <a:pt x="366" y="711"/>
                      </a:lnTo>
                      <a:lnTo>
                        <a:pt x="363" y="714"/>
                      </a:lnTo>
                      <a:lnTo>
                        <a:pt x="361" y="717"/>
                      </a:lnTo>
                      <a:lnTo>
                        <a:pt x="361" y="717"/>
                      </a:lnTo>
                      <a:lnTo>
                        <a:pt x="358" y="718"/>
                      </a:lnTo>
                      <a:lnTo>
                        <a:pt x="355" y="720"/>
                      </a:lnTo>
                      <a:lnTo>
                        <a:pt x="355" y="720"/>
                      </a:lnTo>
                      <a:lnTo>
                        <a:pt x="353" y="720"/>
                      </a:lnTo>
                      <a:lnTo>
                        <a:pt x="352" y="718"/>
                      </a:lnTo>
                      <a:lnTo>
                        <a:pt x="350" y="717"/>
                      </a:lnTo>
                      <a:lnTo>
                        <a:pt x="350" y="717"/>
                      </a:lnTo>
                      <a:lnTo>
                        <a:pt x="350" y="717"/>
                      </a:lnTo>
                      <a:lnTo>
                        <a:pt x="350" y="717"/>
                      </a:lnTo>
                      <a:lnTo>
                        <a:pt x="349" y="715"/>
                      </a:lnTo>
                      <a:lnTo>
                        <a:pt x="346" y="715"/>
                      </a:lnTo>
                      <a:lnTo>
                        <a:pt x="343" y="717"/>
                      </a:lnTo>
                      <a:lnTo>
                        <a:pt x="337" y="718"/>
                      </a:lnTo>
                      <a:lnTo>
                        <a:pt x="331" y="722"/>
                      </a:lnTo>
                      <a:lnTo>
                        <a:pt x="327" y="731"/>
                      </a:lnTo>
                      <a:lnTo>
                        <a:pt x="322" y="741"/>
                      </a:lnTo>
                      <a:lnTo>
                        <a:pt x="317" y="755"/>
                      </a:lnTo>
                      <a:lnTo>
                        <a:pt x="311" y="764"/>
                      </a:lnTo>
                      <a:lnTo>
                        <a:pt x="311" y="764"/>
                      </a:lnTo>
                      <a:lnTo>
                        <a:pt x="311" y="764"/>
                      </a:lnTo>
                      <a:lnTo>
                        <a:pt x="311" y="764"/>
                      </a:lnTo>
                      <a:lnTo>
                        <a:pt x="311" y="765"/>
                      </a:lnTo>
                      <a:lnTo>
                        <a:pt x="310" y="765"/>
                      </a:lnTo>
                      <a:lnTo>
                        <a:pt x="310" y="766"/>
                      </a:lnTo>
                      <a:lnTo>
                        <a:pt x="308" y="769"/>
                      </a:lnTo>
                      <a:lnTo>
                        <a:pt x="305" y="772"/>
                      </a:lnTo>
                      <a:lnTo>
                        <a:pt x="302" y="775"/>
                      </a:lnTo>
                      <a:lnTo>
                        <a:pt x="302" y="775"/>
                      </a:lnTo>
                      <a:lnTo>
                        <a:pt x="301" y="775"/>
                      </a:lnTo>
                      <a:lnTo>
                        <a:pt x="301" y="777"/>
                      </a:lnTo>
                      <a:lnTo>
                        <a:pt x="298" y="778"/>
                      </a:lnTo>
                      <a:lnTo>
                        <a:pt x="297" y="781"/>
                      </a:lnTo>
                      <a:lnTo>
                        <a:pt x="295" y="783"/>
                      </a:lnTo>
                      <a:lnTo>
                        <a:pt x="294" y="784"/>
                      </a:lnTo>
                      <a:lnTo>
                        <a:pt x="292" y="786"/>
                      </a:lnTo>
                      <a:lnTo>
                        <a:pt x="292" y="786"/>
                      </a:lnTo>
                      <a:lnTo>
                        <a:pt x="292" y="786"/>
                      </a:lnTo>
                      <a:lnTo>
                        <a:pt x="292" y="786"/>
                      </a:lnTo>
                      <a:lnTo>
                        <a:pt x="292" y="788"/>
                      </a:lnTo>
                      <a:lnTo>
                        <a:pt x="291" y="789"/>
                      </a:lnTo>
                      <a:lnTo>
                        <a:pt x="290" y="792"/>
                      </a:lnTo>
                      <a:lnTo>
                        <a:pt x="287" y="794"/>
                      </a:lnTo>
                      <a:lnTo>
                        <a:pt x="283" y="794"/>
                      </a:lnTo>
                      <a:lnTo>
                        <a:pt x="275" y="794"/>
                      </a:lnTo>
                      <a:lnTo>
                        <a:pt x="265" y="789"/>
                      </a:lnTo>
                      <a:lnTo>
                        <a:pt x="265" y="789"/>
                      </a:lnTo>
                      <a:lnTo>
                        <a:pt x="263" y="788"/>
                      </a:lnTo>
                      <a:lnTo>
                        <a:pt x="261" y="786"/>
                      </a:lnTo>
                      <a:lnTo>
                        <a:pt x="257" y="783"/>
                      </a:lnTo>
                      <a:lnTo>
                        <a:pt x="251" y="778"/>
                      </a:lnTo>
                      <a:lnTo>
                        <a:pt x="244" y="772"/>
                      </a:lnTo>
                      <a:lnTo>
                        <a:pt x="236" y="768"/>
                      </a:lnTo>
                      <a:lnTo>
                        <a:pt x="229" y="764"/>
                      </a:lnTo>
                      <a:lnTo>
                        <a:pt x="223" y="758"/>
                      </a:lnTo>
                      <a:lnTo>
                        <a:pt x="223" y="758"/>
                      </a:lnTo>
                      <a:lnTo>
                        <a:pt x="223" y="758"/>
                      </a:lnTo>
                      <a:lnTo>
                        <a:pt x="221" y="758"/>
                      </a:lnTo>
                      <a:lnTo>
                        <a:pt x="220" y="758"/>
                      </a:lnTo>
                      <a:lnTo>
                        <a:pt x="217" y="758"/>
                      </a:lnTo>
                      <a:lnTo>
                        <a:pt x="212" y="756"/>
                      </a:lnTo>
                      <a:lnTo>
                        <a:pt x="208" y="754"/>
                      </a:lnTo>
                      <a:lnTo>
                        <a:pt x="202" y="750"/>
                      </a:lnTo>
                      <a:lnTo>
                        <a:pt x="197" y="745"/>
                      </a:lnTo>
                      <a:lnTo>
                        <a:pt x="193" y="736"/>
                      </a:lnTo>
                      <a:lnTo>
                        <a:pt x="193" y="736"/>
                      </a:lnTo>
                      <a:lnTo>
                        <a:pt x="190" y="734"/>
                      </a:lnTo>
                      <a:lnTo>
                        <a:pt x="187" y="732"/>
                      </a:lnTo>
                      <a:lnTo>
                        <a:pt x="184" y="731"/>
                      </a:lnTo>
                      <a:lnTo>
                        <a:pt x="181" y="728"/>
                      </a:lnTo>
                      <a:lnTo>
                        <a:pt x="176" y="723"/>
                      </a:lnTo>
                      <a:lnTo>
                        <a:pt x="172" y="717"/>
                      </a:lnTo>
                      <a:lnTo>
                        <a:pt x="164" y="706"/>
                      </a:lnTo>
                      <a:lnTo>
                        <a:pt x="158" y="693"/>
                      </a:lnTo>
                      <a:lnTo>
                        <a:pt x="158" y="693"/>
                      </a:lnTo>
                      <a:lnTo>
                        <a:pt x="158" y="690"/>
                      </a:lnTo>
                      <a:lnTo>
                        <a:pt x="157" y="685"/>
                      </a:lnTo>
                      <a:lnTo>
                        <a:pt x="157" y="678"/>
                      </a:lnTo>
                      <a:lnTo>
                        <a:pt x="157" y="671"/>
                      </a:lnTo>
                      <a:lnTo>
                        <a:pt x="155" y="663"/>
                      </a:lnTo>
                      <a:lnTo>
                        <a:pt x="155" y="657"/>
                      </a:lnTo>
                      <a:lnTo>
                        <a:pt x="155" y="654"/>
                      </a:lnTo>
                      <a:lnTo>
                        <a:pt x="155" y="652"/>
                      </a:lnTo>
                      <a:lnTo>
                        <a:pt x="145" y="638"/>
                      </a:lnTo>
                      <a:lnTo>
                        <a:pt x="145" y="638"/>
                      </a:lnTo>
                      <a:lnTo>
                        <a:pt x="145" y="636"/>
                      </a:lnTo>
                      <a:lnTo>
                        <a:pt x="145" y="635"/>
                      </a:lnTo>
                      <a:lnTo>
                        <a:pt x="145" y="632"/>
                      </a:lnTo>
                      <a:lnTo>
                        <a:pt x="143" y="627"/>
                      </a:lnTo>
                      <a:lnTo>
                        <a:pt x="140" y="621"/>
                      </a:lnTo>
                      <a:lnTo>
                        <a:pt x="134" y="612"/>
                      </a:lnTo>
                      <a:lnTo>
                        <a:pt x="126" y="602"/>
                      </a:lnTo>
                      <a:lnTo>
                        <a:pt x="113" y="589"/>
                      </a:lnTo>
                      <a:lnTo>
                        <a:pt x="113" y="589"/>
                      </a:lnTo>
                      <a:lnTo>
                        <a:pt x="112" y="588"/>
                      </a:lnTo>
                      <a:lnTo>
                        <a:pt x="109" y="585"/>
                      </a:lnTo>
                      <a:lnTo>
                        <a:pt x="104" y="580"/>
                      </a:lnTo>
                      <a:lnTo>
                        <a:pt x="100" y="576"/>
                      </a:lnTo>
                      <a:lnTo>
                        <a:pt x="96" y="573"/>
                      </a:lnTo>
                      <a:lnTo>
                        <a:pt x="92" y="569"/>
                      </a:lnTo>
                      <a:lnTo>
                        <a:pt x="89" y="567"/>
                      </a:lnTo>
                      <a:lnTo>
                        <a:pt x="88" y="566"/>
                      </a:lnTo>
                      <a:lnTo>
                        <a:pt x="77" y="549"/>
                      </a:lnTo>
                      <a:lnTo>
                        <a:pt x="50" y="516"/>
                      </a:lnTo>
                      <a:lnTo>
                        <a:pt x="35" y="513"/>
                      </a:lnTo>
                      <a:lnTo>
                        <a:pt x="16" y="476"/>
                      </a:lnTo>
                      <a:lnTo>
                        <a:pt x="4" y="47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46" name="Freeform 38"/>
                <p:cNvSpPr>
                  <a:spLocks/>
                </p:cNvSpPr>
                <p:nvPr/>
              </p:nvSpPr>
              <p:spPr bwMode="auto">
                <a:xfrm>
                  <a:off x="4506913" y="1511300"/>
                  <a:ext cx="962025" cy="1063625"/>
                </a:xfrm>
                <a:custGeom>
                  <a:avLst/>
                  <a:gdLst>
                    <a:gd name="T0" fmla="*/ 440 w 544"/>
                    <a:gd name="T1" fmla="*/ 577 h 620"/>
                    <a:gd name="T2" fmla="*/ 405 w 544"/>
                    <a:gd name="T3" fmla="*/ 545 h 620"/>
                    <a:gd name="T4" fmla="*/ 361 w 544"/>
                    <a:gd name="T5" fmla="*/ 508 h 620"/>
                    <a:gd name="T6" fmla="*/ 356 w 544"/>
                    <a:gd name="T7" fmla="*/ 499 h 620"/>
                    <a:gd name="T8" fmla="*/ 336 w 544"/>
                    <a:gd name="T9" fmla="*/ 496 h 620"/>
                    <a:gd name="T10" fmla="*/ 326 w 544"/>
                    <a:gd name="T11" fmla="*/ 469 h 620"/>
                    <a:gd name="T12" fmla="*/ 323 w 544"/>
                    <a:gd name="T13" fmla="*/ 449 h 620"/>
                    <a:gd name="T14" fmla="*/ 325 w 544"/>
                    <a:gd name="T15" fmla="*/ 416 h 620"/>
                    <a:gd name="T16" fmla="*/ 311 w 544"/>
                    <a:gd name="T17" fmla="*/ 378 h 620"/>
                    <a:gd name="T18" fmla="*/ 317 w 544"/>
                    <a:gd name="T19" fmla="*/ 373 h 620"/>
                    <a:gd name="T20" fmla="*/ 336 w 544"/>
                    <a:gd name="T21" fmla="*/ 350 h 620"/>
                    <a:gd name="T22" fmla="*/ 352 w 544"/>
                    <a:gd name="T23" fmla="*/ 280 h 620"/>
                    <a:gd name="T24" fmla="*/ 358 w 544"/>
                    <a:gd name="T25" fmla="*/ 271 h 620"/>
                    <a:gd name="T26" fmla="*/ 386 w 544"/>
                    <a:gd name="T27" fmla="*/ 247 h 620"/>
                    <a:gd name="T28" fmla="*/ 419 w 544"/>
                    <a:gd name="T29" fmla="*/ 216 h 620"/>
                    <a:gd name="T30" fmla="*/ 438 w 544"/>
                    <a:gd name="T31" fmla="*/ 193 h 620"/>
                    <a:gd name="T32" fmla="*/ 454 w 544"/>
                    <a:gd name="T33" fmla="*/ 174 h 620"/>
                    <a:gd name="T34" fmla="*/ 479 w 544"/>
                    <a:gd name="T35" fmla="*/ 160 h 620"/>
                    <a:gd name="T36" fmla="*/ 502 w 544"/>
                    <a:gd name="T37" fmla="*/ 153 h 620"/>
                    <a:gd name="T38" fmla="*/ 527 w 544"/>
                    <a:gd name="T39" fmla="*/ 138 h 620"/>
                    <a:gd name="T40" fmla="*/ 543 w 544"/>
                    <a:gd name="T41" fmla="*/ 127 h 620"/>
                    <a:gd name="T42" fmla="*/ 542 w 544"/>
                    <a:gd name="T43" fmla="*/ 126 h 620"/>
                    <a:gd name="T44" fmla="*/ 512 w 544"/>
                    <a:gd name="T45" fmla="*/ 128 h 620"/>
                    <a:gd name="T46" fmla="*/ 448 w 544"/>
                    <a:gd name="T47" fmla="*/ 121 h 620"/>
                    <a:gd name="T48" fmla="*/ 443 w 544"/>
                    <a:gd name="T49" fmla="*/ 109 h 620"/>
                    <a:gd name="T50" fmla="*/ 418 w 544"/>
                    <a:gd name="T51" fmla="*/ 126 h 620"/>
                    <a:gd name="T52" fmla="*/ 391 w 544"/>
                    <a:gd name="T53" fmla="*/ 126 h 620"/>
                    <a:gd name="T54" fmla="*/ 381 w 544"/>
                    <a:gd name="T55" fmla="*/ 115 h 620"/>
                    <a:gd name="T56" fmla="*/ 369 w 544"/>
                    <a:gd name="T57" fmla="*/ 112 h 620"/>
                    <a:gd name="T58" fmla="*/ 362 w 544"/>
                    <a:gd name="T59" fmla="*/ 100 h 620"/>
                    <a:gd name="T60" fmla="*/ 342 w 544"/>
                    <a:gd name="T61" fmla="*/ 111 h 620"/>
                    <a:gd name="T62" fmla="*/ 332 w 544"/>
                    <a:gd name="T63" fmla="*/ 97 h 620"/>
                    <a:gd name="T64" fmla="*/ 318 w 544"/>
                    <a:gd name="T65" fmla="*/ 84 h 620"/>
                    <a:gd name="T66" fmla="*/ 320 w 544"/>
                    <a:gd name="T67" fmla="*/ 82 h 620"/>
                    <a:gd name="T68" fmla="*/ 293 w 544"/>
                    <a:gd name="T69" fmla="*/ 78 h 620"/>
                    <a:gd name="T70" fmla="*/ 266 w 544"/>
                    <a:gd name="T71" fmla="*/ 75 h 620"/>
                    <a:gd name="T72" fmla="*/ 242 w 544"/>
                    <a:gd name="T73" fmla="*/ 88 h 620"/>
                    <a:gd name="T74" fmla="*/ 203 w 544"/>
                    <a:gd name="T75" fmla="*/ 69 h 620"/>
                    <a:gd name="T76" fmla="*/ 174 w 544"/>
                    <a:gd name="T77" fmla="*/ 61 h 620"/>
                    <a:gd name="T78" fmla="*/ 143 w 544"/>
                    <a:gd name="T79" fmla="*/ 31 h 620"/>
                    <a:gd name="T80" fmla="*/ 5 w 544"/>
                    <a:gd name="T81" fmla="*/ 73 h 620"/>
                    <a:gd name="T82" fmla="*/ 3 w 544"/>
                    <a:gd name="T83" fmla="*/ 111 h 620"/>
                    <a:gd name="T84" fmla="*/ 11 w 544"/>
                    <a:gd name="T85" fmla="*/ 157 h 620"/>
                    <a:gd name="T86" fmla="*/ 21 w 544"/>
                    <a:gd name="T87" fmla="*/ 183 h 620"/>
                    <a:gd name="T88" fmla="*/ 25 w 544"/>
                    <a:gd name="T89" fmla="*/ 223 h 620"/>
                    <a:gd name="T90" fmla="*/ 25 w 544"/>
                    <a:gd name="T91" fmla="*/ 250 h 620"/>
                    <a:gd name="T92" fmla="*/ 44 w 544"/>
                    <a:gd name="T93" fmla="*/ 360 h 620"/>
                    <a:gd name="T94" fmla="*/ 25 w 544"/>
                    <a:gd name="T95" fmla="*/ 393 h 620"/>
                    <a:gd name="T96" fmla="*/ 32 w 544"/>
                    <a:gd name="T97" fmla="*/ 409 h 620"/>
                    <a:gd name="T98" fmla="*/ 53 w 544"/>
                    <a:gd name="T99" fmla="*/ 424 h 620"/>
                    <a:gd name="T100" fmla="*/ 53 w 544"/>
                    <a:gd name="T101" fmla="*/ 487 h 620"/>
                    <a:gd name="T102" fmla="*/ 51 w 544"/>
                    <a:gd name="T103" fmla="*/ 588 h 620"/>
                    <a:gd name="T104" fmla="*/ 56 w 544"/>
                    <a:gd name="T105" fmla="*/ 617 h 620"/>
                    <a:gd name="T106" fmla="*/ 107 w 544"/>
                    <a:gd name="T107" fmla="*/ 617 h 620"/>
                    <a:gd name="T108" fmla="*/ 198 w 544"/>
                    <a:gd name="T109" fmla="*/ 616 h 620"/>
                    <a:gd name="T110" fmla="*/ 302 w 544"/>
                    <a:gd name="T111" fmla="*/ 614 h 620"/>
                    <a:gd name="T112" fmla="*/ 394 w 544"/>
                    <a:gd name="T113" fmla="*/ 613 h 620"/>
                    <a:gd name="T114" fmla="*/ 446 w 544"/>
                    <a:gd name="T115" fmla="*/ 607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44" h="620">
                      <a:moveTo>
                        <a:pt x="446" y="607"/>
                      </a:moveTo>
                      <a:lnTo>
                        <a:pt x="447" y="605"/>
                      </a:lnTo>
                      <a:lnTo>
                        <a:pt x="447" y="599"/>
                      </a:lnTo>
                      <a:lnTo>
                        <a:pt x="444" y="592"/>
                      </a:lnTo>
                      <a:lnTo>
                        <a:pt x="443" y="584"/>
                      </a:lnTo>
                      <a:lnTo>
                        <a:pt x="440" y="577"/>
                      </a:lnTo>
                      <a:lnTo>
                        <a:pt x="438" y="569"/>
                      </a:lnTo>
                      <a:lnTo>
                        <a:pt x="436" y="564"/>
                      </a:lnTo>
                      <a:lnTo>
                        <a:pt x="434" y="562"/>
                      </a:lnTo>
                      <a:lnTo>
                        <a:pt x="422" y="558"/>
                      </a:lnTo>
                      <a:lnTo>
                        <a:pt x="413" y="553"/>
                      </a:lnTo>
                      <a:lnTo>
                        <a:pt x="405" y="545"/>
                      </a:lnTo>
                      <a:lnTo>
                        <a:pt x="398" y="538"/>
                      </a:lnTo>
                      <a:lnTo>
                        <a:pt x="394" y="531"/>
                      </a:lnTo>
                      <a:lnTo>
                        <a:pt x="389" y="523"/>
                      </a:lnTo>
                      <a:lnTo>
                        <a:pt x="386" y="521"/>
                      </a:lnTo>
                      <a:lnTo>
                        <a:pt x="386" y="518"/>
                      </a:lnTo>
                      <a:lnTo>
                        <a:pt x="361" y="508"/>
                      </a:lnTo>
                      <a:lnTo>
                        <a:pt x="359" y="501"/>
                      </a:lnTo>
                      <a:lnTo>
                        <a:pt x="359" y="501"/>
                      </a:lnTo>
                      <a:lnTo>
                        <a:pt x="359" y="501"/>
                      </a:lnTo>
                      <a:lnTo>
                        <a:pt x="358" y="501"/>
                      </a:lnTo>
                      <a:lnTo>
                        <a:pt x="358" y="499"/>
                      </a:lnTo>
                      <a:lnTo>
                        <a:pt x="356" y="499"/>
                      </a:lnTo>
                      <a:lnTo>
                        <a:pt x="353" y="499"/>
                      </a:lnTo>
                      <a:lnTo>
                        <a:pt x="352" y="499"/>
                      </a:lnTo>
                      <a:lnTo>
                        <a:pt x="350" y="501"/>
                      </a:lnTo>
                      <a:lnTo>
                        <a:pt x="347" y="499"/>
                      </a:lnTo>
                      <a:lnTo>
                        <a:pt x="342" y="498"/>
                      </a:lnTo>
                      <a:lnTo>
                        <a:pt x="336" y="496"/>
                      </a:lnTo>
                      <a:lnTo>
                        <a:pt x="332" y="492"/>
                      </a:lnTo>
                      <a:lnTo>
                        <a:pt x="328" y="488"/>
                      </a:lnTo>
                      <a:lnTo>
                        <a:pt x="325" y="485"/>
                      </a:lnTo>
                      <a:lnTo>
                        <a:pt x="323" y="481"/>
                      </a:lnTo>
                      <a:lnTo>
                        <a:pt x="323" y="476"/>
                      </a:lnTo>
                      <a:lnTo>
                        <a:pt x="326" y="469"/>
                      </a:lnTo>
                      <a:lnTo>
                        <a:pt x="328" y="465"/>
                      </a:lnTo>
                      <a:lnTo>
                        <a:pt x="328" y="460"/>
                      </a:lnTo>
                      <a:lnTo>
                        <a:pt x="328" y="457"/>
                      </a:lnTo>
                      <a:lnTo>
                        <a:pt x="326" y="455"/>
                      </a:lnTo>
                      <a:lnTo>
                        <a:pt x="325" y="452"/>
                      </a:lnTo>
                      <a:lnTo>
                        <a:pt x="323" y="449"/>
                      </a:lnTo>
                      <a:lnTo>
                        <a:pt x="320" y="446"/>
                      </a:lnTo>
                      <a:lnTo>
                        <a:pt x="320" y="442"/>
                      </a:lnTo>
                      <a:lnTo>
                        <a:pt x="320" y="435"/>
                      </a:lnTo>
                      <a:lnTo>
                        <a:pt x="320" y="429"/>
                      </a:lnTo>
                      <a:lnTo>
                        <a:pt x="323" y="422"/>
                      </a:lnTo>
                      <a:lnTo>
                        <a:pt x="325" y="416"/>
                      </a:lnTo>
                      <a:lnTo>
                        <a:pt x="328" y="410"/>
                      </a:lnTo>
                      <a:lnTo>
                        <a:pt x="328" y="406"/>
                      </a:lnTo>
                      <a:lnTo>
                        <a:pt x="329" y="406"/>
                      </a:lnTo>
                      <a:lnTo>
                        <a:pt x="322" y="394"/>
                      </a:lnTo>
                      <a:lnTo>
                        <a:pt x="311" y="394"/>
                      </a:lnTo>
                      <a:lnTo>
                        <a:pt x="311" y="378"/>
                      </a:lnTo>
                      <a:lnTo>
                        <a:pt x="312" y="378"/>
                      </a:lnTo>
                      <a:lnTo>
                        <a:pt x="312" y="378"/>
                      </a:lnTo>
                      <a:lnTo>
                        <a:pt x="312" y="378"/>
                      </a:lnTo>
                      <a:lnTo>
                        <a:pt x="314" y="376"/>
                      </a:lnTo>
                      <a:lnTo>
                        <a:pt x="315" y="376"/>
                      </a:lnTo>
                      <a:lnTo>
                        <a:pt x="317" y="373"/>
                      </a:lnTo>
                      <a:lnTo>
                        <a:pt x="317" y="372"/>
                      </a:lnTo>
                      <a:lnTo>
                        <a:pt x="318" y="369"/>
                      </a:lnTo>
                      <a:lnTo>
                        <a:pt x="319" y="364"/>
                      </a:lnTo>
                      <a:lnTo>
                        <a:pt x="325" y="360"/>
                      </a:lnTo>
                      <a:lnTo>
                        <a:pt x="329" y="356"/>
                      </a:lnTo>
                      <a:lnTo>
                        <a:pt x="336" y="350"/>
                      </a:lnTo>
                      <a:lnTo>
                        <a:pt x="342" y="346"/>
                      </a:lnTo>
                      <a:lnTo>
                        <a:pt x="348" y="343"/>
                      </a:lnTo>
                      <a:lnTo>
                        <a:pt x="351" y="340"/>
                      </a:lnTo>
                      <a:lnTo>
                        <a:pt x="353" y="340"/>
                      </a:lnTo>
                      <a:lnTo>
                        <a:pt x="352" y="280"/>
                      </a:lnTo>
                      <a:lnTo>
                        <a:pt x="352" y="280"/>
                      </a:lnTo>
                      <a:lnTo>
                        <a:pt x="351" y="280"/>
                      </a:lnTo>
                      <a:lnTo>
                        <a:pt x="351" y="280"/>
                      </a:lnTo>
                      <a:lnTo>
                        <a:pt x="351" y="279"/>
                      </a:lnTo>
                      <a:lnTo>
                        <a:pt x="352" y="277"/>
                      </a:lnTo>
                      <a:lnTo>
                        <a:pt x="353" y="274"/>
                      </a:lnTo>
                      <a:lnTo>
                        <a:pt x="358" y="271"/>
                      </a:lnTo>
                      <a:lnTo>
                        <a:pt x="364" y="267"/>
                      </a:lnTo>
                      <a:lnTo>
                        <a:pt x="368" y="264"/>
                      </a:lnTo>
                      <a:lnTo>
                        <a:pt x="372" y="260"/>
                      </a:lnTo>
                      <a:lnTo>
                        <a:pt x="377" y="256"/>
                      </a:lnTo>
                      <a:lnTo>
                        <a:pt x="381" y="252"/>
                      </a:lnTo>
                      <a:lnTo>
                        <a:pt x="386" y="247"/>
                      </a:lnTo>
                      <a:lnTo>
                        <a:pt x="392" y="241"/>
                      </a:lnTo>
                      <a:lnTo>
                        <a:pt x="398" y="235"/>
                      </a:lnTo>
                      <a:lnTo>
                        <a:pt x="404" y="231"/>
                      </a:lnTo>
                      <a:lnTo>
                        <a:pt x="410" y="226"/>
                      </a:lnTo>
                      <a:lnTo>
                        <a:pt x="415" y="220"/>
                      </a:lnTo>
                      <a:lnTo>
                        <a:pt x="419" y="216"/>
                      </a:lnTo>
                      <a:lnTo>
                        <a:pt x="425" y="210"/>
                      </a:lnTo>
                      <a:lnTo>
                        <a:pt x="428" y="205"/>
                      </a:lnTo>
                      <a:lnTo>
                        <a:pt x="433" y="201"/>
                      </a:lnTo>
                      <a:lnTo>
                        <a:pt x="436" y="198"/>
                      </a:lnTo>
                      <a:lnTo>
                        <a:pt x="437" y="195"/>
                      </a:lnTo>
                      <a:lnTo>
                        <a:pt x="438" y="193"/>
                      </a:lnTo>
                      <a:lnTo>
                        <a:pt x="440" y="189"/>
                      </a:lnTo>
                      <a:lnTo>
                        <a:pt x="443" y="186"/>
                      </a:lnTo>
                      <a:lnTo>
                        <a:pt x="444" y="183"/>
                      </a:lnTo>
                      <a:lnTo>
                        <a:pt x="447" y="180"/>
                      </a:lnTo>
                      <a:lnTo>
                        <a:pt x="451" y="177"/>
                      </a:lnTo>
                      <a:lnTo>
                        <a:pt x="454" y="174"/>
                      </a:lnTo>
                      <a:lnTo>
                        <a:pt x="458" y="171"/>
                      </a:lnTo>
                      <a:lnTo>
                        <a:pt x="463" y="168"/>
                      </a:lnTo>
                      <a:lnTo>
                        <a:pt x="466" y="166"/>
                      </a:lnTo>
                      <a:lnTo>
                        <a:pt x="470" y="163"/>
                      </a:lnTo>
                      <a:lnTo>
                        <a:pt x="474" y="162"/>
                      </a:lnTo>
                      <a:lnTo>
                        <a:pt x="479" y="160"/>
                      </a:lnTo>
                      <a:lnTo>
                        <a:pt x="482" y="159"/>
                      </a:lnTo>
                      <a:lnTo>
                        <a:pt x="485" y="159"/>
                      </a:lnTo>
                      <a:lnTo>
                        <a:pt x="490" y="157"/>
                      </a:lnTo>
                      <a:lnTo>
                        <a:pt x="493" y="156"/>
                      </a:lnTo>
                      <a:lnTo>
                        <a:pt x="497" y="154"/>
                      </a:lnTo>
                      <a:lnTo>
                        <a:pt x="502" y="153"/>
                      </a:lnTo>
                      <a:lnTo>
                        <a:pt x="506" y="151"/>
                      </a:lnTo>
                      <a:lnTo>
                        <a:pt x="510" y="148"/>
                      </a:lnTo>
                      <a:lnTo>
                        <a:pt x="514" y="145"/>
                      </a:lnTo>
                      <a:lnTo>
                        <a:pt x="518" y="142"/>
                      </a:lnTo>
                      <a:lnTo>
                        <a:pt x="523" y="139"/>
                      </a:lnTo>
                      <a:lnTo>
                        <a:pt x="527" y="138"/>
                      </a:lnTo>
                      <a:lnTo>
                        <a:pt x="532" y="135"/>
                      </a:lnTo>
                      <a:lnTo>
                        <a:pt x="535" y="132"/>
                      </a:lnTo>
                      <a:lnTo>
                        <a:pt x="538" y="130"/>
                      </a:lnTo>
                      <a:lnTo>
                        <a:pt x="540" y="130"/>
                      </a:lnTo>
                      <a:lnTo>
                        <a:pt x="542" y="128"/>
                      </a:lnTo>
                      <a:lnTo>
                        <a:pt x="543" y="127"/>
                      </a:lnTo>
                      <a:lnTo>
                        <a:pt x="543" y="127"/>
                      </a:lnTo>
                      <a:lnTo>
                        <a:pt x="543" y="127"/>
                      </a:lnTo>
                      <a:lnTo>
                        <a:pt x="543" y="126"/>
                      </a:lnTo>
                      <a:lnTo>
                        <a:pt x="543" y="126"/>
                      </a:lnTo>
                      <a:lnTo>
                        <a:pt x="543" y="126"/>
                      </a:lnTo>
                      <a:lnTo>
                        <a:pt x="542" y="126"/>
                      </a:lnTo>
                      <a:lnTo>
                        <a:pt x="540" y="126"/>
                      </a:lnTo>
                      <a:lnTo>
                        <a:pt x="536" y="126"/>
                      </a:lnTo>
                      <a:lnTo>
                        <a:pt x="529" y="128"/>
                      </a:lnTo>
                      <a:lnTo>
                        <a:pt x="523" y="128"/>
                      </a:lnTo>
                      <a:lnTo>
                        <a:pt x="517" y="128"/>
                      </a:lnTo>
                      <a:lnTo>
                        <a:pt x="512" y="128"/>
                      </a:lnTo>
                      <a:lnTo>
                        <a:pt x="510" y="126"/>
                      </a:lnTo>
                      <a:lnTo>
                        <a:pt x="507" y="124"/>
                      </a:lnTo>
                      <a:lnTo>
                        <a:pt x="506" y="123"/>
                      </a:lnTo>
                      <a:lnTo>
                        <a:pt x="505" y="121"/>
                      </a:lnTo>
                      <a:lnTo>
                        <a:pt x="505" y="121"/>
                      </a:lnTo>
                      <a:lnTo>
                        <a:pt x="448" y="121"/>
                      </a:lnTo>
                      <a:lnTo>
                        <a:pt x="448" y="109"/>
                      </a:lnTo>
                      <a:lnTo>
                        <a:pt x="448" y="109"/>
                      </a:lnTo>
                      <a:lnTo>
                        <a:pt x="447" y="109"/>
                      </a:lnTo>
                      <a:lnTo>
                        <a:pt x="446" y="109"/>
                      </a:lnTo>
                      <a:lnTo>
                        <a:pt x="444" y="109"/>
                      </a:lnTo>
                      <a:lnTo>
                        <a:pt x="443" y="109"/>
                      </a:lnTo>
                      <a:lnTo>
                        <a:pt x="441" y="109"/>
                      </a:lnTo>
                      <a:lnTo>
                        <a:pt x="440" y="109"/>
                      </a:lnTo>
                      <a:lnTo>
                        <a:pt x="438" y="109"/>
                      </a:lnTo>
                      <a:lnTo>
                        <a:pt x="431" y="117"/>
                      </a:lnTo>
                      <a:lnTo>
                        <a:pt x="424" y="123"/>
                      </a:lnTo>
                      <a:lnTo>
                        <a:pt x="418" y="126"/>
                      </a:lnTo>
                      <a:lnTo>
                        <a:pt x="413" y="128"/>
                      </a:lnTo>
                      <a:lnTo>
                        <a:pt x="407" y="130"/>
                      </a:lnTo>
                      <a:lnTo>
                        <a:pt x="402" y="130"/>
                      </a:lnTo>
                      <a:lnTo>
                        <a:pt x="398" y="128"/>
                      </a:lnTo>
                      <a:lnTo>
                        <a:pt x="394" y="128"/>
                      </a:lnTo>
                      <a:lnTo>
                        <a:pt x="391" y="126"/>
                      </a:lnTo>
                      <a:lnTo>
                        <a:pt x="388" y="124"/>
                      </a:lnTo>
                      <a:lnTo>
                        <a:pt x="385" y="121"/>
                      </a:lnTo>
                      <a:lnTo>
                        <a:pt x="383" y="120"/>
                      </a:lnTo>
                      <a:lnTo>
                        <a:pt x="383" y="118"/>
                      </a:lnTo>
                      <a:lnTo>
                        <a:pt x="381" y="117"/>
                      </a:lnTo>
                      <a:lnTo>
                        <a:pt x="381" y="115"/>
                      </a:lnTo>
                      <a:lnTo>
                        <a:pt x="381" y="114"/>
                      </a:lnTo>
                      <a:lnTo>
                        <a:pt x="380" y="114"/>
                      </a:lnTo>
                      <a:lnTo>
                        <a:pt x="378" y="114"/>
                      </a:lnTo>
                      <a:lnTo>
                        <a:pt x="375" y="114"/>
                      </a:lnTo>
                      <a:lnTo>
                        <a:pt x="372" y="114"/>
                      </a:lnTo>
                      <a:lnTo>
                        <a:pt x="369" y="112"/>
                      </a:lnTo>
                      <a:lnTo>
                        <a:pt x="368" y="111"/>
                      </a:lnTo>
                      <a:lnTo>
                        <a:pt x="367" y="109"/>
                      </a:lnTo>
                      <a:lnTo>
                        <a:pt x="365" y="106"/>
                      </a:lnTo>
                      <a:lnTo>
                        <a:pt x="365" y="105"/>
                      </a:lnTo>
                      <a:lnTo>
                        <a:pt x="364" y="103"/>
                      </a:lnTo>
                      <a:lnTo>
                        <a:pt x="362" y="100"/>
                      </a:lnTo>
                      <a:lnTo>
                        <a:pt x="361" y="97"/>
                      </a:lnTo>
                      <a:lnTo>
                        <a:pt x="358" y="97"/>
                      </a:lnTo>
                      <a:lnTo>
                        <a:pt x="355" y="97"/>
                      </a:lnTo>
                      <a:lnTo>
                        <a:pt x="351" y="99"/>
                      </a:lnTo>
                      <a:lnTo>
                        <a:pt x="348" y="102"/>
                      </a:lnTo>
                      <a:lnTo>
                        <a:pt x="342" y="111"/>
                      </a:lnTo>
                      <a:lnTo>
                        <a:pt x="338" y="114"/>
                      </a:lnTo>
                      <a:lnTo>
                        <a:pt x="335" y="112"/>
                      </a:lnTo>
                      <a:lnTo>
                        <a:pt x="335" y="109"/>
                      </a:lnTo>
                      <a:lnTo>
                        <a:pt x="333" y="105"/>
                      </a:lnTo>
                      <a:lnTo>
                        <a:pt x="332" y="100"/>
                      </a:lnTo>
                      <a:lnTo>
                        <a:pt x="332" y="97"/>
                      </a:lnTo>
                      <a:lnTo>
                        <a:pt x="329" y="94"/>
                      </a:lnTo>
                      <a:lnTo>
                        <a:pt x="322" y="91"/>
                      </a:lnTo>
                      <a:lnTo>
                        <a:pt x="319" y="88"/>
                      </a:lnTo>
                      <a:lnTo>
                        <a:pt x="318" y="87"/>
                      </a:lnTo>
                      <a:lnTo>
                        <a:pt x="318" y="85"/>
                      </a:lnTo>
                      <a:lnTo>
                        <a:pt x="318" y="84"/>
                      </a:lnTo>
                      <a:lnTo>
                        <a:pt x="319" y="84"/>
                      </a:lnTo>
                      <a:lnTo>
                        <a:pt x="320" y="82"/>
                      </a:lnTo>
                      <a:lnTo>
                        <a:pt x="320" y="82"/>
                      </a:lnTo>
                      <a:lnTo>
                        <a:pt x="320" y="82"/>
                      </a:lnTo>
                      <a:lnTo>
                        <a:pt x="320" y="82"/>
                      </a:lnTo>
                      <a:lnTo>
                        <a:pt x="320" y="82"/>
                      </a:lnTo>
                      <a:lnTo>
                        <a:pt x="319" y="82"/>
                      </a:lnTo>
                      <a:lnTo>
                        <a:pt x="317" y="81"/>
                      </a:lnTo>
                      <a:lnTo>
                        <a:pt x="314" y="81"/>
                      </a:lnTo>
                      <a:lnTo>
                        <a:pt x="308" y="81"/>
                      </a:lnTo>
                      <a:lnTo>
                        <a:pt x="300" y="79"/>
                      </a:lnTo>
                      <a:lnTo>
                        <a:pt x="293" y="78"/>
                      </a:lnTo>
                      <a:lnTo>
                        <a:pt x="287" y="76"/>
                      </a:lnTo>
                      <a:lnTo>
                        <a:pt x="281" y="75"/>
                      </a:lnTo>
                      <a:lnTo>
                        <a:pt x="276" y="73"/>
                      </a:lnTo>
                      <a:lnTo>
                        <a:pt x="272" y="73"/>
                      </a:lnTo>
                      <a:lnTo>
                        <a:pt x="269" y="73"/>
                      </a:lnTo>
                      <a:lnTo>
                        <a:pt x="266" y="75"/>
                      </a:lnTo>
                      <a:lnTo>
                        <a:pt x="263" y="76"/>
                      </a:lnTo>
                      <a:lnTo>
                        <a:pt x="259" y="82"/>
                      </a:lnTo>
                      <a:lnTo>
                        <a:pt x="255" y="85"/>
                      </a:lnTo>
                      <a:lnTo>
                        <a:pt x="251" y="88"/>
                      </a:lnTo>
                      <a:lnTo>
                        <a:pt x="245" y="88"/>
                      </a:lnTo>
                      <a:lnTo>
                        <a:pt x="242" y="88"/>
                      </a:lnTo>
                      <a:lnTo>
                        <a:pt x="239" y="88"/>
                      </a:lnTo>
                      <a:lnTo>
                        <a:pt x="236" y="88"/>
                      </a:lnTo>
                      <a:lnTo>
                        <a:pt x="234" y="88"/>
                      </a:lnTo>
                      <a:lnTo>
                        <a:pt x="233" y="76"/>
                      </a:lnTo>
                      <a:lnTo>
                        <a:pt x="204" y="76"/>
                      </a:lnTo>
                      <a:lnTo>
                        <a:pt x="203" y="69"/>
                      </a:lnTo>
                      <a:lnTo>
                        <a:pt x="193" y="70"/>
                      </a:lnTo>
                      <a:lnTo>
                        <a:pt x="188" y="70"/>
                      </a:lnTo>
                      <a:lnTo>
                        <a:pt x="182" y="69"/>
                      </a:lnTo>
                      <a:lnTo>
                        <a:pt x="179" y="66"/>
                      </a:lnTo>
                      <a:lnTo>
                        <a:pt x="176" y="64"/>
                      </a:lnTo>
                      <a:lnTo>
                        <a:pt x="174" y="61"/>
                      </a:lnTo>
                      <a:lnTo>
                        <a:pt x="173" y="60"/>
                      </a:lnTo>
                      <a:lnTo>
                        <a:pt x="173" y="58"/>
                      </a:lnTo>
                      <a:lnTo>
                        <a:pt x="173" y="21"/>
                      </a:lnTo>
                      <a:lnTo>
                        <a:pt x="153" y="0"/>
                      </a:lnTo>
                      <a:lnTo>
                        <a:pt x="141" y="0"/>
                      </a:lnTo>
                      <a:lnTo>
                        <a:pt x="143" y="31"/>
                      </a:lnTo>
                      <a:lnTo>
                        <a:pt x="134" y="37"/>
                      </a:lnTo>
                      <a:lnTo>
                        <a:pt x="0" y="39"/>
                      </a:lnTo>
                      <a:lnTo>
                        <a:pt x="0" y="39"/>
                      </a:lnTo>
                      <a:lnTo>
                        <a:pt x="5" y="70"/>
                      </a:lnTo>
                      <a:lnTo>
                        <a:pt x="5" y="72"/>
                      </a:lnTo>
                      <a:lnTo>
                        <a:pt x="5" y="73"/>
                      </a:lnTo>
                      <a:lnTo>
                        <a:pt x="5" y="78"/>
                      </a:lnTo>
                      <a:lnTo>
                        <a:pt x="3" y="84"/>
                      </a:lnTo>
                      <a:lnTo>
                        <a:pt x="3" y="90"/>
                      </a:lnTo>
                      <a:lnTo>
                        <a:pt x="3" y="96"/>
                      </a:lnTo>
                      <a:lnTo>
                        <a:pt x="3" y="103"/>
                      </a:lnTo>
                      <a:lnTo>
                        <a:pt x="3" y="111"/>
                      </a:lnTo>
                      <a:lnTo>
                        <a:pt x="3" y="120"/>
                      </a:lnTo>
                      <a:lnTo>
                        <a:pt x="5" y="128"/>
                      </a:lnTo>
                      <a:lnTo>
                        <a:pt x="5" y="135"/>
                      </a:lnTo>
                      <a:lnTo>
                        <a:pt x="6" y="142"/>
                      </a:lnTo>
                      <a:lnTo>
                        <a:pt x="8" y="150"/>
                      </a:lnTo>
                      <a:lnTo>
                        <a:pt x="11" y="157"/>
                      </a:lnTo>
                      <a:lnTo>
                        <a:pt x="14" y="162"/>
                      </a:lnTo>
                      <a:lnTo>
                        <a:pt x="18" y="166"/>
                      </a:lnTo>
                      <a:lnTo>
                        <a:pt x="18" y="168"/>
                      </a:lnTo>
                      <a:lnTo>
                        <a:pt x="18" y="171"/>
                      </a:lnTo>
                      <a:lnTo>
                        <a:pt x="20" y="175"/>
                      </a:lnTo>
                      <a:lnTo>
                        <a:pt x="21" y="183"/>
                      </a:lnTo>
                      <a:lnTo>
                        <a:pt x="23" y="190"/>
                      </a:lnTo>
                      <a:lnTo>
                        <a:pt x="24" y="198"/>
                      </a:lnTo>
                      <a:lnTo>
                        <a:pt x="24" y="207"/>
                      </a:lnTo>
                      <a:lnTo>
                        <a:pt x="25" y="216"/>
                      </a:lnTo>
                      <a:lnTo>
                        <a:pt x="25" y="219"/>
                      </a:lnTo>
                      <a:lnTo>
                        <a:pt x="25" y="223"/>
                      </a:lnTo>
                      <a:lnTo>
                        <a:pt x="25" y="228"/>
                      </a:lnTo>
                      <a:lnTo>
                        <a:pt x="25" y="234"/>
                      </a:lnTo>
                      <a:lnTo>
                        <a:pt x="25" y="240"/>
                      </a:lnTo>
                      <a:lnTo>
                        <a:pt x="25" y="244"/>
                      </a:lnTo>
                      <a:lnTo>
                        <a:pt x="25" y="249"/>
                      </a:lnTo>
                      <a:lnTo>
                        <a:pt x="25" y="250"/>
                      </a:lnTo>
                      <a:lnTo>
                        <a:pt x="32" y="261"/>
                      </a:lnTo>
                      <a:lnTo>
                        <a:pt x="30" y="280"/>
                      </a:lnTo>
                      <a:lnTo>
                        <a:pt x="32" y="306"/>
                      </a:lnTo>
                      <a:lnTo>
                        <a:pt x="41" y="317"/>
                      </a:lnTo>
                      <a:lnTo>
                        <a:pt x="45" y="328"/>
                      </a:lnTo>
                      <a:lnTo>
                        <a:pt x="44" y="360"/>
                      </a:lnTo>
                      <a:lnTo>
                        <a:pt x="44" y="369"/>
                      </a:lnTo>
                      <a:lnTo>
                        <a:pt x="31" y="385"/>
                      </a:lnTo>
                      <a:lnTo>
                        <a:pt x="30" y="386"/>
                      </a:lnTo>
                      <a:lnTo>
                        <a:pt x="28" y="388"/>
                      </a:lnTo>
                      <a:lnTo>
                        <a:pt x="27" y="390"/>
                      </a:lnTo>
                      <a:lnTo>
                        <a:pt x="25" y="393"/>
                      </a:lnTo>
                      <a:lnTo>
                        <a:pt x="24" y="396"/>
                      </a:lnTo>
                      <a:lnTo>
                        <a:pt x="24" y="400"/>
                      </a:lnTo>
                      <a:lnTo>
                        <a:pt x="25" y="403"/>
                      </a:lnTo>
                      <a:lnTo>
                        <a:pt x="28" y="406"/>
                      </a:lnTo>
                      <a:lnTo>
                        <a:pt x="30" y="406"/>
                      </a:lnTo>
                      <a:lnTo>
                        <a:pt x="32" y="409"/>
                      </a:lnTo>
                      <a:lnTo>
                        <a:pt x="36" y="412"/>
                      </a:lnTo>
                      <a:lnTo>
                        <a:pt x="41" y="415"/>
                      </a:lnTo>
                      <a:lnTo>
                        <a:pt x="45" y="419"/>
                      </a:lnTo>
                      <a:lnTo>
                        <a:pt x="50" y="422"/>
                      </a:lnTo>
                      <a:lnTo>
                        <a:pt x="51" y="423"/>
                      </a:lnTo>
                      <a:lnTo>
                        <a:pt x="53" y="424"/>
                      </a:lnTo>
                      <a:lnTo>
                        <a:pt x="53" y="426"/>
                      </a:lnTo>
                      <a:lnTo>
                        <a:pt x="53" y="432"/>
                      </a:lnTo>
                      <a:lnTo>
                        <a:pt x="53" y="442"/>
                      </a:lnTo>
                      <a:lnTo>
                        <a:pt x="53" y="455"/>
                      </a:lnTo>
                      <a:lnTo>
                        <a:pt x="53" y="469"/>
                      </a:lnTo>
                      <a:lnTo>
                        <a:pt x="53" y="487"/>
                      </a:lnTo>
                      <a:lnTo>
                        <a:pt x="53" y="504"/>
                      </a:lnTo>
                      <a:lnTo>
                        <a:pt x="53" y="522"/>
                      </a:lnTo>
                      <a:lnTo>
                        <a:pt x="53" y="539"/>
                      </a:lnTo>
                      <a:lnTo>
                        <a:pt x="51" y="558"/>
                      </a:lnTo>
                      <a:lnTo>
                        <a:pt x="51" y="574"/>
                      </a:lnTo>
                      <a:lnTo>
                        <a:pt x="51" y="588"/>
                      </a:lnTo>
                      <a:lnTo>
                        <a:pt x="51" y="601"/>
                      </a:lnTo>
                      <a:lnTo>
                        <a:pt x="51" y="610"/>
                      </a:lnTo>
                      <a:lnTo>
                        <a:pt x="53" y="616"/>
                      </a:lnTo>
                      <a:lnTo>
                        <a:pt x="53" y="619"/>
                      </a:lnTo>
                      <a:lnTo>
                        <a:pt x="53" y="617"/>
                      </a:lnTo>
                      <a:lnTo>
                        <a:pt x="56" y="617"/>
                      </a:lnTo>
                      <a:lnTo>
                        <a:pt x="61" y="617"/>
                      </a:lnTo>
                      <a:lnTo>
                        <a:pt x="66" y="617"/>
                      </a:lnTo>
                      <a:lnTo>
                        <a:pt x="75" y="617"/>
                      </a:lnTo>
                      <a:lnTo>
                        <a:pt x="84" y="617"/>
                      </a:lnTo>
                      <a:lnTo>
                        <a:pt x="95" y="617"/>
                      </a:lnTo>
                      <a:lnTo>
                        <a:pt x="107" y="617"/>
                      </a:lnTo>
                      <a:lnTo>
                        <a:pt x="122" y="617"/>
                      </a:lnTo>
                      <a:lnTo>
                        <a:pt x="134" y="617"/>
                      </a:lnTo>
                      <a:lnTo>
                        <a:pt x="150" y="617"/>
                      </a:lnTo>
                      <a:lnTo>
                        <a:pt x="165" y="617"/>
                      </a:lnTo>
                      <a:lnTo>
                        <a:pt x="182" y="617"/>
                      </a:lnTo>
                      <a:lnTo>
                        <a:pt x="198" y="616"/>
                      </a:lnTo>
                      <a:lnTo>
                        <a:pt x="215" y="616"/>
                      </a:lnTo>
                      <a:lnTo>
                        <a:pt x="231" y="616"/>
                      </a:lnTo>
                      <a:lnTo>
                        <a:pt x="251" y="616"/>
                      </a:lnTo>
                      <a:lnTo>
                        <a:pt x="267" y="616"/>
                      </a:lnTo>
                      <a:lnTo>
                        <a:pt x="285" y="616"/>
                      </a:lnTo>
                      <a:lnTo>
                        <a:pt x="302" y="614"/>
                      </a:lnTo>
                      <a:lnTo>
                        <a:pt x="318" y="614"/>
                      </a:lnTo>
                      <a:lnTo>
                        <a:pt x="335" y="614"/>
                      </a:lnTo>
                      <a:lnTo>
                        <a:pt x="351" y="614"/>
                      </a:lnTo>
                      <a:lnTo>
                        <a:pt x="365" y="613"/>
                      </a:lnTo>
                      <a:lnTo>
                        <a:pt x="380" y="613"/>
                      </a:lnTo>
                      <a:lnTo>
                        <a:pt x="394" y="613"/>
                      </a:lnTo>
                      <a:lnTo>
                        <a:pt x="405" y="611"/>
                      </a:lnTo>
                      <a:lnTo>
                        <a:pt x="416" y="611"/>
                      </a:lnTo>
                      <a:lnTo>
                        <a:pt x="425" y="610"/>
                      </a:lnTo>
                      <a:lnTo>
                        <a:pt x="434" y="610"/>
                      </a:lnTo>
                      <a:lnTo>
                        <a:pt x="441" y="608"/>
                      </a:lnTo>
                      <a:lnTo>
                        <a:pt x="446" y="60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47" name="Freeform 39"/>
                <p:cNvSpPr>
                  <a:spLocks/>
                </p:cNvSpPr>
                <p:nvPr/>
              </p:nvSpPr>
              <p:spPr bwMode="auto">
                <a:xfrm>
                  <a:off x="4506913" y="1511300"/>
                  <a:ext cx="962025" cy="1063625"/>
                </a:xfrm>
                <a:custGeom>
                  <a:avLst/>
                  <a:gdLst>
                    <a:gd name="T0" fmla="*/ 443 w 544"/>
                    <a:gd name="T1" fmla="*/ 584 h 620"/>
                    <a:gd name="T2" fmla="*/ 422 w 544"/>
                    <a:gd name="T3" fmla="*/ 558 h 620"/>
                    <a:gd name="T4" fmla="*/ 386 w 544"/>
                    <a:gd name="T5" fmla="*/ 521 h 620"/>
                    <a:gd name="T6" fmla="*/ 359 w 544"/>
                    <a:gd name="T7" fmla="*/ 501 h 620"/>
                    <a:gd name="T8" fmla="*/ 350 w 544"/>
                    <a:gd name="T9" fmla="*/ 501 h 620"/>
                    <a:gd name="T10" fmla="*/ 328 w 544"/>
                    <a:gd name="T11" fmla="*/ 488 h 620"/>
                    <a:gd name="T12" fmla="*/ 328 w 544"/>
                    <a:gd name="T13" fmla="*/ 465 h 620"/>
                    <a:gd name="T14" fmla="*/ 320 w 544"/>
                    <a:gd name="T15" fmla="*/ 446 h 620"/>
                    <a:gd name="T16" fmla="*/ 325 w 544"/>
                    <a:gd name="T17" fmla="*/ 416 h 620"/>
                    <a:gd name="T18" fmla="*/ 311 w 544"/>
                    <a:gd name="T19" fmla="*/ 378 h 620"/>
                    <a:gd name="T20" fmla="*/ 315 w 544"/>
                    <a:gd name="T21" fmla="*/ 376 h 620"/>
                    <a:gd name="T22" fmla="*/ 325 w 544"/>
                    <a:gd name="T23" fmla="*/ 360 h 620"/>
                    <a:gd name="T24" fmla="*/ 353 w 544"/>
                    <a:gd name="T25" fmla="*/ 340 h 620"/>
                    <a:gd name="T26" fmla="*/ 351 w 544"/>
                    <a:gd name="T27" fmla="*/ 279 h 620"/>
                    <a:gd name="T28" fmla="*/ 368 w 544"/>
                    <a:gd name="T29" fmla="*/ 264 h 620"/>
                    <a:gd name="T30" fmla="*/ 398 w 544"/>
                    <a:gd name="T31" fmla="*/ 235 h 620"/>
                    <a:gd name="T32" fmla="*/ 428 w 544"/>
                    <a:gd name="T33" fmla="*/ 205 h 620"/>
                    <a:gd name="T34" fmla="*/ 440 w 544"/>
                    <a:gd name="T35" fmla="*/ 189 h 620"/>
                    <a:gd name="T36" fmla="*/ 458 w 544"/>
                    <a:gd name="T37" fmla="*/ 171 h 620"/>
                    <a:gd name="T38" fmla="*/ 482 w 544"/>
                    <a:gd name="T39" fmla="*/ 159 h 620"/>
                    <a:gd name="T40" fmla="*/ 502 w 544"/>
                    <a:gd name="T41" fmla="*/ 153 h 620"/>
                    <a:gd name="T42" fmla="*/ 527 w 544"/>
                    <a:gd name="T43" fmla="*/ 138 h 620"/>
                    <a:gd name="T44" fmla="*/ 543 w 544"/>
                    <a:gd name="T45" fmla="*/ 127 h 620"/>
                    <a:gd name="T46" fmla="*/ 543 w 544"/>
                    <a:gd name="T47" fmla="*/ 126 h 620"/>
                    <a:gd name="T48" fmla="*/ 523 w 544"/>
                    <a:gd name="T49" fmla="*/ 128 h 620"/>
                    <a:gd name="T50" fmla="*/ 505 w 544"/>
                    <a:gd name="T51" fmla="*/ 121 h 620"/>
                    <a:gd name="T52" fmla="*/ 447 w 544"/>
                    <a:gd name="T53" fmla="*/ 109 h 620"/>
                    <a:gd name="T54" fmla="*/ 438 w 544"/>
                    <a:gd name="T55" fmla="*/ 109 h 620"/>
                    <a:gd name="T56" fmla="*/ 407 w 544"/>
                    <a:gd name="T57" fmla="*/ 130 h 620"/>
                    <a:gd name="T58" fmla="*/ 385 w 544"/>
                    <a:gd name="T59" fmla="*/ 121 h 620"/>
                    <a:gd name="T60" fmla="*/ 381 w 544"/>
                    <a:gd name="T61" fmla="*/ 114 h 620"/>
                    <a:gd name="T62" fmla="*/ 368 w 544"/>
                    <a:gd name="T63" fmla="*/ 111 h 620"/>
                    <a:gd name="T64" fmla="*/ 362 w 544"/>
                    <a:gd name="T65" fmla="*/ 100 h 620"/>
                    <a:gd name="T66" fmla="*/ 348 w 544"/>
                    <a:gd name="T67" fmla="*/ 102 h 620"/>
                    <a:gd name="T68" fmla="*/ 332 w 544"/>
                    <a:gd name="T69" fmla="*/ 100 h 620"/>
                    <a:gd name="T70" fmla="*/ 318 w 544"/>
                    <a:gd name="T71" fmla="*/ 87 h 620"/>
                    <a:gd name="T72" fmla="*/ 320 w 544"/>
                    <a:gd name="T73" fmla="*/ 82 h 620"/>
                    <a:gd name="T74" fmla="*/ 314 w 544"/>
                    <a:gd name="T75" fmla="*/ 81 h 620"/>
                    <a:gd name="T76" fmla="*/ 281 w 544"/>
                    <a:gd name="T77" fmla="*/ 75 h 620"/>
                    <a:gd name="T78" fmla="*/ 263 w 544"/>
                    <a:gd name="T79" fmla="*/ 76 h 620"/>
                    <a:gd name="T80" fmla="*/ 239 w 544"/>
                    <a:gd name="T81" fmla="*/ 88 h 620"/>
                    <a:gd name="T82" fmla="*/ 203 w 544"/>
                    <a:gd name="T83" fmla="*/ 69 h 620"/>
                    <a:gd name="T84" fmla="*/ 174 w 544"/>
                    <a:gd name="T85" fmla="*/ 61 h 620"/>
                    <a:gd name="T86" fmla="*/ 143 w 544"/>
                    <a:gd name="T87" fmla="*/ 31 h 620"/>
                    <a:gd name="T88" fmla="*/ 5 w 544"/>
                    <a:gd name="T89" fmla="*/ 72 h 620"/>
                    <a:gd name="T90" fmla="*/ 3 w 544"/>
                    <a:gd name="T91" fmla="*/ 103 h 620"/>
                    <a:gd name="T92" fmla="*/ 8 w 544"/>
                    <a:gd name="T93" fmla="*/ 150 h 620"/>
                    <a:gd name="T94" fmla="*/ 18 w 544"/>
                    <a:gd name="T95" fmla="*/ 171 h 620"/>
                    <a:gd name="T96" fmla="*/ 25 w 544"/>
                    <a:gd name="T97" fmla="*/ 216 h 620"/>
                    <a:gd name="T98" fmla="*/ 25 w 544"/>
                    <a:gd name="T99" fmla="*/ 240 h 620"/>
                    <a:gd name="T100" fmla="*/ 32 w 544"/>
                    <a:gd name="T101" fmla="*/ 306 h 620"/>
                    <a:gd name="T102" fmla="*/ 31 w 544"/>
                    <a:gd name="T103" fmla="*/ 385 h 620"/>
                    <a:gd name="T104" fmla="*/ 24 w 544"/>
                    <a:gd name="T105" fmla="*/ 400 h 620"/>
                    <a:gd name="T106" fmla="*/ 36 w 544"/>
                    <a:gd name="T107" fmla="*/ 412 h 620"/>
                    <a:gd name="T108" fmla="*/ 53 w 544"/>
                    <a:gd name="T109" fmla="*/ 424 h 620"/>
                    <a:gd name="T110" fmla="*/ 53 w 544"/>
                    <a:gd name="T111" fmla="*/ 487 h 620"/>
                    <a:gd name="T112" fmla="*/ 51 w 544"/>
                    <a:gd name="T113" fmla="*/ 588 h 620"/>
                    <a:gd name="T114" fmla="*/ 53 w 544"/>
                    <a:gd name="T115" fmla="*/ 617 h 620"/>
                    <a:gd name="T116" fmla="*/ 95 w 544"/>
                    <a:gd name="T117" fmla="*/ 617 h 620"/>
                    <a:gd name="T118" fmla="*/ 182 w 544"/>
                    <a:gd name="T119" fmla="*/ 617 h 620"/>
                    <a:gd name="T120" fmla="*/ 285 w 544"/>
                    <a:gd name="T121" fmla="*/ 616 h 620"/>
                    <a:gd name="T122" fmla="*/ 380 w 544"/>
                    <a:gd name="T123" fmla="*/ 613 h 620"/>
                    <a:gd name="T124" fmla="*/ 441 w 544"/>
                    <a:gd name="T125" fmla="*/ 608 h 6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44" h="620">
                      <a:moveTo>
                        <a:pt x="446" y="607"/>
                      </a:moveTo>
                      <a:lnTo>
                        <a:pt x="446" y="607"/>
                      </a:lnTo>
                      <a:lnTo>
                        <a:pt x="447" y="605"/>
                      </a:lnTo>
                      <a:lnTo>
                        <a:pt x="447" y="599"/>
                      </a:lnTo>
                      <a:lnTo>
                        <a:pt x="444" y="592"/>
                      </a:lnTo>
                      <a:lnTo>
                        <a:pt x="443" y="584"/>
                      </a:lnTo>
                      <a:lnTo>
                        <a:pt x="440" y="577"/>
                      </a:lnTo>
                      <a:lnTo>
                        <a:pt x="438" y="569"/>
                      </a:lnTo>
                      <a:lnTo>
                        <a:pt x="436" y="564"/>
                      </a:lnTo>
                      <a:lnTo>
                        <a:pt x="434" y="562"/>
                      </a:lnTo>
                      <a:lnTo>
                        <a:pt x="434" y="562"/>
                      </a:lnTo>
                      <a:lnTo>
                        <a:pt x="422" y="558"/>
                      </a:lnTo>
                      <a:lnTo>
                        <a:pt x="413" y="553"/>
                      </a:lnTo>
                      <a:lnTo>
                        <a:pt x="405" y="545"/>
                      </a:lnTo>
                      <a:lnTo>
                        <a:pt x="398" y="538"/>
                      </a:lnTo>
                      <a:lnTo>
                        <a:pt x="394" y="531"/>
                      </a:lnTo>
                      <a:lnTo>
                        <a:pt x="389" y="523"/>
                      </a:lnTo>
                      <a:lnTo>
                        <a:pt x="386" y="521"/>
                      </a:lnTo>
                      <a:lnTo>
                        <a:pt x="386" y="518"/>
                      </a:lnTo>
                      <a:lnTo>
                        <a:pt x="361" y="508"/>
                      </a:lnTo>
                      <a:lnTo>
                        <a:pt x="359" y="501"/>
                      </a:lnTo>
                      <a:lnTo>
                        <a:pt x="359" y="501"/>
                      </a:lnTo>
                      <a:lnTo>
                        <a:pt x="359" y="501"/>
                      </a:lnTo>
                      <a:lnTo>
                        <a:pt x="359" y="501"/>
                      </a:lnTo>
                      <a:lnTo>
                        <a:pt x="358" y="501"/>
                      </a:lnTo>
                      <a:lnTo>
                        <a:pt x="358" y="499"/>
                      </a:lnTo>
                      <a:lnTo>
                        <a:pt x="356" y="499"/>
                      </a:lnTo>
                      <a:lnTo>
                        <a:pt x="353" y="499"/>
                      </a:lnTo>
                      <a:lnTo>
                        <a:pt x="352" y="499"/>
                      </a:lnTo>
                      <a:lnTo>
                        <a:pt x="350" y="501"/>
                      </a:lnTo>
                      <a:lnTo>
                        <a:pt x="350" y="501"/>
                      </a:lnTo>
                      <a:lnTo>
                        <a:pt x="347" y="499"/>
                      </a:lnTo>
                      <a:lnTo>
                        <a:pt x="342" y="498"/>
                      </a:lnTo>
                      <a:lnTo>
                        <a:pt x="336" y="496"/>
                      </a:lnTo>
                      <a:lnTo>
                        <a:pt x="332" y="492"/>
                      </a:lnTo>
                      <a:lnTo>
                        <a:pt x="328" y="488"/>
                      </a:lnTo>
                      <a:lnTo>
                        <a:pt x="325" y="485"/>
                      </a:lnTo>
                      <a:lnTo>
                        <a:pt x="323" y="481"/>
                      </a:lnTo>
                      <a:lnTo>
                        <a:pt x="323" y="476"/>
                      </a:lnTo>
                      <a:lnTo>
                        <a:pt x="323" y="476"/>
                      </a:lnTo>
                      <a:lnTo>
                        <a:pt x="326" y="469"/>
                      </a:lnTo>
                      <a:lnTo>
                        <a:pt x="328" y="465"/>
                      </a:lnTo>
                      <a:lnTo>
                        <a:pt x="328" y="460"/>
                      </a:lnTo>
                      <a:lnTo>
                        <a:pt x="328" y="457"/>
                      </a:lnTo>
                      <a:lnTo>
                        <a:pt x="326" y="455"/>
                      </a:lnTo>
                      <a:lnTo>
                        <a:pt x="325" y="452"/>
                      </a:lnTo>
                      <a:lnTo>
                        <a:pt x="323" y="449"/>
                      </a:lnTo>
                      <a:lnTo>
                        <a:pt x="320" y="446"/>
                      </a:lnTo>
                      <a:lnTo>
                        <a:pt x="320" y="446"/>
                      </a:lnTo>
                      <a:lnTo>
                        <a:pt x="320" y="442"/>
                      </a:lnTo>
                      <a:lnTo>
                        <a:pt x="320" y="435"/>
                      </a:lnTo>
                      <a:lnTo>
                        <a:pt x="320" y="429"/>
                      </a:lnTo>
                      <a:lnTo>
                        <a:pt x="323" y="422"/>
                      </a:lnTo>
                      <a:lnTo>
                        <a:pt x="325" y="416"/>
                      </a:lnTo>
                      <a:lnTo>
                        <a:pt x="328" y="410"/>
                      </a:lnTo>
                      <a:lnTo>
                        <a:pt x="328" y="406"/>
                      </a:lnTo>
                      <a:lnTo>
                        <a:pt x="329" y="406"/>
                      </a:lnTo>
                      <a:lnTo>
                        <a:pt x="322" y="394"/>
                      </a:lnTo>
                      <a:lnTo>
                        <a:pt x="311" y="394"/>
                      </a:lnTo>
                      <a:lnTo>
                        <a:pt x="311" y="378"/>
                      </a:lnTo>
                      <a:lnTo>
                        <a:pt x="311" y="378"/>
                      </a:lnTo>
                      <a:lnTo>
                        <a:pt x="312" y="378"/>
                      </a:lnTo>
                      <a:lnTo>
                        <a:pt x="312" y="378"/>
                      </a:lnTo>
                      <a:lnTo>
                        <a:pt x="312" y="378"/>
                      </a:lnTo>
                      <a:lnTo>
                        <a:pt x="314" y="376"/>
                      </a:lnTo>
                      <a:lnTo>
                        <a:pt x="315" y="376"/>
                      </a:lnTo>
                      <a:lnTo>
                        <a:pt x="317" y="373"/>
                      </a:lnTo>
                      <a:lnTo>
                        <a:pt x="317" y="372"/>
                      </a:lnTo>
                      <a:lnTo>
                        <a:pt x="318" y="369"/>
                      </a:lnTo>
                      <a:lnTo>
                        <a:pt x="318" y="369"/>
                      </a:lnTo>
                      <a:lnTo>
                        <a:pt x="319" y="364"/>
                      </a:lnTo>
                      <a:lnTo>
                        <a:pt x="325" y="360"/>
                      </a:lnTo>
                      <a:lnTo>
                        <a:pt x="329" y="356"/>
                      </a:lnTo>
                      <a:lnTo>
                        <a:pt x="336" y="350"/>
                      </a:lnTo>
                      <a:lnTo>
                        <a:pt x="342" y="346"/>
                      </a:lnTo>
                      <a:lnTo>
                        <a:pt x="348" y="343"/>
                      </a:lnTo>
                      <a:lnTo>
                        <a:pt x="351" y="340"/>
                      </a:lnTo>
                      <a:lnTo>
                        <a:pt x="353" y="340"/>
                      </a:lnTo>
                      <a:lnTo>
                        <a:pt x="352" y="280"/>
                      </a:lnTo>
                      <a:lnTo>
                        <a:pt x="352" y="280"/>
                      </a:lnTo>
                      <a:lnTo>
                        <a:pt x="352" y="280"/>
                      </a:lnTo>
                      <a:lnTo>
                        <a:pt x="351" y="280"/>
                      </a:lnTo>
                      <a:lnTo>
                        <a:pt x="351" y="280"/>
                      </a:lnTo>
                      <a:lnTo>
                        <a:pt x="351" y="279"/>
                      </a:lnTo>
                      <a:lnTo>
                        <a:pt x="352" y="277"/>
                      </a:lnTo>
                      <a:lnTo>
                        <a:pt x="353" y="274"/>
                      </a:lnTo>
                      <a:lnTo>
                        <a:pt x="358" y="271"/>
                      </a:lnTo>
                      <a:lnTo>
                        <a:pt x="364" y="267"/>
                      </a:lnTo>
                      <a:lnTo>
                        <a:pt x="364" y="267"/>
                      </a:lnTo>
                      <a:lnTo>
                        <a:pt x="368" y="264"/>
                      </a:lnTo>
                      <a:lnTo>
                        <a:pt x="372" y="260"/>
                      </a:lnTo>
                      <a:lnTo>
                        <a:pt x="377" y="256"/>
                      </a:lnTo>
                      <a:lnTo>
                        <a:pt x="381" y="252"/>
                      </a:lnTo>
                      <a:lnTo>
                        <a:pt x="386" y="247"/>
                      </a:lnTo>
                      <a:lnTo>
                        <a:pt x="392" y="241"/>
                      </a:lnTo>
                      <a:lnTo>
                        <a:pt x="398" y="235"/>
                      </a:lnTo>
                      <a:lnTo>
                        <a:pt x="404" y="231"/>
                      </a:lnTo>
                      <a:lnTo>
                        <a:pt x="410" y="226"/>
                      </a:lnTo>
                      <a:lnTo>
                        <a:pt x="415" y="220"/>
                      </a:lnTo>
                      <a:lnTo>
                        <a:pt x="419" y="216"/>
                      </a:lnTo>
                      <a:lnTo>
                        <a:pt x="425" y="210"/>
                      </a:lnTo>
                      <a:lnTo>
                        <a:pt x="428" y="205"/>
                      </a:lnTo>
                      <a:lnTo>
                        <a:pt x="433" y="201"/>
                      </a:lnTo>
                      <a:lnTo>
                        <a:pt x="436" y="198"/>
                      </a:lnTo>
                      <a:lnTo>
                        <a:pt x="437" y="195"/>
                      </a:lnTo>
                      <a:lnTo>
                        <a:pt x="437" y="195"/>
                      </a:lnTo>
                      <a:lnTo>
                        <a:pt x="438" y="193"/>
                      </a:lnTo>
                      <a:lnTo>
                        <a:pt x="440" y="189"/>
                      </a:lnTo>
                      <a:lnTo>
                        <a:pt x="443" y="186"/>
                      </a:lnTo>
                      <a:lnTo>
                        <a:pt x="444" y="183"/>
                      </a:lnTo>
                      <a:lnTo>
                        <a:pt x="447" y="180"/>
                      </a:lnTo>
                      <a:lnTo>
                        <a:pt x="451" y="177"/>
                      </a:lnTo>
                      <a:lnTo>
                        <a:pt x="454" y="174"/>
                      </a:lnTo>
                      <a:lnTo>
                        <a:pt x="458" y="171"/>
                      </a:lnTo>
                      <a:lnTo>
                        <a:pt x="463" y="168"/>
                      </a:lnTo>
                      <a:lnTo>
                        <a:pt x="466" y="166"/>
                      </a:lnTo>
                      <a:lnTo>
                        <a:pt x="470" y="163"/>
                      </a:lnTo>
                      <a:lnTo>
                        <a:pt x="474" y="162"/>
                      </a:lnTo>
                      <a:lnTo>
                        <a:pt x="479" y="160"/>
                      </a:lnTo>
                      <a:lnTo>
                        <a:pt x="482" y="159"/>
                      </a:lnTo>
                      <a:lnTo>
                        <a:pt x="485" y="159"/>
                      </a:lnTo>
                      <a:lnTo>
                        <a:pt x="490" y="157"/>
                      </a:lnTo>
                      <a:lnTo>
                        <a:pt x="490" y="157"/>
                      </a:lnTo>
                      <a:lnTo>
                        <a:pt x="493" y="156"/>
                      </a:lnTo>
                      <a:lnTo>
                        <a:pt x="497" y="154"/>
                      </a:lnTo>
                      <a:lnTo>
                        <a:pt x="502" y="153"/>
                      </a:lnTo>
                      <a:lnTo>
                        <a:pt x="506" y="151"/>
                      </a:lnTo>
                      <a:lnTo>
                        <a:pt x="510" y="148"/>
                      </a:lnTo>
                      <a:lnTo>
                        <a:pt x="514" y="145"/>
                      </a:lnTo>
                      <a:lnTo>
                        <a:pt x="518" y="142"/>
                      </a:lnTo>
                      <a:lnTo>
                        <a:pt x="523" y="139"/>
                      </a:lnTo>
                      <a:lnTo>
                        <a:pt x="527" y="138"/>
                      </a:lnTo>
                      <a:lnTo>
                        <a:pt x="532" y="135"/>
                      </a:lnTo>
                      <a:lnTo>
                        <a:pt x="535" y="132"/>
                      </a:lnTo>
                      <a:lnTo>
                        <a:pt x="538" y="130"/>
                      </a:lnTo>
                      <a:lnTo>
                        <a:pt x="540" y="130"/>
                      </a:lnTo>
                      <a:lnTo>
                        <a:pt x="542" y="128"/>
                      </a:lnTo>
                      <a:lnTo>
                        <a:pt x="543" y="127"/>
                      </a:lnTo>
                      <a:lnTo>
                        <a:pt x="543" y="127"/>
                      </a:lnTo>
                      <a:lnTo>
                        <a:pt x="543" y="127"/>
                      </a:lnTo>
                      <a:lnTo>
                        <a:pt x="543" y="127"/>
                      </a:lnTo>
                      <a:lnTo>
                        <a:pt x="543" y="126"/>
                      </a:lnTo>
                      <a:lnTo>
                        <a:pt x="543" y="126"/>
                      </a:lnTo>
                      <a:lnTo>
                        <a:pt x="543" y="126"/>
                      </a:lnTo>
                      <a:lnTo>
                        <a:pt x="542" y="126"/>
                      </a:lnTo>
                      <a:lnTo>
                        <a:pt x="540" y="126"/>
                      </a:lnTo>
                      <a:lnTo>
                        <a:pt x="536" y="126"/>
                      </a:lnTo>
                      <a:lnTo>
                        <a:pt x="529" y="128"/>
                      </a:lnTo>
                      <a:lnTo>
                        <a:pt x="529" y="128"/>
                      </a:lnTo>
                      <a:lnTo>
                        <a:pt x="523" y="128"/>
                      </a:lnTo>
                      <a:lnTo>
                        <a:pt x="517" y="128"/>
                      </a:lnTo>
                      <a:lnTo>
                        <a:pt x="512" y="128"/>
                      </a:lnTo>
                      <a:lnTo>
                        <a:pt x="510" y="126"/>
                      </a:lnTo>
                      <a:lnTo>
                        <a:pt x="507" y="124"/>
                      </a:lnTo>
                      <a:lnTo>
                        <a:pt x="506" y="123"/>
                      </a:lnTo>
                      <a:lnTo>
                        <a:pt x="505" y="121"/>
                      </a:lnTo>
                      <a:lnTo>
                        <a:pt x="505" y="121"/>
                      </a:lnTo>
                      <a:lnTo>
                        <a:pt x="448" y="121"/>
                      </a:lnTo>
                      <a:lnTo>
                        <a:pt x="448" y="109"/>
                      </a:lnTo>
                      <a:lnTo>
                        <a:pt x="448" y="109"/>
                      </a:lnTo>
                      <a:lnTo>
                        <a:pt x="448" y="109"/>
                      </a:lnTo>
                      <a:lnTo>
                        <a:pt x="447" y="109"/>
                      </a:lnTo>
                      <a:lnTo>
                        <a:pt x="446" y="109"/>
                      </a:lnTo>
                      <a:lnTo>
                        <a:pt x="444" y="109"/>
                      </a:lnTo>
                      <a:lnTo>
                        <a:pt x="443" y="109"/>
                      </a:lnTo>
                      <a:lnTo>
                        <a:pt x="441" y="109"/>
                      </a:lnTo>
                      <a:lnTo>
                        <a:pt x="440" y="109"/>
                      </a:lnTo>
                      <a:lnTo>
                        <a:pt x="438" y="109"/>
                      </a:lnTo>
                      <a:lnTo>
                        <a:pt x="438" y="109"/>
                      </a:lnTo>
                      <a:lnTo>
                        <a:pt x="431" y="117"/>
                      </a:lnTo>
                      <a:lnTo>
                        <a:pt x="424" y="123"/>
                      </a:lnTo>
                      <a:lnTo>
                        <a:pt x="418" y="126"/>
                      </a:lnTo>
                      <a:lnTo>
                        <a:pt x="413" y="128"/>
                      </a:lnTo>
                      <a:lnTo>
                        <a:pt x="407" y="130"/>
                      </a:lnTo>
                      <a:lnTo>
                        <a:pt x="402" y="130"/>
                      </a:lnTo>
                      <a:lnTo>
                        <a:pt x="398" y="128"/>
                      </a:lnTo>
                      <a:lnTo>
                        <a:pt x="394" y="128"/>
                      </a:lnTo>
                      <a:lnTo>
                        <a:pt x="391" y="126"/>
                      </a:lnTo>
                      <a:lnTo>
                        <a:pt x="388" y="124"/>
                      </a:lnTo>
                      <a:lnTo>
                        <a:pt x="385" y="121"/>
                      </a:lnTo>
                      <a:lnTo>
                        <a:pt x="383" y="120"/>
                      </a:lnTo>
                      <a:lnTo>
                        <a:pt x="383" y="118"/>
                      </a:lnTo>
                      <a:lnTo>
                        <a:pt x="381" y="117"/>
                      </a:lnTo>
                      <a:lnTo>
                        <a:pt x="381" y="115"/>
                      </a:lnTo>
                      <a:lnTo>
                        <a:pt x="381" y="114"/>
                      </a:lnTo>
                      <a:lnTo>
                        <a:pt x="381" y="114"/>
                      </a:lnTo>
                      <a:lnTo>
                        <a:pt x="380" y="114"/>
                      </a:lnTo>
                      <a:lnTo>
                        <a:pt x="378" y="114"/>
                      </a:lnTo>
                      <a:lnTo>
                        <a:pt x="375" y="114"/>
                      </a:lnTo>
                      <a:lnTo>
                        <a:pt x="372" y="114"/>
                      </a:lnTo>
                      <a:lnTo>
                        <a:pt x="369" y="112"/>
                      </a:lnTo>
                      <a:lnTo>
                        <a:pt x="368" y="111"/>
                      </a:lnTo>
                      <a:lnTo>
                        <a:pt x="367" y="109"/>
                      </a:lnTo>
                      <a:lnTo>
                        <a:pt x="365" y="106"/>
                      </a:lnTo>
                      <a:lnTo>
                        <a:pt x="365" y="106"/>
                      </a:lnTo>
                      <a:lnTo>
                        <a:pt x="365" y="105"/>
                      </a:lnTo>
                      <a:lnTo>
                        <a:pt x="364" y="103"/>
                      </a:lnTo>
                      <a:lnTo>
                        <a:pt x="362" y="100"/>
                      </a:lnTo>
                      <a:lnTo>
                        <a:pt x="361" y="97"/>
                      </a:lnTo>
                      <a:lnTo>
                        <a:pt x="358" y="97"/>
                      </a:lnTo>
                      <a:lnTo>
                        <a:pt x="355" y="97"/>
                      </a:lnTo>
                      <a:lnTo>
                        <a:pt x="351" y="99"/>
                      </a:lnTo>
                      <a:lnTo>
                        <a:pt x="348" y="102"/>
                      </a:lnTo>
                      <a:lnTo>
                        <a:pt x="348" y="102"/>
                      </a:lnTo>
                      <a:lnTo>
                        <a:pt x="342" y="111"/>
                      </a:lnTo>
                      <a:lnTo>
                        <a:pt x="338" y="114"/>
                      </a:lnTo>
                      <a:lnTo>
                        <a:pt x="335" y="112"/>
                      </a:lnTo>
                      <a:lnTo>
                        <a:pt x="335" y="109"/>
                      </a:lnTo>
                      <a:lnTo>
                        <a:pt x="333" y="105"/>
                      </a:lnTo>
                      <a:lnTo>
                        <a:pt x="332" y="100"/>
                      </a:lnTo>
                      <a:lnTo>
                        <a:pt x="332" y="97"/>
                      </a:lnTo>
                      <a:lnTo>
                        <a:pt x="329" y="94"/>
                      </a:lnTo>
                      <a:lnTo>
                        <a:pt x="329" y="94"/>
                      </a:lnTo>
                      <a:lnTo>
                        <a:pt x="322" y="91"/>
                      </a:lnTo>
                      <a:lnTo>
                        <a:pt x="319" y="88"/>
                      </a:lnTo>
                      <a:lnTo>
                        <a:pt x="318" y="87"/>
                      </a:lnTo>
                      <a:lnTo>
                        <a:pt x="318" y="85"/>
                      </a:lnTo>
                      <a:lnTo>
                        <a:pt x="318" y="84"/>
                      </a:lnTo>
                      <a:lnTo>
                        <a:pt x="319" y="84"/>
                      </a:lnTo>
                      <a:lnTo>
                        <a:pt x="320" y="82"/>
                      </a:lnTo>
                      <a:lnTo>
                        <a:pt x="320" y="82"/>
                      </a:lnTo>
                      <a:lnTo>
                        <a:pt x="320" y="82"/>
                      </a:lnTo>
                      <a:lnTo>
                        <a:pt x="320" y="82"/>
                      </a:lnTo>
                      <a:lnTo>
                        <a:pt x="320" y="82"/>
                      </a:lnTo>
                      <a:lnTo>
                        <a:pt x="320" y="82"/>
                      </a:lnTo>
                      <a:lnTo>
                        <a:pt x="319" y="82"/>
                      </a:lnTo>
                      <a:lnTo>
                        <a:pt x="317" y="81"/>
                      </a:lnTo>
                      <a:lnTo>
                        <a:pt x="314" y="81"/>
                      </a:lnTo>
                      <a:lnTo>
                        <a:pt x="308" y="81"/>
                      </a:lnTo>
                      <a:lnTo>
                        <a:pt x="300" y="79"/>
                      </a:lnTo>
                      <a:lnTo>
                        <a:pt x="300" y="79"/>
                      </a:lnTo>
                      <a:lnTo>
                        <a:pt x="293" y="78"/>
                      </a:lnTo>
                      <a:lnTo>
                        <a:pt x="287" y="76"/>
                      </a:lnTo>
                      <a:lnTo>
                        <a:pt x="281" y="75"/>
                      </a:lnTo>
                      <a:lnTo>
                        <a:pt x="276" y="73"/>
                      </a:lnTo>
                      <a:lnTo>
                        <a:pt x="272" y="73"/>
                      </a:lnTo>
                      <a:lnTo>
                        <a:pt x="269" y="73"/>
                      </a:lnTo>
                      <a:lnTo>
                        <a:pt x="266" y="75"/>
                      </a:lnTo>
                      <a:lnTo>
                        <a:pt x="263" y="76"/>
                      </a:lnTo>
                      <a:lnTo>
                        <a:pt x="263" y="76"/>
                      </a:lnTo>
                      <a:lnTo>
                        <a:pt x="259" y="82"/>
                      </a:lnTo>
                      <a:lnTo>
                        <a:pt x="255" y="85"/>
                      </a:lnTo>
                      <a:lnTo>
                        <a:pt x="251" y="88"/>
                      </a:lnTo>
                      <a:lnTo>
                        <a:pt x="245" y="88"/>
                      </a:lnTo>
                      <a:lnTo>
                        <a:pt x="242" y="88"/>
                      </a:lnTo>
                      <a:lnTo>
                        <a:pt x="239" y="88"/>
                      </a:lnTo>
                      <a:lnTo>
                        <a:pt x="236" y="88"/>
                      </a:lnTo>
                      <a:lnTo>
                        <a:pt x="234" y="88"/>
                      </a:lnTo>
                      <a:lnTo>
                        <a:pt x="233" y="76"/>
                      </a:lnTo>
                      <a:lnTo>
                        <a:pt x="204" y="76"/>
                      </a:lnTo>
                      <a:lnTo>
                        <a:pt x="203" y="69"/>
                      </a:lnTo>
                      <a:lnTo>
                        <a:pt x="203" y="69"/>
                      </a:lnTo>
                      <a:lnTo>
                        <a:pt x="193" y="70"/>
                      </a:lnTo>
                      <a:lnTo>
                        <a:pt x="188" y="70"/>
                      </a:lnTo>
                      <a:lnTo>
                        <a:pt x="182" y="69"/>
                      </a:lnTo>
                      <a:lnTo>
                        <a:pt x="179" y="66"/>
                      </a:lnTo>
                      <a:lnTo>
                        <a:pt x="176" y="64"/>
                      </a:lnTo>
                      <a:lnTo>
                        <a:pt x="174" y="61"/>
                      </a:lnTo>
                      <a:lnTo>
                        <a:pt x="173" y="60"/>
                      </a:lnTo>
                      <a:lnTo>
                        <a:pt x="173" y="58"/>
                      </a:lnTo>
                      <a:lnTo>
                        <a:pt x="173" y="21"/>
                      </a:lnTo>
                      <a:lnTo>
                        <a:pt x="153" y="0"/>
                      </a:lnTo>
                      <a:lnTo>
                        <a:pt x="141" y="0"/>
                      </a:lnTo>
                      <a:lnTo>
                        <a:pt x="143" y="31"/>
                      </a:lnTo>
                      <a:lnTo>
                        <a:pt x="134" y="37"/>
                      </a:lnTo>
                      <a:lnTo>
                        <a:pt x="0" y="39"/>
                      </a:lnTo>
                      <a:lnTo>
                        <a:pt x="0" y="39"/>
                      </a:lnTo>
                      <a:lnTo>
                        <a:pt x="5" y="70"/>
                      </a:lnTo>
                      <a:lnTo>
                        <a:pt x="5" y="70"/>
                      </a:lnTo>
                      <a:lnTo>
                        <a:pt x="5" y="72"/>
                      </a:lnTo>
                      <a:lnTo>
                        <a:pt x="5" y="73"/>
                      </a:lnTo>
                      <a:lnTo>
                        <a:pt x="5" y="78"/>
                      </a:lnTo>
                      <a:lnTo>
                        <a:pt x="3" y="84"/>
                      </a:lnTo>
                      <a:lnTo>
                        <a:pt x="3" y="90"/>
                      </a:lnTo>
                      <a:lnTo>
                        <a:pt x="3" y="96"/>
                      </a:lnTo>
                      <a:lnTo>
                        <a:pt x="3" y="103"/>
                      </a:lnTo>
                      <a:lnTo>
                        <a:pt x="3" y="111"/>
                      </a:lnTo>
                      <a:lnTo>
                        <a:pt x="3" y="120"/>
                      </a:lnTo>
                      <a:lnTo>
                        <a:pt x="5" y="128"/>
                      </a:lnTo>
                      <a:lnTo>
                        <a:pt x="5" y="135"/>
                      </a:lnTo>
                      <a:lnTo>
                        <a:pt x="6" y="142"/>
                      </a:lnTo>
                      <a:lnTo>
                        <a:pt x="8" y="150"/>
                      </a:lnTo>
                      <a:lnTo>
                        <a:pt x="11" y="157"/>
                      </a:lnTo>
                      <a:lnTo>
                        <a:pt x="14" y="162"/>
                      </a:lnTo>
                      <a:lnTo>
                        <a:pt x="18" y="166"/>
                      </a:lnTo>
                      <a:lnTo>
                        <a:pt x="18" y="166"/>
                      </a:lnTo>
                      <a:lnTo>
                        <a:pt x="18" y="168"/>
                      </a:lnTo>
                      <a:lnTo>
                        <a:pt x="18" y="171"/>
                      </a:lnTo>
                      <a:lnTo>
                        <a:pt x="20" y="175"/>
                      </a:lnTo>
                      <a:lnTo>
                        <a:pt x="21" y="183"/>
                      </a:lnTo>
                      <a:lnTo>
                        <a:pt x="23" y="190"/>
                      </a:lnTo>
                      <a:lnTo>
                        <a:pt x="24" y="198"/>
                      </a:lnTo>
                      <a:lnTo>
                        <a:pt x="24" y="207"/>
                      </a:lnTo>
                      <a:lnTo>
                        <a:pt x="25" y="216"/>
                      </a:lnTo>
                      <a:lnTo>
                        <a:pt x="25" y="216"/>
                      </a:lnTo>
                      <a:lnTo>
                        <a:pt x="25" y="219"/>
                      </a:lnTo>
                      <a:lnTo>
                        <a:pt x="25" y="223"/>
                      </a:lnTo>
                      <a:lnTo>
                        <a:pt x="25" y="228"/>
                      </a:lnTo>
                      <a:lnTo>
                        <a:pt x="25" y="234"/>
                      </a:lnTo>
                      <a:lnTo>
                        <a:pt x="25" y="240"/>
                      </a:lnTo>
                      <a:lnTo>
                        <a:pt x="25" y="244"/>
                      </a:lnTo>
                      <a:lnTo>
                        <a:pt x="25" y="249"/>
                      </a:lnTo>
                      <a:lnTo>
                        <a:pt x="25" y="250"/>
                      </a:lnTo>
                      <a:lnTo>
                        <a:pt x="32" y="261"/>
                      </a:lnTo>
                      <a:lnTo>
                        <a:pt x="30" y="280"/>
                      </a:lnTo>
                      <a:lnTo>
                        <a:pt x="32" y="306"/>
                      </a:lnTo>
                      <a:lnTo>
                        <a:pt x="41" y="317"/>
                      </a:lnTo>
                      <a:lnTo>
                        <a:pt x="45" y="328"/>
                      </a:lnTo>
                      <a:lnTo>
                        <a:pt x="44" y="360"/>
                      </a:lnTo>
                      <a:lnTo>
                        <a:pt x="44" y="369"/>
                      </a:lnTo>
                      <a:lnTo>
                        <a:pt x="31" y="385"/>
                      </a:lnTo>
                      <a:lnTo>
                        <a:pt x="31" y="385"/>
                      </a:lnTo>
                      <a:lnTo>
                        <a:pt x="30" y="386"/>
                      </a:lnTo>
                      <a:lnTo>
                        <a:pt x="28" y="388"/>
                      </a:lnTo>
                      <a:lnTo>
                        <a:pt x="27" y="390"/>
                      </a:lnTo>
                      <a:lnTo>
                        <a:pt x="25" y="393"/>
                      </a:lnTo>
                      <a:lnTo>
                        <a:pt x="24" y="396"/>
                      </a:lnTo>
                      <a:lnTo>
                        <a:pt x="24" y="400"/>
                      </a:lnTo>
                      <a:lnTo>
                        <a:pt x="25" y="403"/>
                      </a:lnTo>
                      <a:lnTo>
                        <a:pt x="28" y="406"/>
                      </a:lnTo>
                      <a:lnTo>
                        <a:pt x="28" y="406"/>
                      </a:lnTo>
                      <a:lnTo>
                        <a:pt x="30" y="406"/>
                      </a:lnTo>
                      <a:lnTo>
                        <a:pt x="32" y="409"/>
                      </a:lnTo>
                      <a:lnTo>
                        <a:pt x="36" y="412"/>
                      </a:lnTo>
                      <a:lnTo>
                        <a:pt x="41" y="415"/>
                      </a:lnTo>
                      <a:lnTo>
                        <a:pt x="45" y="419"/>
                      </a:lnTo>
                      <a:lnTo>
                        <a:pt x="50" y="422"/>
                      </a:lnTo>
                      <a:lnTo>
                        <a:pt x="51" y="423"/>
                      </a:lnTo>
                      <a:lnTo>
                        <a:pt x="53" y="424"/>
                      </a:lnTo>
                      <a:lnTo>
                        <a:pt x="53" y="424"/>
                      </a:lnTo>
                      <a:lnTo>
                        <a:pt x="53" y="426"/>
                      </a:lnTo>
                      <a:lnTo>
                        <a:pt x="53" y="432"/>
                      </a:lnTo>
                      <a:lnTo>
                        <a:pt x="53" y="442"/>
                      </a:lnTo>
                      <a:lnTo>
                        <a:pt x="53" y="455"/>
                      </a:lnTo>
                      <a:lnTo>
                        <a:pt x="53" y="469"/>
                      </a:lnTo>
                      <a:lnTo>
                        <a:pt x="53" y="487"/>
                      </a:lnTo>
                      <a:lnTo>
                        <a:pt x="53" y="504"/>
                      </a:lnTo>
                      <a:lnTo>
                        <a:pt x="53" y="522"/>
                      </a:lnTo>
                      <a:lnTo>
                        <a:pt x="53" y="539"/>
                      </a:lnTo>
                      <a:lnTo>
                        <a:pt x="51" y="558"/>
                      </a:lnTo>
                      <a:lnTo>
                        <a:pt x="51" y="574"/>
                      </a:lnTo>
                      <a:lnTo>
                        <a:pt x="51" y="588"/>
                      </a:lnTo>
                      <a:lnTo>
                        <a:pt x="51" y="601"/>
                      </a:lnTo>
                      <a:lnTo>
                        <a:pt x="51" y="610"/>
                      </a:lnTo>
                      <a:lnTo>
                        <a:pt x="53" y="616"/>
                      </a:lnTo>
                      <a:lnTo>
                        <a:pt x="53" y="619"/>
                      </a:lnTo>
                      <a:lnTo>
                        <a:pt x="53" y="619"/>
                      </a:lnTo>
                      <a:lnTo>
                        <a:pt x="53" y="617"/>
                      </a:lnTo>
                      <a:lnTo>
                        <a:pt x="56" y="617"/>
                      </a:lnTo>
                      <a:lnTo>
                        <a:pt x="61" y="617"/>
                      </a:lnTo>
                      <a:lnTo>
                        <a:pt x="66" y="617"/>
                      </a:lnTo>
                      <a:lnTo>
                        <a:pt x="75" y="617"/>
                      </a:lnTo>
                      <a:lnTo>
                        <a:pt x="84" y="617"/>
                      </a:lnTo>
                      <a:lnTo>
                        <a:pt x="95" y="617"/>
                      </a:lnTo>
                      <a:lnTo>
                        <a:pt x="107" y="617"/>
                      </a:lnTo>
                      <a:lnTo>
                        <a:pt x="122" y="617"/>
                      </a:lnTo>
                      <a:lnTo>
                        <a:pt x="134" y="617"/>
                      </a:lnTo>
                      <a:lnTo>
                        <a:pt x="150" y="617"/>
                      </a:lnTo>
                      <a:lnTo>
                        <a:pt x="165" y="617"/>
                      </a:lnTo>
                      <a:lnTo>
                        <a:pt x="182" y="617"/>
                      </a:lnTo>
                      <a:lnTo>
                        <a:pt x="198" y="616"/>
                      </a:lnTo>
                      <a:lnTo>
                        <a:pt x="215" y="616"/>
                      </a:lnTo>
                      <a:lnTo>
                        <a:pt x="231" y="616"/>
                      </a:lnTo>
                      <a:lnTo>
                        <a:pt x="251" y="616"/>
                      </a:lnTo>
                      <a:lnTo>
                        <a:pt x="267" y="616"/>
                      </a:lnTo>
                      <a:lnTo>
                        <a:pt x="285" y="616"/>
                      </a:lnTo>
                      <a:lnTo>
                        <a:pt x="302" y="614"/>
                      </a:lnTo>
                      <a:lnTo>
                        <a:pt x="318" y="614"/>
                      </a:lnTo>
                      <a:lnTo>
                        <a:pt x="335" y="614"/>
                      </a:lnTo>
                      <a:lnTo>
                        <a:pt x="351" y="614"/>
                      </a:lnTo>
                      <a:lnTo>
                        <a:pt x="365" y="613"/>
                      </a:lnTo>
                      <a:lnTo>
                        <a:pt x="380" y="613"/>
                      </a:lnTo>
                      <a:lnTo>
                        <a:pt x="394" y="613"/>
                      </a:lnTo>
                      <a:lnTo>
                        <a:pt x="405" y="611"/>
                      </a:lnTo>
                      <a:lnTo>
                        <a:pt x="416" y="611"/>
                      </a:lnTo>
                      <a:lnTo>
                        <a:pt x="425" y="610"/>
                      </a:lnTo>
                      <a:lnTo>
                        <a:pt x="434" y="610"/>
                      </a:lnTo>
                      <a:lnTo>
                        <a:pt x="441" y="608"/>
                      </a:lnTo>
                      <a:lnTo>
                        <a:pt x="446" y="60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48" name="Freeform 40"/>
                <p:cNvSpPr>
                  <a:spLocks/>
                </p:cNvSpPr>
                <p:nvPr/>
              </p:nvSpPr>
              <p:spPr bwMode="auto">
                <a:xfrm>
                  <a:off x="4576763" y="2552700"/>
                  <a:ext cx="884237" cy="579438"/>
                </a:xfrm>
                <a:custGeom>
                  <a:avLst/>
                  <a:gdLst>
                    <a:gd name="T0" fmla="*/ 57 w 500"/>
                    <a:gd name="T1" fmla="*/ 310 h 338"/>
                    <a:gd name="T2" fmla="*/ 56 w 500"/>
                    <a:gd name="T3" fmla="*/ 294 h 338"/>
                    <a:gd name="T4" fmla="*/ 57 w 500"/>
                    <a:gd name="T5" fmla="*/ 275 h 338"/>
                    <a:gd name="T6" fmla="*/ 59 w 500"/>
                    <a:gd name="T7" fmla="*/ 265 h 338"/>
                    <a:gd name="T8" fmla="*/ 49 w 500"/>
                    <a:gd name="T9" fmla="*/ 226 h 338"/>
                    <a:gd name="T10" fmla="*/ 38 w 500"/>
                    <a:gd name="T11" fmla="*/ 210 h 338"/>
                    <a:gd name="T12" fmla="*/ 40 w 500"/>
                    <a:gd name="T13" fmla="*/ 199 h 338"/>
                    <a:gd name="T14" fmla="*/ 34 w 500"/>
                    <a:gd name="T15" fmla="*/ 176 h 338"/>
                    <a:gd name="T16" fmla="*/ 29 w 500"/>
                    <a:gd name="T17" fmla="*/ 168 h 338"/>
                    <a:gd name="T18" fmla="*/ 20 w 500"/>
                    <a:gd name="T19" fmla="*/ 154 h 338"/>
                    <a:gd name="T20" fmla="*/ 19 w 500"/>
                    <a:gd name="T21" fmla="*/ 146 h 338"/>
                    <a:gd name="T22" fmla="*/ 0 w 500"/>
                    <a:gd name="T23" fmla="*/ 94 h 338"/>
                    <a:gd name="T24" fmla="*/ 2 w 500"/>
                    <a:gd name="T25" fmla="*/ 33 h 338"/>
                    <a:gd name="T26" fmla="*/ 2 w 500"/>
                    <a:gd name="T27" fmla="*/ 11 h 338"/>
                    <a:gd name="T28" fmla="*/ 21 w 500"/>
                    <a:gd name="T29" fmla="*/ 9 h 338"/>
                    <a:gd name="T30" fmla="*/ 56 w 500"/>
                    <a:gd name="T31" fmla="*/ 9 h 338"/>
                    <a:gd name="T32" fmla="*/ 110 w 500"/>
                    <a:gd name="T33" fmla="*/ 9 h 338"/>
                    <a:gd name="T34" fmla="*/ 175 w 500"/>
                    <a:gd name="T35" fmla="*/ 8 h 338"/>
                    <a:gd name="T36" fmla="*/ 245 w 500"/>
                    <a:gd name="T37" fmla="*/ 8 h 338"/>
                    <a:gd name="T38" fmla="*/ 311 w 500"/>
                    <a:gd name="T39" fmla="*/ 6 h 338"/>
                    <a:gd name="T40" fmla="*/ 365 w 500"/>
                    <a:gd name="T41" fmla="*/ 3 h 338"/>
                    <a:gd name="T42" fmla="*/ 401 w 500"/>
                    <a:gd name="T43" fmla="*/ 0 h 338"/>
                    <a:gd name="T44" fmla="*/ 415 w 500"/>
                    <a:gd name="T45" fmla="*/ 18 h 338"/>
                    <a:gd name="T46" fmla="*/ 419 w 500"/>
                    <a:gd name="T47" fmla="*/ 24 h 338"/>
                    <a:gd name="T48" fmla="*/ 413 w 500"/>
                    <a:gd name="T49" fmla="*/ 44 h 338"/>
                    <a:gd name="T50" fmla="*/ 415 w 500"/>
                    <a:gd name="T51" fmla="*/ 58 h 338"/>
                    <a:gd name="T52" fmla="*/ 424 w 500"/>
                    <a:gd name="T53" fmla="*/ 71 h 338"/>
                    <a:gd name="T54" fmla="*/ 425 w 500"/>
                    <a:gd name="T55" fmla="*/ 81 h 338"/>
                    <a:gd name="T56" fmla="*/ 445 w 500"/>
                    <a:gd name="T57" fmla="*/ 88 h 338"/>
                    <a:gd name="T58" fmla="*/ 451 w 500"/>
                    <a:gd name="T59" fmla="*/ 91 h 338"/>
                    <a:gd name="T60" fmla="*/ 458 w 500"/>
                    <a:gd name="T61" fmla="*/ 105 h 338"/>
                    <a:gd name="T62" fmla="*/ 460 w 500"/>
                    <a:gd name="T63" fmla="*/ 110 h 338"/>
                    <a:gd name="T64" fmla="*/ 470 w 500"/>
                    <a:gd name="T65" fmla="*/ 117 h 338"/>
                    <a:gd name="T66" fmla="*/ 478 w 500"/>
                    <a:gd name="T67" fmla="*/ 127 h 338"/>
                    <a:gd name="T68" fmla="*/ 476 w 500"/>
                    <a:gd name="T69" fmla="*/ 132 h 338"/>
                    <a:gd name="T70" fmla="*/ 491 w 500"/>
                    <a:gd name="T71" fmla="*/ 140 h 338"/>
                    <a:gd name="T72" fmla="*/ 499 w 500"/>
                    <a:gd name="T73" fmla="*/ 160 h 338"/>
                    <a:gd name="T74" fmla="*/ 488 w 500"/>
                    <a:gd name="T75" fmla="*/ 181 h 338"/>
                    <a:gd name="T76" fmla="*/ 484 w 500"/>
                    <a:gd name="T77" fmla="*/ 190 h 338"/>
                    <a:gd name="T78" fmla="*/ 484 w 500"/>
                    <a:gd name="T79" fmla="*/ 203 h 338"/>
                    <a:gd name="T80" fmla="*/ 475 w 500"/>
                    <a:gd name="T81" fmla="*/ 209 h 338"/>
                    <a:gd name="T82" fmla="*/ 467 w 500"/>
                    <a:gd name="T83" fmla="*/ 210 h 338"/>
                    <a:gd name="T84" fmla="*/ 461 w 500"/>
                    <a:gd name="T85" fmla="*/ 216 h 338"/>
                    <a:gd name="T86" fmla="*/ 437 w 500"/>
                    <a:gd name="T87" fmla="*/ 222 h 338"/>
                    <a:gd name="T88" fmla="*/ 431 w 500"/>
                    <a:gd name="T89" fmla="*/ 239 h 338"/>
                    <a:gd name="T90" fmla="*/ 442 w 500"/>
                    <a:gd name="T91" fmla="*/ 262 h 338"/>
                    <a:gd name="T92" fmla="*/ 440 w 500"/>
                    <a:gd name="T93" fmla="*/ 275 h 338"/>
                    <a:gd name="T94" fmla="*/ 434 w 500"/>
                    <a:gd name="T95" fmla="*/ 285 h 338"/>
                    <a:gd name="T96" fmla="*/ 432 w 500"/>
                    <a:gd name="T97" fmla="*/ 292 h 338"/>
                    <a:gd name="T98" fmla="*/ 431 w 500"/>
                    <a:gd name="T99" fmla="*/ 298 h 338"/>
                    <a:gd name="T100" fmla="*/ 422 w 500"/>
                    <a:gd name="T101" fmla="*/ 305 h 338"/>
                    <a:gd name="T102" fmla="*/ 409 w 500"/>
                    <a:gd name="T103" fmla="*/ 312 h 338"/>
                    <a:gd name="T104" fmla="*/ 412 w 500"/>
                    <a:gd name="T105" fmla="*/ 322 h 338"/>
                    <a:gd name="T106" fmla="*/ 413 w 500"/>
                    <a:gd name="T107" fmla="*/ 328 h 338"/>
                    <a:gd name="T108" fmla="*/ 407 w 500"/>
                    <a:gd name="T109" fmla="*/ 336 h 338"/>
                    <a:gd name="T110" fmla="*/ 399 w 500"/>
                    <a:gd name="T111" fmla="*/ 330 h 338"/>
                    <a:gd name="T112" fmla="*/ 386 w 500"/>
                    <a:gd name="T113" fmla="*/ 313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00" h="338">
                      <a:moveTo>
                        <a:pt x="63" y="321"/>
                      </a:moveTo>
                      <a:lnTo>
                        <a:pt x="60" y="318"/>
                      </a:lnTo>
                      <a:lnTo>
                        <a:pt x="59" y="315"/>
                      </a:lnTo>
                      <a:lnTo>
                        <a:pt x="57" y="310"/>
                      </a:lnTo>
                      <a:lnTo>
                        <a:pt x="57" y="306"/>
                      </a:lnTo>
                      <a:lnTo>
                        <a:pt x="56" y="303"/>
                      </a:lnTo>
                      <a:lnTo>
                        <a:pt x="56" y="298"/>
                      </a:lnTo>
                      <a:lnTo>
                        <a:pt x="56" y="294"/>
                      </a:lnTo>
                      <a:lnTo>
                        <a:pt x="56" y="288"/>
                      </a:lnTo>
                      <a:lnTo>
                        <a:pt x="57" y="283"/>
                      </a:lnTo>
                      <a:lnTo>
                        <a:pt x="57" y="279"/>
                      </a:lnTo>
                      <a:lnTo>
                        <a:pt x="57" y="275"/>
                      </a:lnTo>
                      <a:lnTo>
                        <a:pt x="57" y="272"/>
                      </a:lnTo>
                      <a:lnTo>
                        <a:pt x="59" y="269"/>
                      </a:lnTo>
                      <a:lnTo>
                        <a:pt x="59" y="267"/>
                      </a:lnTo>
                      <a:lnTo>
                        <a:pt x="59" y="265"/>
                      </a:lnTo>
                      <a:lnTo>
                        <a:pt x="59" y="265"/>
                      </a:lnTo>
                      <a:lnTo>
                        <a:pt x="53" y="258"/>
                      </a:lnTo>
                      <a:lnTo>
                        <a:pt x="52" y="231"/>
                      </a:lnTo>
                      <a:lnTo>
                        <a:pt x="49" y="226"/>
                      </a:lnTo>
                      <a:lnTo>
                        <a:pt x="44" y="223"/>
                      </a:lnTo>
                      <a:lnTo>
                        <a:pt x="41" y="219"/>
                      </a:lnTo>
                      <a:lnTo>
                        <a:pt x="38" y="214"/>
                      </a:lnTo>
                      <a:lnTo>
                        <a:pt x="38" y="210"/>
                      </a:lnTo>
                      <a:lnTo>
                        <a:pt x="38" y="206"/>
                      </a:lnTo>
                      <a:lnTo>
                        <a:pt x="38" y="203"/>
                      </a:lnTo>
                      <a:lnTo>
                        <a:pt x="38" y="201"/>
                      </a:lnTo>
                      <a:lnTo>
                        <a:pt x="40" y="199"/>
                      </a:lnTo>
                      <a:lnTo>
                        <a:pt x="38" y="192"/>
                      </a:lnTo>
                      <a:lnTo>
                        <a:pt x="38" y="184"/>
                      </a:lnTo>
                      <a:lnTo>
                        <a:pt x="37" y="180"/>
                      </a:lnTo>
                      <a:lnTo>
                        <a:pt x="34" y="176"/>
                      </a:lnTo>
                      <a:lnTo>
                        <a:pt x="33" y="173"/>
                      </a:lnTo>
                      <a:lnTo>
                        <a:pt x="32" y="171"/>
                      </a:lnTo>
                      <a:lnTo>
                        <a:pt x="30" y="170"/>
                      </a:lnTo>
                      <a:lnTo>
                        <a:pt x="29" y="168"/>
                      </a:lnTo>
                      <a:lnTo>
                        <a:pt x="24" y="166"/>
                      </a:lnTo>
                      <a:lnTo>
                        <a:pt x="23" y="163"/>
                      </a:lnTo>
                      <a:lnTo>
                        <a:pt x="20" y="159"/>
                      </a:lnTo>
                      <a:lnTo>
                        <a:pt x="20" y="154"/>
                      </a:lnTo>
                      <a:lnTo>
                        <a:pt x="19" y="151"/>
                      </a:lnTo>
                      <a:lnTo>
                        <a:pt x="19" y="147"/>
                      </a:lnTo>
                      <a:lnTo>
                        <a:pt x="19" y="146"/>
                      </a:lnTo>
                      <a:lnTo>
                        <a:pt x="19" y="146"/>
                      </a:lnTo>
                      <a:lnTo>
                        <a:pt x="14" y="134"/>
                      </a:lnTo>
                      <a:lnTo>
                        <a:pt x="14" y="121"/>
                      </a:lnTo>
                      <a:lnTo>
                        <a:pt x="7" y="104"/>
                      </a:lnTo>
                      <a:lnTo>
                        <a:pt x="0" y="94"/>
                      </a:lnTo>
                      <a:lnTo>
                        <a:pt x="1" y="87"/>
                      </a:lnTo>
                      <a:lnTo>
                        <a:pt x="13" y="41"/>
                      </a:lnTo>
                      <a:lnTo>
                        <a:pt x="1" y="41"/>
                      </a:lnTo>
                      <a:lnTo>
                        <a:pt x="2" y="33"/>
                      </a:lnTo>
                      <a:lnTo>
                        <a:pt x="5" y="30"/>
                      </a:lnTo>
                      <a:lnTo>
                        <a:pt x="4" y="23"/>
                      </a:lnTo>
                      <a:lnTo>
                        <a:pt x="1" y="15"/>
                      </a:ln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9"/>
                      </a:lnTo>
                      <a:lnTo>
                        <a:pt x="16" y="9"/>
                      </a:lnTo>
                      <a:lnTo>
                        <a:pt x="21" y="9"/>
                      </a:lnTo>
                      <a:lnTo>
                        <a:pt x="27" y="9"/>
                      </a:lnTo>
                      <a:lnTo>
                        <a:pt x="35" y="9"/>
                      </a:lnTo>
                      <a:lnTo>
                        <a:pt x="44" y="9"/>
                      </a:lnTo>
                      <a:lnTo>
                        <a:pt x="56" y="9"/>
                      </a:lnTo>
                      <a:lnTo>
                        <a:pt x="67" y="9"/>
                      </a:lnTo>
                      <a:lnTo>
                        <a:pt x="82" y="9"/>
                      </a:lnTo>
                      <a:lnTo>
                        <a:pt x="95" y="9"/>
                      </a:lnTo>
                      <a:lnTo>
                        <a:pt x="110" y="9"/>
                      </a:lnTo>
                      <a:lnTo>
                        <a:pt x="126" y="9"/>
                      </a:lnTo>
                      <a:lnTo>
                        <a:pt x="142" y="9"/>
                      </a:lnTo>
                      <a:lnTo>
                        <a:pt x="159" y="8"/>
                      </a:lnTo>
                      <a:lnTo>
                        <a:pt x="175" y="8"/>
                      </a:lnTo>
                      <a:lnTo>
                        <a:pt x="192" y="8"/>
                      </a:lnTo>
                      <a:lnTo>
                        <a:pt x="211" y="8"/>
                      </a:lnTo>
                      <a:lnTo>
                        <a:pt x="228" y="8"/>
                      </a:lnTo>
                      <a:lnTo>
                        <a:pt x="245" y="8"/>
                      </a:lnTo>
                      <a:lnTo>
                        <a:pt x="263" y="6"/>
                      </a:lnTo>
                      <a:lnTo>
                        <a:pt x="278" y="6"/>
                      </a:lnTo>
                      <a:lnTo>
                        <a:pt x="296" y="6"/>
                      </a:lnTo>
                      <a:lnTo>
                        <a:pt x="311" y="6"/>
                      </a:lnTo>
                      <a:lnTo>
                        <a:pt x="326" y="5"/>
                      </a:lnTo>
                      <a:lnTo>
                        <a:pt x="340" y="5"/>
                      </a:lnTo>
                      <a:lnTo>
                        <a:pt x="355" y="5"/>
                      </a:lnTo>
                      <a:lnTo>
                        <a:pt x="365" y="3"/>
                      </a:lnTo>
                      <a:lnTo>
                        <a:pt x="377" y="3"/>
                      </a:lnTo>
                      <a:lnTo>
                        <a:pt x="386" y="2"/>
                      </a:lnTo>
                      <a:lnTo>
                        <a:pt x="395" y="2"/>
                      </a:lnTo>
                      <a:lnTo>
                        <a:pt x="401" y="0"/>
                      </a:lnTo>
                      <a:lnTo>
                        <a:pt x="406" y="0"/>
                      </a:lnTo>
                      <a:lnTo>
                        <a:pt x="406" y="0"/>
                      </a:lnTo>
                      <a:lnTo>
                        <a:pt x="413" y="18"/>
                      </a:lnTo>
                      <a:lnTo>
                        <a:pt x="415" y="18"/>
                      </a:lnTo>
                      <a:lnTo>
                        <a:pt x="415" y="20"/>
                      </a:lnTo>
                      <a:lnTo>
                        <a:pt x="416" y="20"/>
                      </a:lnTo>
                      <a:lnTo>
                        <a:pt x="418" y="21"/>
                      </a:lnTo>
                      <a:lnTo>
                        <a:pt x="419" y="24"/>
                      </a:lnTo>
                      <a:lnTo>
                        <a:pt x="419" y="28"/>
                      </a:lnTo>
                      <a:lnTo>
                        <a:pt x="418" y="33"/>
                      </a:lnTo>
                      <a:lnTo>
                        <a:pt x="415" y="39"/>
                      </a:lnTo>
                      <a:lnTo>
                        <a:pt x="413" y="44"/>
                      </a:lnTo>
                      <a:lnTo>
                        <a:pt x="412" y="47"/>
                      </a:lnTo>
                      <a:lnTo>
                        <a:pt x="413" y="51"/>
                      </a:lnTo>
                      <a:lnTo>
                        <a:pt x="413" y="54"/>
                      </a:lnTo>
                      <a:lnTo>
                        <a:pt x="415" y="58"/>
                      </a:lnTo>
                      <a:lnTo>
                        <a:pt x="416" y="61"/>
                      </a:lnTo>
                      <a:lnTo>
                        <a:pt x="419" y="64"/>
                      </a:lnTo>
                      <a:lnTo>
                        <a:pt x="421" y="68"/>
                      </a:lnTo>
                      <a:lnTo>
                        <a:pt x="424" y="71"/>
                      </a:lnTo>
                      <a:lnTo>
                        <a:pt x="425" y="75"/>
                      </a:lnTo>
                      <a:lnTo>
                        <a:pt x="425" y="77"/>
                      </a:lnTo>
                      <a:lnTo>
                        <a:pt x="425" y="80"/>
                      </a:lnTo>
                      <a:lnTo>
                        <a:pt x="425" y="81"/>
                      </a:lnTo>
                      <a:lnTo>
                        <a:pt x="425" y="83"/>
                      </a:lnTo>
                      <a:lnTo>
                        <a:pt x="425" y="83"/>
                      </a:lnTo>
                      <a:lnTo>
                        <a:pt x="425" y="83"/>
                      </a:lnTo>
                      <a:lnTo>
                        <a:pt x="445" y="88"/>
                      </a:lnTo>
                      <a:lnTo>
                        <a:pt x="445" y="88"/>
                      </a:lnTo>
                      <a:lnTo>
                        <a:pt x="446" y="90"/>
                      </a:lnTo>
                      <a:lnTo>
                        <a:pt x="449" y="90"/>
                      </a:lnTo>
                      <a:lnTo>
                        <a:pt x="451" y="91"/>
                      </a:lnTo>
                      <a:lnTo>
                        <a:pt x="454" y="94"/>
                      </a:lnTo>
                      <a:lnTo>
                        <a:pt x="455" y="97"/>
                      </a:lnTo>
                      <a:lnTo>
                        <a:pt x="457" y="101"/>
                      </a:lnTo>
                      <a:lnTo>
                        <a:pt x="458" y="105"/>
                      </a:lnTo>
                      <a:lnTo>
                        <a:pt x="458" y="107"/>
                      </a:lnTo>
                      <a:lnTo>
                        <a:pt x="458" y="108"/>
                      </a:lnTo>
                      <a:lnTo>
                        <a:pt x="460" y="110"/>
                      </a:lnTo>
                      <a:lnTo>
                        <a:pt x="460" y="110"/>
                      </a:lnTo>
                      <a:lnTo>
                        <a:pt x="463" y="111"/>
                      </a:lnTo>
                      <a:lnTo>
                        <a:pt x="464" y="113"/>
                      </a:lnTo>
                      <a:lnTo>
                        <a:pt x="467" y="114"/>
                      </a:lnTo>
                      <a:lnTo>
                        <a:pt x="470" y="117"/>
                      </a:lnTo>
                      <a:lnTo>
                        <a:pt x="475" y="120"/>
                      </a:lnTo>
                      <a:lnTo>
                        <a:pt x="478" y="123"/>
                      </a:lnTo>
                      <a:lnTo>
                        <a:pt x="478" y="126"/>
                      </a:lnTo>
                      <a:lnTo>
                        <a:pt x="478" y="127"/>
                      </a:lnTo>
                      <a:lnTo>
                        <a:pt x="478" y="129"/>
                      </a:lnTo>
                      <a:lnTo>
                        <a:pt x="476" y="130"/>
                      </a:lnTo>
                      <a:lnTo>
                        <a:pt x="476" y="132"/>
                      </a:lnTo>
                      <a:lnTo>
                        <a:pt x="476" y="132"/>
                      </a:lnTo>
                      <a:lnTo>
                        <a:pt x="485" y="137"/>
                      </a:lnTo>
                      <a:lnTo>
                        <a:pt x="487" y="137"/>
                      </a:lnTo>
                      <a:lnTo>
                        <a:pt x="488" y="138"/>
                      </a:lnTo>
                      <a:lnTo>
                        <a:pt x="491" y="140"/>
                      </a:lnTo>
                      <a:lnTo>
                        <a:pt x="496" y="143"/>
                      </a:lnTo>
                      <a:lnTo>
                        <a:pt x="497" y="147"/>
                      </a:lnTo>
                      <a:lnTo>
                        <a:pt x="499" y="153"/>
                      </a:lnTo>
                      <a:lnTo>
                        <a:pt x="499" y="160"/>
                      </a:lnTo>
                      <a:lnTo>
                        <a:pt x="497" y="170"/>
                      </a:lnTo>
                      <a:lnTo>
                        <a:pt x="494" y="177"/>
                      </a:lnTo>
                      <a:lnTo>
                        <a:pt x="491" y="180"/>
                      </a:lnTo>
                      <a:lnTo>
                        <a:pt x="488" y="181"/>
                      </a:lnTo>
                      <a:lnTo>
                        <a:pt x="487" y="180"/>
                      </a:lnTo>
                      <a:lnTo>
                        <a:pt x="485" y="181"/>
                      </a:lnTo>
                      <a:lnTo>
                        <a:pt x="485" y="183"/>
                      </a:lnTo>
                      <a:lnTo>
                        <a:pt x="484" y="190"/>
                      </a:lnTo>
                      <a:lnTo>
                        <a:pt x="484" y="202"/>
                      </a:lnTo>
                      <a:lnTo>
                        <a:pt x="484" y="202"/>
                      </a:lnTo>
                      <a:lnTo>
                        <a:pt x="484" y="202"/>
                      </a:lnTo>
                      <a:lnTo>
                        <a:pt x="484" y="203"/>
                      </a:lnTo>
                      <a:lnTo>
                        <a:pt x="482" y="204"/>
                      </a:lnTo>
                      <a:lnTo>
                        <a:pt x="481" y="206"/>
                      </a:lnTo>
                      <a:lnTo>
                        <a:pt x="478" y="207"/>
                      </a:lnTo>
                      <a:lnTo>
                        <a:pt x="475" y="209"/>
                      </a:lnTo>
                      <a:lnTo>
                        <a:pt x="469" y="209"/>
                      </a:lnTo>
                      <a:lnTo>
                        <a:pt x="467" y="209"/>
                      </a:lnTo>
                      <a:lnTo>
                        <a:pt x="467" y="210"/>
                      </a:lnTo>
                      <a:lnTo>
                        <a:pt x="467" y="210"/>
                      </a:lnTo>
                      <a:lnTo>
                        <a:pt x="467" y="212"/>
                      </a:lnTo>
                      <a:lnTo>
                        <a:pt x="466" y="213"/>
                      </a:lnTo>
                      <a:lnTo>
                        <a:pt x="465" y="214"/>
                      </a:lnTo>
                      <a:lnTo>
                        <a:pt x="461" y="216"/>
                      </a:lnTo>
                      <a:lnTo>
                        <a:pt x="455" y="217"/>
                      </a:lnTo>
                      <a:lnTo>
                        <a:pt x="449" y="217"/>
                      </a:lnTo>
                      <a:lnTo>
                        <a:pt x="443" y="219"/>
                      </a:lnTo>
                      <a:lnTo>
                        <a:pt x="437" y="222"/>
                      </a:lnTo>
                      <a:lnTo>
                        <a:pt x="433" y="225"/>
                      </a:lnTo>
                      <a:lnTo>
                        <a:pt x="431" y="228"/>
                      </a:lnTo>
                      <a:lnTo>
                        <a:pt x="431" y="234"/>
                      </a:lnTo>
                      <a:lnTo>
                        <a:pt x="431" y="239"/>
                      </a:lnTo>
                      <a:lnTo>
                        <a:pt x="433" y="246"/>
                      </a:lnTo>
                      <a:lnTo>
                        <a:pt x="436" y="253"/>
                      </a:lnTo>
                      <a:lnTo>
                        <a:pt x="440" y="258"/>
                      </a:lnTo>
                      <a:lnTo>
                        <a:pt x="442" y="262"/>
                      </a:lnTo>
                      <a:lnTo>
                        <a:pt x="443" y="265"/>
                      </a:lnTo>
                      <a:lnTo>
                        <a:pt x="445" y="269"/>
                      </a:lnTo>
                      <a:lnTo>
                        <a:pt x="443" y="272"/>
                      </a:lnTo>
                      <a:lnTo>
                        <a:pt x="440" y="275"/>
                      </a:lnTo>
                      <a:lnTo>
                        <a:pt x="436" y="280"/>
                      </a:lnTo>
                      <a:lnTo>
                        <a:pt x="436" y="280"/>
                      </a:lnTo>
                      <a:lnTo>
                        <a:pt x="436" y="283"/>
                      </a:lnTo>
                      <a:lnTo>
                        <a:pt x="434" y="285"/>
                      </a:lnTo>
                      <a:lnTo>
                        <a:pt x="433" y="288"/>
                      </a:lnTo>
                      <a:lnTo>
                        <a:pt x="433" y="289"/>
                      </a:lnTo>
                      <a:lnTo>
                        <a:pt x="432" y="291"/>
                      </a:lnTo>
                      <a:lnTo>
                        <a:pt x="432" y="292"/>
                      </a:lnTo>
                      <a:lnTo>
                        <a:pt x="432" y="294"/>
                      </a:lnTo>
                      <a:lnTo>
                        <a:pt x="432" y="294"/>
                      </a:lnTo>
                      <a:lnTo>
                        <a:pt x="431" y="295"/>
                      </a:lnTo>
                      <a:lnTo>
                        <a:pt x="431" y="298"/>
                      </a:lnTo>
                      <a:lnTo>
                        <a:pt x="431" y="300"/>
                      </a:lnTo>
                      <a:lnTo>
                        <a:pt x="430" y="303"/>
                      </a:lnTo>
                      <a:lnTo>
                        <a:pt x="427" y="303"/>
                      </a:lnTo>
                      <a:lnTo>
                        <a:pt x="422" y="305"/>
                      </a:lnTo>
                      <a:lnTo>
                        <a:pt x="418" y="306"/>
                      </a:lnTo>
                      <a:lnTo>
                        <a:pt x="413" y="307"/>
                      </a:lnTo>
                      <a:lnTo>
                        <a:pt x="410" y="309"/>
                      </a:lnTo>
                      <a:lnTo>
                        <a:pt x="409" y="312"/>
                      </a:lnTo>
                      <a:lnTo>
                        <a:pt x="409" y="315"/>
                      </a:lnTo>
                      <a:lnTo>
                        <a:pt x="409" y="318"/>
                      </a:lnTo>
                      <a:lnTo>
                        <a:pt x="410" y="319"/>
                      </a:lnTo>
                      <a:lnTo>
                        <a:pt x="412" y="322"/>
                      </a:lnTo>
                      <a:lnTo>
                        <a:pt x="413" y="324"/>
                      </a:lnTo>
                      <a:lnTo>
                        <a:pt x="413" y="324"/>
                      </a:lnTo>
                      <a:lnTo>
                        <a:pt x="413" y="325"/>
                      </a:lnTo>
                      <a:lnTo>
                        <a:pt x="413" y="328"/>
                      </a:lnTo>
                      <a:lnTo>
                        <a:pt x="412" y="330"/>
                      </a:lnTo>
                      <a:lnTo>
                        <a:pt x="410" y="333"/>
                      </a:lnTo>
                      <a:lnTo>
                        <a:pt x="409" y="334"/>
                      </a:lnTo>
                      <a:lnTo>
                        <a:pt x="407" y="336"/>
                      </a:lnTo>
                      <a:lnTo>
                        <a:pt x="406" y="337"/>
                      </a:lnTo>
                      <a:lnTo>
                        <a:pt x="404" y="337"/>
                      </a:lnTo>
                      <a:lnTo>
                        <a:pt x="403" y="334"/>
                      </a:lnTo>
                      <a:lnTo>
                        <a:pt x="399" y="330"/>
                      </a:lnTo>
                      <a:lnTo>
                        <a:pt x="395" y="325"/>
                      </a:lnTo>
                      <a:lnTo>
                        <a:pt x="392" y="321"/>
                      </a:lnTo>
                      <a:lnTo>
                        <a:pt x="388" y="316"/>
                      </a:lnTo>
                      <a:lnTo>
                        <a:pt x="386" y="313"/>
                      </a:lnTo>
                      <a:lnTo>
                        <a:pt x="385" y="312"/>
                      </a:lnTo>
                      <a:lnTo>
                        <a:pt x="63" y="321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49" name="Freeform 41"/>
                <p:cNvSpPr>
                  <a:spLocks/>
                </p:cNvSpPr>
                <p:nvPr/>
              </p:nvSpPr>
              <p:spPr bwMode="auto">
                <a:xfrm>
                  <a:off x="4576763" y="2552700"/>
                  <a:ext cx="884237" cy="579438"/>
                </a:xfrm>
                <a:custGeom>
                  <a:avLst/>
                  <a:gdLst>
                    <a:gd name="T0" fmla="*/ 59 w 500"/>
                    <a:gd name="T1" fmla="*/ 315 h 338"/>
                    <a:gd name="T2" fmla="*/ 56 w 500"/>
                    <a:gd name="T3" fmla="*/ 298 h 338"/>
                    <a:gd name="T4" fmla="*/ 57 w 500"/>
                    <a:gd name="T5" fmla="*/ 279 h 338"/>
                    <a:gd name="T6" fmla="*/ 59 w 500"/>
                    <a:gd name="T7" fmla="*/ 267 h 338"/>
                    <a:gd name="T8" fmla="*/ 52 w 500"/>
                    <a:gd name="T9" fmla="*/ 231 h 338"/>
                    <a:gd name="T10" fmla="*/ 41 w 500"/>
                    <a:gd name="T11" fmla="*/ 219 h 338"/>
                    <a:gd name="T12" fmla="*/ 38 w 500"/>
                    <a:gd name="T13" fmla="*/ 203 h 338"/>
                    <a:gd name="T14" fmla="*/ 38 w 500"/>
                    <a:gd name="T15" fmla="*/ 192 h 338"/>
                    <a:gd name="T16" fmla="*/ 33 w 500"/>
                    <a:gd name="T17" fmla="*/ 173 h 338"/>
                    <a:gd name="T18" fmla="*/ 29 w 500"/>
                    <a:gd name="T19" fmla="*/ 168 h 338"/>
                    <a:gd name="T20" fmla="*/ 20 w 500"/>
                    <a:gd name="T21" fmla="*/ 154 h 338"/>
                    <a:gd name="T22" fmla="*/ 19 w 500"/>
                    <a:gd name="T23" fmla="*/ 146 h 338"/>
                    <a:gd name="T24" fmla="*/ 0 w 500"/>
                    <a:gd name="T25" fmla="*/ 94 h 338"/>
                    <a:gd name="T26" fmla="*/ 2 w 500"/>
                    <a:gd name="T27" fmla="*/ 33 h 338"/>
                    <a:gd name="T28" fmla="*/ 2 w 500"/>
                    <a:gd name="T29" fmla="*/ 11 h 338"/>
                    <a:gd name="T30" fmla="*/ 16 w 500"/>
                    <a:gd name="T31" fmla="*/ 9 h 338"/>
                    <a:gd name="T32" fmla="*/ 44 w 500"/>
                    <a:gd name="T33" fmla="*/ 9 h 338"/>
                    <a:gd name="T34" fmla="*/ 95 w 500"/>
                    <a:gd name="T35" fmla="*/ 9 h 338"/>
                    <a:gd name="T36" fmla="*/ 159 w 500"/>
                    <a:gd name="T37" fmla="*/ 8 h 338"/>
                    <a:gd name="T38" fmla="*/ 228 w 500"/>
                    <a:gd name="T39" fmla="*/ 8 h 338"/>
                    <a:gd name="T40" fmla="*/ 296 w 500"/>
                    <a:gd name="T41" fmla="*/ 6 h 338"/>
                    <a:gd name="T42" fmla="*/ 355 w 500"/>
                    <a:gd name="T43" fmla="*/ 5 h 338"/>
                    <a:gd name="T44" fmla="*/ 395 w 500"/>
                    <a:gd name="T45" fmla="*/ 2 h 338"/>
                    <a:gd name="T46" fmla="*/ 413 w 500"/>
                    <a:gd name="T47" fmla="*/ 18 h 338"/>
                    <a:gd name="T48" fmla="*/ 416 w 500"/>
                    <a:gd name="T49" fmla="*/ 20 h 338"/>
                    <a:gd name="T50" fmla="*/ 418 w 500"/>
                    <a:gd name="T51" fmla="*/ 33 h 338"/>
                    <a:gd name="T52" fmla="*/ 412 w 500"/>
                    <a:gd name="T53" fmla="*/ 47 h 338"/>
                    <a:gd name="T54" fmla="*/ 416 w 500"/>
                    <a:gd name="T55" fmla="*/ 61 h 338"/>
                    <a:gd name="T56" fmla="*/ 424 w 500"/>
                    <a:gd name="T57" fmla="*/ 71 h 338"/>
                    <a:gd name="T58" fmla="*/ 425 w 500"/>
                    <a:gd name="T59" fmla="*/ 81 h 338"/>
                    <a:gd name="T60" fmla="*/ 445 w 500"/>
                    <a:gd name="T61" fmla="*/ 88 h 338"/>
                    <a:gd name="T62" fmla="*/ 449 w 500"/>
                    <a:gd name="T63" fmla="*/ 90 h 338"/>
                    <a:gd name="T64" fmla="*/ 457 w 500"/>
                    <a:gd name="T65" fmla="*/ 101 h 338"/>
                    <a:gd name="T66" fmla="*/ 458 w 500"/>
                    <a:gd name="T67" fmla="*/ 108 h 338"/>
                    <a:gd name="T68" fmla="*/ 464 w 500"/>
                    <a:gd name="T69" fmla="*/ 113 h 338"/>
                    <a:gd name="T70" fmla="*/ 475 w 500"/>
                    <a:gd name="T71" fmla="*/ 120 h 338"/>
                    <a:gd name="T72" fmla="*/ 478 w 500"/>
                    <a:gd name="T73" fmla="*/ 129 h 338"/>
                    <a:gd name="T74" fmla="*/ 485 w 500"/>
                    <a:gd name="T75" fmla="*/ 137 h 338"/>
                    <a:gd name="T76" fmla="*/ 491 w 500"/>
                    <a:gd name="T77" fmla="*/ 140 h 338"/>
                    <a:gd name="T78" fmla="*/ 499 w 500"/>
                    <a:gd name="T79" fmla="*/ 160 h 338"/>
                    <a:gd name="T80" fmla="*/ 491 w 500"/>
                    <a:gd name="T81" fmla="*/ 180 h 338"/>
                    <a:gd name="T82" fmla="*/ 485 w 500"/>
                    <a:gd name="T83" fmla="*/ 183 h 338"/>
                    <a:gd name="T84" fmla="*/ 484 w 500"/>
                    <a:gd name="T85" fmla="*/ 202 h 338"/>
                    <a:gd name="T86" fmla="*/ 481 w 500"/>
                    <a:gd name="T87" fmla="*/ 206 h 338"/>
                    <a:gd name="T88" fmla="*/ 469 w 500"/>
                    <a:gd name="T89" fmla="*/ 209 h 338"/>
                    <a:gd name="T90" fmla="*/ 467 w 500"/>
                    <a:gd name="T91" fmla="*/ 212 h 338"/>
                    <a:gd name="T92" fmla="*/ 455 w 500"/>
                    <a:gd name="T93" fmla="*/ 217 h 338"/>
                    <a:gd name="T94" fmla="*/ 437 w 500"/>
                    <a:gd name="T95" fmla="*/ 222 h 338"/>
                    <a:gd name="T96" fmla="*/ 431 w 500"/>
                    <a:gd name="T97" fmla="*/ 239 h 338"/>
                    <a:gd name="T98" fmla="*/ 440 w 500"/>
                    <a:gd name="T99" fmla="*/ 258 h 338"/>
                    <a:gd name="T100" fmla="*/ 443 w 500"/>
                    <a:gd name="T101" fmla="*/ 272 h 338"/>
                    <a:gd name="T102" fmla="*/ 436 w 500"/>
                    <a:gd name="T103" fmla="*/ 280 h 338"/>
                    <a:gd name="T104" fmla="*/ 433 w 500"/>
                    <a:gd name="T105" fmla="*/ 289 h 338"/>
                    <a:gd name="T106" fmla="*/ 432 w 500"/>
                    <a:gd name="T107" fmla="*/ 294 h 338"/>
                    <a:gd name="T108" fmla="*/ 431 w 500"/>
                    <a:gd name="T109" fmla="*/ 300 h 338"/>
                    <a:gd name="T110" fmla="*/ 418 w 500"/>
                    <a:gd name="T111" fmla="*/ 306 h 338"/>
                    <a:gd name="T112" fmla="*/ 409 w 500"/>
                    <a:gd name="T113" fmla="*/ 312 h 338"/>
                    <a:gd name="T114" fmla="*/ 412 w 500"/>
                    <a:gd name="T115" fmla="*/ 322 h 338"/>
                    <a:gd name="T116" fmla="*/ 413 w 500"/>
                    <a:gd name="T117" fmla="*/ 325 h 338"/>
                    <a:gd name="T118" fmla="*/ 409 w 500"/>
                    <a:gd name="T119" fmla="*/ 334 h 338"/>
                    <a:gd name="T120" fmla="*/ 404 w 500"/>
                    <a:gd name="T121" fmla="*/ 337 h 338"/>
                    <a:gd name="T122" fmla="*/ 392 w 500"/>
                    <a:gd name="T123" fmla="*/ 321 h 338"/>
                    <a:gd name="T124" fmla="*/ 63 w 500"/>
                    <a:gd name="T125" fmla="*/ 321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00" h="338">
                      <a:moveTo>
                        <a:pt x="63" y="321"/>
                      </a:moveTo>
                      <a:lnTo>
                        <a:pt x="63" y="321"/>
                      </a:lnTo>
                      <a:lnTo>
                        <a:pt x="60" y="318"/>
                      </a:lnTo>
                      <a:lnTo>
                        <a:pt x="59" y="315"/>
                      </a:lnTo>
                      <a:lnTo>
                        <a:pt x="57" y="310"/>
                      </a:lnTo>
                      <a:lnTo>
                        <a:pt x="57" y="306"/>
                      </a:lnTo>
                      <a:lnTo>
                        <a:pt x="56" y="303"/>
                      </a:lnTo>
                      <a:lnTo>
                        <a:pt x="56" y="298"/>
                      </a:lnTo>
                      <a:lnTo>
                        <a:pt x="56" y="294"/>
                      </a:lnTo>
                      <a:lnTo>
                        <a:pt x="56" y="288"/>
                      </a:lnTo>
                      <a:lnTo>
                        <a:pt x="57" y="283"/>
                      </a:lnTo>
                      <a:lnTo>
                        <a:pt x="57" y="279"/>
                      </a:lnTo>
                      <a:lnTo>
                        <a:pt x="57" y="275"/>
                      </a:lnTo>
                      <a:lnTo>
                        <a:pt x="57" y="272"/>
                      </a:lnTo>
                      <a:lnTo>
                        <a:pt x="59" y="269"/>
                      </a:lnTo>
                      <a:lnTo>
                        <a:pt x="59" y="267"/>
                      </a:lnTo>
                      <a:lnTo>
                        <a:pt x="59" y="265"/>
                      </a:lnTo>
                      <a:lnTo>
                        <a:pt x="59" y="265"/>
                      </a:lnTo>
                      <a:lnTo>
                        <a:pt x="53" y="258"/>
                      </a:lnTo>
                      <a:lnTo>
                        <a:pt x="52" y="231"/>
                      </a:lnTo>
                      <a:lnTo>
                        <a:pt x="49" y="226"/>
                      </a:lnTo>
                      <a:lnTo>
                        <a:pt x="49" y="226"/>
                      </a:lnTo>
                      <a:lnTo>
                        <a:pt x="44" y="223"/>
                      </a:lnTo>
                      <a:lnTo>
                        <a:pt x="41" y="219"/>
                      </a:lnTo>
                      <a:lnTo>
                        <a:pt x="38" y="214"/>
                      </a:lnTo>
                      <a:lnTo>
                        <a:pt x="38" y="210"/>
                      </a:lnTo>
                      <a:lnTo>
                        <a:pt x="38" y="206"/>
                      </a:lnTo>
                      <a:lnTo>
                        <a:pt x="38" y="203"/>
                      </a:lnTo>
                      <a:lnTo>
                        <a:pt x="38" y="201"/>
                      </a:lnTo>
                      <a:lnTo>
                        <a:pt x="40" y="199"/>
                      </a:lnTo>
                      <a:lnTo>
                        <a:pt x="40" y="199"/>
                      </a:lnTo>
                      <a:lnTo>
                        <a:pt x="38" y="192"/>
                      </a:lnTo>
                      <a:lnTo>
                        <a:pt x="38" y="184"/>
                      </a:lnTo>
                      <a:lnTo>
                        <a:pt x="37" y="180"/>
                      </a:lnTo>
                      <a:lnTo>
                        <a:pt x="34" y="176"/>
                      </a:lnTo>
                      <a:lnTo>
                        <a:pt x="33" y="173"/>
                      </a:lnTo>
                      <a:lnTo>
                        <a:pt x="32" y="171"/>
                      </a:lnTo>
                      <a:lnTo>
                        <a:pt x="30" y="170"/>
                      </a:lnTo>
                      <a:lnTo>
                        <a:pt x="29" y="168"/>
                      </a:lnTo>
                      <a:lnTo>
                        <a:pt x="29" y="168"/>
                      </a:lnTo>
                      <a:lnTo>
                        <a:pt x="24" y="166"/>
                      </a:lnTo>
                      <a:lnTo>
                        <a:pt x="23" y="163"/>
                      </a:lnTo>
                      <a:lnTo>
                        <a:pt x="20" y="159"/>
                      </a:lnTo>
                      <a:lnTo>
                        <a:pt x="20" y="154"/>
                      </a:lnTo>
                      <a:lnTo>
                        <a:pt x="19" y="151"/>
                      </a:lnTo>
                      <a:lnTo>
                        <a:pt x="19" y="147"/>
                      </a:lnTo>
                      <a:lnTo>
                        <a:pt x="19" y="146"/>
                      </a:lnTo>
                      <a:lnTo>
                        <a:pt x="19" y="146"/>
                      </a:lnTo>
                      <a:lnTo>
                        <a:pt x="14" y="134"/>
                      </a:lnTo>
                      <a:lnTo>
                        <a:pt x="14" y="121"/>
                      </a:lnTo>
                      <a:lnTo>
                        <a:pt x="7" y="104"/>
                      </a:lnTo>
                      <a:lnTo>
                        <a:pt x="0" y="94"/>
                      </a:lnTo>
                      <a:lnTo>
                        <a:pt x="1" y="87"/>
                      </a:lnTo>
                      <a:lnTo>
                        <a:pt x="13" y="41"/>
                      </a:lnTo>
                      <a:lnTo>
                        <a:pt x="1" y="41"/>
                      </a:lnTo>
                      <a:lnTo>
                        <a:pt x="2" y="33"/>
                      </a:lnTo>
                      <a:lnTo>
                        <a:pt x="5" y="30"/>
                      </a:lnTo>
                      <a:lnTo>
                        <a:pt x="4" y="23"/>
                      </a:lnTo>
                      <a:lnTo>
                        <a:pt x="1" y="15"/>
                      </a:ln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1"/>
                      </a:lnTo>
                      <a:lnTo>
                        <a:pt x="13" y="9"/>
                      </a:lnTo>
                      <a:lnTo>
                        <a:pt x="16" y="9"/>
                      </a:lnTo>
                      <a:lnTo>
                        <a:pt x="21" y="9"/>
                      </a:lnTo>
                      <a:lnTo>
                        <a:pt x="27" y="9"/>
                      </a:lnTo>
                      <a:lnTo>
                        <a:pt x="35" y="9"/>
                      </a:lnTo>
                      <a:lnTo>
                        <a:pt x="44" y="9"/>
                      </a:lnTo>
                      <a:lnTo>
                        <a:pt x="56" y="9"/>
                      </a:lnTo>
                      <a:lnTo>
                        <a:pt x="67" y="9"/>
                      </a:lnTo>
                      <a:lnTo>
                        <a:pt x="82" y="9"/>
                      </a:lnTo>
                      <a:lnTo>
                        <a:pt x="95" y="9"/>
                      </a:lnTo>
                      <a:lnTo>
                        <a:pt x="110" y="9"/>
                      </a:lnTo>
                      <a:lnTo>
                        <a:pt x="126" y="9"/>
                      </a:lnTo>
                      <a:lnTo>
                        <a:pt x="142" y="9"/>
                      </a:lnTo>
                      <a:lnTo>
                        <a:pt x="159" y="8"/>
                      </a:lnTo>
                      <a:lnTo>
                        <a:pt x="175" y="8"/>
                      </a:lnTo>
                      <a:lnTo>
                        <a:pt x="192" y="8"/>
                      </a:lnTo>
                      <a:lnTo>
                        <a:pt x="211" y="8"/>
                      </a:lnTo>
                      <a:lnTo>
                        <a:pt x="228" y="8"/>
                      </a:lnTo>
                      <a:lnTo>
                        <a:pt x="245" y="8"/>
                      </a:lnTo>
                      <a:lnTo>
                        <a:pt x="263" y="6"/>
                      </a:lnTo>
                      <a:lnTo>
                        <a:pt x="278" y="6"/>
                      </a:lnTo>
                      <a:lnTo>
                        <a:pt x="296" y="6"/>
                      </a:lnTo>
                      <a:lnTo>
                        <a:pt x="311" y="6"/>
                      </a:lnTo>
                      <a:lnTo>
                        <a:pt x="326" y="5"/>
                      </a:lnTo>
                      <a:lnTo>
                        <a:pt x="340" y="5"/>
                      </a:lnTo>
                      <a:lnTo>
                        <a:pt x="355" y="5"/>
                      </a:lnTo>
                      <a:lnTo>
                        <a:pt x="365" y="3"/>
                      </a:lnTo>
                      <a:lnTo>
                        <a:pt x="377" y="3"/>
                      </a:lnTo>
                      <a:lnTo>
                        <a:pt x="386" y="2"/>
                      </a:lnTo>
                      <a:lnTo>
                        <a:pt x="395" y="2"/>
                      </a:lnTo>
                      <a:lnTo>
                        <a:pt x="401" y="0"/>
                      </a:lnTo>
                      <a:lnTo>
                        <a:pt x="406" y="0"/>
                      </a:lnTo>
                      <a:lnTo>
                        <a:pt x="406" y="0"/>
                      </a:lnTo>
                      <a:lnTo>
                        <a:pt x="413" y="18"/>
                      </a:lnTo>
                      <a:lnTo>
                        <a:pt x="413" y="18"/>
                      </a:lnTo>
                      <a:lnTo>
                        <a:pt x="415" y="18"/>
                      </a:lnTo>
                      <a:lnTo>
                        <a:pt x="415" y="20"/>
                      </a:lnTo>
                      <a:lnTo>
                        <a:pt x="416" y="20"/>
                      </a:lnTo>
                      <a:lnTo>
                        <a:pt x="418" y="21"/>
                      </a:lnTo>
                      <a:lnTo>
                        <a:pt x="419" y="24"/>
                      </a:lnTo>
                      <a:lnTo>
                        <a:pt x="419" y="28"/>
                      </a:lnTo>
                      <a:lnTo>
                        <a:pt x="418" y="33"/>
                      </a:lnTo>
                      <a:lnTo>
                        <a:pt x="415" y="39"/>
                      </a:lnTo>
                      <a:lnTo>
                        <a:pt x="415" y="39"/>
                      </a:lnTo>
                      <a:lnTo>
                        <a:pt x="413" y="44"/>
                      </a:lnTo>
                      <a:lnTo>
                        <a:pt x="412" y="47"/>
                      </a:lnTo>
                      <a:lnTo>
                        <a:pt x="413" y="51"/>
                      </a:lnTo>
                      <a:lnTo>
                        <a:pt x="413" y="54"/>
                      </a:lnTo>
                      <a:lnTo>
                        <a:pt x="415" y="58"/>
                      </a:lnTo>
                      <a:lnTo>
                        <a:pt x="416" y="61"/>
                      </a:lnTo>
                      <a:lnTo>
                        <a:pt x="419" y="64"/>
                      </a:lnTo>
                      <a:lnTo>
                        <a:pt x="421" y="68"/>
                      </a:lnTo>
                      <a:lnTo>
                        <a:pt x="421" y="68"/>
                      </a:lnTo>
                      <a:lnTo>
                        <a:pt x="424" y="71"/>
                      </a:lnTo>
                      <a:lnTo>
                        <a:pt x="425" y="75"/>
                      </a:lnTo>
                      <a:lnTo>
                        <a:pt x="425" y="77"/>
                      </a:lnTo>
                      <a:lnTo>
                        <a:pt x="425" y="80"/>
                      </a:lnTo>
                      <a:lnTo>
                        <a:pt x="425" y="81"/>
                      </a:lnTo>
                      <a:lnTo>
                        <a:pt x="425" y="83"/>
                      </a:lnTo>
                      <a:lnTo>
                        <a:pt x="425" y="83"/>
                      </a:lnTo>
                      <a:lnTo>
                        <a:pt x="425" y="83"/>
                      </a:lnTo>
                      <a:lnTo>
                        <a:pt x="445" y="88"/>
                      </a:lnTo>
                      <a:lnTo>
                        <a:pt x="445" y="88"/>
                      </a:lnTo>
                      <a:lnTo>
                        <a:pt x="445" y="88"/>
                      </a:lnTo>
                      <a:lnTo>
                        <a:pt x="446" y="90"/>
                      </a:lnTo>
                      <a:lnTo>
                        <a:pt x="449" y="90"/>
                      </a:lnTo>
                      <a:lnTo>
                        <a:pt x="451" y="91"/>
                      </a:lnTo>
                      <a:lnTo>
                        <a:pt x="454" y="94"/>
                      </a:lnTo>
                      <a:lnTo>
                        <a:pt x="455" y="97"/>
                      </a:lnTo>
                      <a:lnTo>
                        <a:pt x="457" y="101"/>
                      </a:lnTo>
                      <a:lnTo>
                        <a:pt x="458" y="105"/>
                      </a:lnTo>
                      <a:lnTo>
                        <a:pt x="458" y="105"/>
                      </a:lnTo>
                      <a:lnTo>
                        <a:pt x="458" y="107"/>
                      </a:lnTo>
                      <a:lnTo>
                        <a:pt x="458" y="108"/>
                      </a:lnTo>
                      <a:lnTo>
                        <a:pt x="460" y="110"/>
                      </a:lnTo>
                      <a:lnTo>
                        <a:pt x="460" y="110"/>
                      </a:lnTo>
                      <a:lnTo>
                        <a:pt x="463" y="111"/>
                      </a:lnTo>
                      <a:lnTo>
                        <a:pt x="464" y="113"/>
                      </a:lnTo>
                      <a:lnTo>
                        <a:pt x="467" y="114"/>
                      </a:lnTo>
                      <a:lnTo>
                        <a:pt x="470" y="117"/>
                      </a:lnTo>
                      <a:lnTo>
                        <a:pt x="470" y="117"/>
                      </a:lnTo>
                      <a:lnTo>
                        <a:pt x="475" y="120"/>
                      </a:lnTo>
                      <a:lnTo>
                        <a:pt x="478" y="123"/>
                      </a:lnTo>
                      <a:lnTo>
                        <a:pt x="478" y="126"/>
                      </a:lnTo>
                      <a:lnTo>
                        <a:pt x="478" y="127"/>
                      </a:lnTo>
                      <a:lnTo>
                        <a:pt x="478" y="129"/>
                      </a:lnTo>
                      <a:lnTo>
                        <a:pt x="476" y="130"/>
                      </a:lnTo>
                      <a:lnTo>
                        <a:pt x="476" y="132"/>
                      </a:lnTo>
                      <a:lnTo>
                        <a:pt x="476" y="132"/>
                      </a:lnTo>
                      <a:lnTo>
                        <a:pt x="485" y="137"/>
                      </a:lnTo>
                      <a:lnTo>
                        <a:pt x="485" y="137"/>
                      </a:lnTo>
                      <a:lnTo>
                        <a:pt x="487" y="137"/>
                      </a:lnTo>
                      <a:lnTo>
                        <a:pt x="488" y="138"/>
                      </a:lnTo>
                      <a:lnTo>
                        <a:pt x="491" y="140"/>
                      </a:lnTo>
                      <a:lnTo>
                        <a:pt x="496" y="143"/>
                      </a:lnTo>
                      <a:lnTo>
                        <a:pt x="497" y="147"/>
                      </a:lnTo>
                      <a:lnTo>
                        <a:pt x="499" y="153"/>
                      </a:lnTo>
                      <a:lnTo>
                        <a:pt x="499" y="160"/>
                      </a:lnTo>
                      <a:lnTo>
                        <a:pt x="497" y="170"/>
                      </a:lnTo>
                      <a:lnTo>
                        <a:pt x="497" y="170"/>
                      </a:lnTo>
                      <a:lnTo>
                        <a:pt x="494" y="177"/>
                      </a:lnTo>
                      <a:lnTo>
                        <a:pt x="491" y="180"/>
                      </a:lnTo>
                      <a:lnTo>
                        <a:pt x="488" y="181"/>
                      </a:lnTo>
                      <a:lnTo>
                        <a:pt x="487" y="180"/>
                      </a:lnTo>
                      <a:lnTo>
                        <a:pt x="485" y="181"/>
                      </a:lnTo>
                      <a:lnTo>
                        <a:pt x="485" y="183"/>
                      </a:lnTo>
                      <a:lnTo>
                        <a:pt x="484" y="190"/>
                      </a:lnTo>
                      <a:lnTo>
                        <a:pt x="484" y="202"/>
                      </a:lnTo>
                      <a:lnTo>
                        <a:pt x="484" y="202"/>
                      </a:lnTo>
                      <a:lnTo>
                        <a:pt x="484" y="202"/>
                      </a:lnTo>
                      <a:lnTo>
                        <a:pt x="484" y="202"/>
                      </a:lnTo>
                      <a:lnTo>
                        <a:pt x="484" y="203"/>
                      </a:lnTo>
                      <a:lnTo>
                        <a:pt x="482" y="204"/>
                      </a:lnTo>
                      <a:lnTo>
                        <a:pt x="481" y="206"/>
                      </a:lnTo>
                      <a:lnTo>
                        <a:pt x="478" y="207"/>
                      </a:lnTo>
                      <a:lnTo>
                        <a:pt x="475" y="209"/>
                      </a:lnTo>
                      <a:lnTo>
                        <a:pt x="469" y="209"/>
                      </a:lnTo>
                      <a:lnTo>
                        <a:pt x="469" y="209"/>
                      </a:lnTo>
                      <a:lnTo>
                        <a:pt x="467" y="209"/>
                      </a:lnTo>
                      <a:lnTo>
                        <a:pt x="467" y="210"/>
                      </a:lnTo>
                      <a:lnTo>
                        <a:pt x="467" y="210"/>
                      </a:lnTo>
                      <a:lnTo>
                        <a:pt x="467" y="212"/>
                      </a:lnTo>
                      <a:lnTo>
                        <a:pt x="466" y="213"/>
                      </a:lnTo>
                      <a:lnTo>
                        <a:pt x="465" y="214"/>
                      </a:lnTo>
                      <a:lnTo>
                        <a:pt x="461" y="216"/>
                      </a:lnTo>
                      <a:lnTo>
                        <a:pt x="455" y="217"/>
                      </a:lnTo>
                      <a:lnTo>
                        <a:pt x="455" y="217"/>
                      </a:lnTo>
                      <a:lnTo>
                        <a:pt x="449" y="217"/>
                      </a:lnTo>
                      <a:lnTo>
                        <a:pt x="443" y="219"/>
                      </a:lnTo>
                      <a:lnTo>
                        <a:pt x="437" y="222"/>
                      </a:lnTo>
                      <a:lnTo>
                        <a:pt x="433" y="225"/>
                      </a:lnTo>
                      <a:lnTo>
                        <a:pt x="431" y="228"/>
                      </a:lnTo>
                      <a:lnTo>
                        <a:pt x="431" y="234"/>
                      </a:lnTo>
                      <a:lnTo>
                        <a:pt x="431" y="239"/>
                      </a:lnTo>
                      <a:lnTo>
                        <a:pt x="433" y="246"/>
                      </a:lnTo>
                      <a:lnTo>
                        <a:pt x="433" y="246"/>
                      </a:lnTo>
                      <a:lnTo>
                        <a:pt x="436" y="253"/>
                      </a:lnTo>
                      <a:lnTo>
                        <a:pt x="440" y="258"/>
                      </a:lnTo>
                      <a:lnTo>
                        <a:pt x="442" y="262"/>
                      </a:lnTo>
                      <a:lnTo>
                        <a:pt x="443" y="265"/>
                      </a:lnTo>
                      <a:lnTo>
                        <a:pt x="445" y="269"/>
                      </a:lnTo>
                      <a:lnTo>
                        <a:pt x="443" y="272"/>
                      </a:lnTo>
                      <a:lnTo>
                        <a:pt x="440" y="275"/>
                      </a:lnTo>
                      <a:lnTo>
                        <a:pt x="436" y="280"/>
                      </a:lnTo>
                      <a:lnTo>
                        <a:pt x="436" y="280"/>
                      </a:lnTo>
                      <a:lnTo>
                        <a:pt x="436" y="280"/>
                      </a:lnTo>
                      <a:lnTo>
                        <a:pt x="436" y="283"/>
                      </a:lnTo>
                      <a:lnTo>
                        <a:pt x="434" y="285"/>
                      </a:lnTo>
                      <a:lnTo>
                        <a:pt x="433" y="288"/>
                      </a:lnTo>
                      <a:lnTo>
                        <a:pt x="433" y="289"/>
                      </a:lnTo>
                      <a:lnTo>
                        <a:pt x="432" y="291"/>
                      </a:lnTo>
                      <a:lnTo>
                        <a:pt x="432" y="292"/>
                      </a:lnTo>
                      <a:lnTo>
                        <a:pt x="432" y="294"/>
                      </a:lnTo>
                      <a:lnTo>
                        <a:pt x="432" y="294"/>
                      </a:lnTo>
                      <a:lnTo>
                        <a:pt x="432" y="294"/>
                      </a:lnTo>
                      <a:lnTo>
                        <a:pt x="431" y="295"/>
                      </a:lnTo>
                      <a:lnTo>
                        <a:pt x="431" y="298"/>
                      </a:lnTo>
                      <a:lnTo>
                        <a:pt x="431" y="300"/>
                      </a:lnTo>
                      <a:lnTo>
                        <a:pt x="430" y="303"/>
                      </a:lnTo>
                      <a:lnTo>
                        <a:pt x="427" y="303"/>
                      </a:lnTo>
                      <a:lnTo>
                        <a:pt x="422" y="305"/>
                      </a:lnTo>
                      <a:lnTo>
                        <a:pt x="418" y="306"/>
                      </a:lnTo>
                      <a:lnTo>
                        <a:pt x="418" y="306"/>
                      </a:lnTo>
                      <a:lnTo>
                        <a:pt x="413" y="307"/>
                      </a:lnTo>
                      <a:lnTo>
                        <a:pt x="410" y="309"/>
                      </a:lnTo>
                      <a:lnTo>
                        <a:pt x="409" y="312"/>
                      </a:lnTo>
                      <a:lnTo>
                        <a:pt x="409" y="315"/>
                      </a:lnTo>
                      <a:lnTo>
                        <a:pt x="409" y="318"/>
                      </a:lnTo>
                      <a:lnTo>
                        <a:pt x="410" y="319"/>
                      </a:lnTo>
                      <a:lnTo>
                        <a:pt x="412" y="322"/>
                      </a:lnTo>
                      <a:lnTo>
                        <a:pt x="413" y="324"/>
                      </a:lnTo>
                      <a:lnTo>
                        <a:pt x="413" y="324"/>
                      </a:lnTo>
                      <a:lnTo>
                        <a:pt x="413" y="324"/>
                      </a:lnTo>
                      <a:lnTo>
                        <a:pt x="413" y="325"/>
                      </a:lnTo>
                      <a:lnTo>
                        <a:pt x="413" y="328"/>
                      </a:lnTo>
                      <a:lnTo>
                        <a:pt x="412" y="330"/>
                      </a:lnTo>
                      <a:lnTo>
                        <a:pt x="410" y="333"/>
                      </a:lnTo>
                      <a:lnTo>
                        <a:pt x="409" y="334"/>
                      </a:lnTo>
                      <a:lnTo>
                        <a:pt x="407" y="336"/>
                      </a:lnTo>
                      <a:lnTo>
                        <a:pt x="406" y="337"/>
                      </a:lnTo>
                      <a:lnTo>
                        <a:pt x="406" y="337"/>
                      </a:lnTo>
                      <a:lnTo>
                        <a:pt x="404" y="337"/>
                      </a:lnTo>
                      <a:lnTo>
                        <a:pt x="403" y="334"/>
                      </a:lnTo>
                      <a:lnTo>
                        <a:pt x="399" y="330"/>
                      </a:lnTo>
                      <a:lnTo>
                        <a:pt x="395" y="325"/>
                      </a:lnTo>
                      <a:lnTo>
                        <a:pt x="392" y="321"/>
                      </a:lnTo>
                      <a:lnTo>
                        <a:pt x="388" y="316"/>
                      </a:lnTo>
                      <a:lnTo>
                        <a:pt x="386" y="313"/>
                      </a:lnTo>
                      <a:lnTo>
                        <a:pt x="385" y="312"/>
                      </a:lnTo>
                      <a:lnTo>
                        <a:pt x="63" y="321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50" name="Freeform 42"/>
                <p:cNvSpPr>
                  <a:spLocks/>
                </p:cNvSpPr>
                <p:nvPr/>
              </p:nvSpPr>
              <p:spPr bwMode="auto">
                <a:xfrm>
                  <a:off x="4687888" y="3089275"/>
                  <a:ext cx="995362" cy="830263"/>
                </a:xfrm>
                <a:custGeom>
                  <a:avLst/>
                  <a:gdLst>
                    <a:gd name="T0" fmla="*/ 98 w 563"/>
                    <a:gd name="T1" fmla="*/ 438 h 484"/>
                    <a:gd name="T2" fmla="*/ 98 w 563"/>
                    <a:gd name="T3" fmla="*/ 420 h 484"/>
                    <a:gd name="T4" fmla="*/ 98 w 563"/>
                    <a:gd name="T5" fmla="*/ 402 h 484"/>
                    <a:gd name="T6" fmla="*/ 98 w 563"/>
                    <a:gd name="T7" fmla="*/ 390 h 484"/>
                    <a:gd name="T8" fmla="*/ 71 w 563"/>
                    <a:gd name="T9" fmla="*/ 147 h 484"/>
                    <a:gd name="T10" fmla="*/ 56 w 563"/>
                    <a:gd name="T11" fmla="*/ 116 h 484"/>
                    <a:gd name="T12" fmla="*/ 70 w 563"/>
                    <a:gd name="T13" fmla="*/ 88 h 484"/>
                    <a:gd name="T14" fmla="*/ 62 w 563"/>
                    <a:gd name="T15" fmla="*/ 84 h 484"/>
                    <a:gd name="T16" fmla="*/ 32 w 563"/>
                    <a:gd name="T17" fmla="*/ 69 h 484"/>
                    <a:gd name="T18" fmla="*/ 8 w 563"/>
                    <a:gd name="T19" fmla="*/ 27 h 484"/>
                    <a:gd name="T20" fmla="*/ 4 w 563"/>
                    <a:gd name="T21" fmla="*/ 18 h 484"/>
                    <a:gd name="T22" fmla="*/ 0 w 563"/>
                    <a:gd name="T23" fmla="*/ 8 h 484"/>
                    <a:gd name="T24" fmla="*/ 329 w 563"/>
                    <a:gd name="T25" fmla="*/ 8 h 484"/>
                    <a:gd name="T26" fmla="*/ 341 w 563"/>
                    <a:gd name="T27" fmla="*/ 24 h 484"/>
                    <a:gd name="T28" fmla="*/ 341 w 563"/>
                    <a:gd name="T29" fmla="*/ 27 h 484"/>
                    <a:gd name="T30" fmla="*/ 338 w 563"/>
                    <a:gd name="T31" fmla="*/ 44 h 484"/>
                    <a:gd name="T32" fmla="*/ 344 w 563"/>
                    <a:gd name="T33" fmla="*/ 74 h 484"/>
                    <a:gd name="T34" fmla="*/ 367 w 563"/>
                    <a:gd name="T35" fmla="*/ 107 h 484"/>
                    <a:gd name="T36" fmla="*/ 396 w 563"/>
                    <a:gd name="T37" fmla="*/ 127 h 484"/>
                    <a:gd name="T38" fmla="*/ 407 w 563"/>
                    <a:gd name="T39" fmla="*/ 140 h 484"/>
                    <a:gd name="T40" fmla="*/ 413 w 563"/>
                    <a:gd name="T41" fmla="*/ 173 h 484"/>
                    <a:gd name="T42" fmla="*/ 425 w 563"/>
                    <a:gd name="T43" fmla="*/ 174 h 484"/>
                    <a:gd name="T44" fmla="*/ 437 w 563"/>
                    <a:gd name="T45" fmla="*/ 167 h 484"/>
                    <a:gd name="T46" fmla="*/ 455 w 563"/>
                    <a:gd name="T47" fmla="*/ 179 h 484"/>
                    <a:gd name="T48" fmla="*/ 455 w 563"/>
                    <a:gd name="T49" fmla="*/ 193 h 484"/>
                    <a:gd name="T50" fmla="*/ 449 w 563"/>
                    <a:gd name="T51" fmla="*/ 219 h 484"/>
                    <a:gd name="T52" fmla="*/ 445 w 563"/>
                    <a:gd name="T53" fmla="*/ 227 h 484"/>
                    <a:gd name="T54" fmla="*/ 448 w 563"/>
                    <a:gd name="T55" fmla="*/ 252 h 484"/>
                    <a:gd name="T56" fmla="*/ 473 w 563"/>
                    <a:gd name="T57" fmla="*/ 267 h 484"/>
                    <a:gd name="T58" fmla="*/ 479 w 563"/>
                    <a:gd name="T59" fmla="*/ 272 h 484"/>
                    <a:gd name="T60" fmla="*/ 494 w 563"/>
                    <a:gd name="T61" fmla="*/ 279 h 484"/>
                    <a:gd name="T62" fmla="*/ 527 w 563"/>
                    <a:gd name="T63" fmla="*/ 324 h 484"/>
                    <a:gd name="T64" fmla="*/ 534 w 563"/>
                    <a:gd name="T65" fmla="*/ 362 h 484"/>
                    <a:gd name="T66" fmla="*/ 539 w 563"/>
                    <a:gd name="T67" fmla="*/ 360 h 484"/>
                    <a:gd name="T68" fmla="*/ 544 w 563"/>
                    <a:gd name="T69" fmla="*/ 357 h 484"/>
                    <a:gd name="T70" fmla="*/ 553 w 563"/>
                    <a:gd name="T71" fmla="*/ 368 h 484"/>
                    <a:gd name="T72" fmla="*/ 557 w 563"/>
                    <a:gd name="T73" fmla="*/ 412 h 484"/>
                    <a:gd name="T74" fmla="*/ 523 w 563"/>
                    <a:gd name="T75" fmla="*/ 450 h 484"/>
                    <a:gd name="T76" fmla="*/ 515 w 563"/>
                    <a:gd name="T77" fmla="*/ 450 h 484"/>
                    <a:gd name="T78" fmla="*/ 524 w 563"/>
                    <a:gd name="T79" fmla="*/ 461 h 484"/>
                    <a:gd name="T80" fmla="*/ 526 w 563"/>
                    <a:gd name="T81" fmla="*/ 465 h 484"/>
                    <a:gd name="T82" fmla="*/ 514 w 563"/>
                    <a:gd name="T83" fmla="*/ 480 h 484"/>
                    <a:gd name="T84" fmla="*/ 462 w 563"/>
                    <a:gd name="T85" fmla="*/ 475 h 484"/>
                    <a:gd name="T86" fmla="*/ 472 w 563"/>
                    <a:gd name="T87" fmla="*/ 455 h 484"/>
                    <a:gd name="T88" fmla="*/ 481 w 563"/>
                    <a:gd name="T89" fmla="*/ 438 h 484"/>
                    <a:gd name="T90" fmla="*/ 468 w 563"/>
                    <a:gd name="T91" fmla="*/ 426 h 484"/>
                    <a:gd name="T92" fmla="*/ 455 w 563"/>
                    <a:gd name="T93" fmla="*/ 428 h 484"/>
                    <a:gd name="T94" fmla="*/ 419 w 563"/>
                    <a:gd name="T95" fmla="*/ 429 h 484"/>
                    <a:gd name="T96" fmla="*/ 366 w 563"/>
                    <a:gd name="T97" fmla="*/ 432 h 484"/>
                    <a:gd name="T98" fmla="*/ 301 w 563"/>
                    <a:gd name="T99" fmla="*/ 435 h 484"/>
                    <a:gd name="T100" fmla="*/ 235 w 563"/>
                    <a:gd name="T101" fmla="*/ 438 h 484"/>
                    <a:gd name="T102" fmla="*/ 173 w 563"/>
                    <a:gd name="T103" fmla="*/ 441 h 484"/>
                    <a:gd name="T104" fmla="*/ 127 w 563"/>
                    <a:gd name="T105" fmla="*/ 442 h 484"/>
                    <a:gd name="T106" fmla="*/ 100 w 563"/>
                    <a:gd name="T107" fmla="*/ 444 h 4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63" h="484">
                      <a:moveTo>
                        <a:pt x="99" y="444"/>
                      </a:moveTo>
                      <a:lnTo>
                        <a:pt x="99" y="442"/>
                      </a:lnTo>
                      <a:lnTo>
                        <a:pt x="98" y="441"/>
                      </a:lnTo>
                      <a:lnTo>
                        <a:pt x="98" y="438"/>
                      </a:lnTo>
                      <a:lnTo>
                        <a:pt x="98" y="435"/>
                      </a:lnTo>
                      <a:lnTo>
                        <a:pt x="98" y="431"/>
                      </a:lnTo>
                      <a:lnTo>
                        <a:pt x="98" y="426"/>
                      </a:lnTo>
                      <a:lnTo>
                        <a:pt x="98" y="420"/>
                      </a:lnTo>
                      <a:lnTo>
                        <a:pt x="98" y="417"/>
                      </a:lnTo>
                      <a:lnTo>
                        <a:pt x="98" y="412"/>
                      </a:lnTo>
                      <a:lnTo>
                        <a:pt x="98" y="406"/>
                      </a:lnTo>
                      <a:lnTo>
                        <a:pt x="98" y="402"/>
                      </a:lnTo>
                      <a:lnTo>
                        <a:pt x="98" y="398"/>
                      </a:lnTo>
                      <a:lnTo>
                        <a:pt x="98" y="395"/>
                      </a:lnTo>
                      <a:lnTo>
                        <a:pt x="98" y="392"/>
                      </a:lnTo>
                      <a:lnTo>
                        <a:pt x="98" y="390"/>
                      </a:lnTo>
                      <a:lnTo>
                        <a:pt x="98" y="389"/>
                      </a:lnTo>
                      <a:lnTo>
                        <a:pt x="96" y="159"/>
                      </a:lnTo>
                      <a:lnTo>
                        <a:pt x="82" y="159"/>
                      </a:lnTo>
                      <a:lnTo>
                        <a:pt x="71" y="147"/>
                      </a:lnTo>
                      <a:lnTo>
                        <a:pt x="70" y="137"/>
                      </a:lnTo>
                      <a:lnTo>
                        <a:pt x="67" y="131"/>
                      </a:lnTo>
                      <a:lnTo>
                        <a:pt x="56" y="123"/>
                      </a:lnTo>
                      <a:lnTo>
                        <a:pt x="56" y="116"/>
                      </a:lnTo>
                      <a:lnTo>
                        <a:pt x="67" y="99"/>
                      </a:lnTo>
                      <a:lnTo>
                        <a:pt x="70" y="96"/>
                      </a:lnTo>
                      <a:lnTo>
                        <a:pt x="71" y="91"/>
                      </a:lnTo>
                      <a:lnTo>
                        <a:pt x="70" y="88"/>
                      </a:lnTo>
                      <a:lnTo>
                        <a:pt x="68" y="87"/>
                      </a:lnTo>
                      <a:lnTo>
                        <a:pt x="66" y="86"/>
                      </a:lnTo>
                      <a:lnTo>
                        <a:pt x="63" y="84"/>
                      </a:lnTo>
                      <a:lnTo>
                        <a:pt x="62" y="84"/>
                      </a:lnTo>
                      <a:lnTo>
                        <a:pt x="60" y="83"/>
                      </a:lnTo>
                      <a:lnTo>
                        <a:pt x="52" y="84"/>
                      </a:lnTo>
                      <a:lnTo>
                        <a:pt x="41" y="75"/>
                      </a:lnTo>
                      <a:lnTo>
                        <a:pt x="32" y="69"/>
                      </a:lnTo>
                      <a:lnTo>
                        <a:pt x="33" y="71"/>
                      </a:lnTo>
                      <a:lnTo>
                        <a:pt x="23" y="47"/>
                      </a:lnTo>
                      <a:lnTo>
                        <a:pt x="11" y="36"/>
                      </a:lnTo>
                      <a:lnTo>
                        <a:pt x="8" y="27"/>
                      </a:lnTo>
                      <a:lnTo>
                        <a:pt x="8" y="26"/>
                      </a:lnTo>
                      <a:lnTo>
                        <a:pt x="7" y="24"/>
                      </a:lnTo>
                      <a:lnTo>
                        <a:pt x="5" y="21"/>
                      </a:lnTo>
                      <a:lnTo>
                        <a:pt x="4" y="18"/>
                      </a:lnTo>
                      <a:lnTo>
                        <a:pt x="2" y="14"/>
                      </a:lnTo>
                      <a:lnTo>
                        <a:pt x="1" y="11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322" y="0"/>
                      </a:lnTo>
                      <a:lnTo>
                        <a:pt x="323" y="0"/>
                      </a:lnTo>
                      <a:lnTo>
                        <a:pt x="325" y="3"/>
                      </a:lnTo>
                      <a:lnTo>
                        <a:pt x="329" y="8"/>
                      </a:lnTo>
                      <a:lnTo>
                        <a:pt x="331" y="12"/>
                      </a:lnTo>
                      <a:lnTo>
                        <a:pt x="335" y="17"/>
                      </a:lnTo>
                      <a:lnTo>
                        <a:pt x="340" y="21"/>
                      </a:lnTo>
                      <a:lnTo>
                        <a:pt x="341" y="24"/>
                      </a:lnTo>
                      <a:lnTo>
                        <a:pt x="343" y="24"/>
                      </a:lnTo>
                      <a:lnTo>
                        <a:pt x="343" y="24"/>
                      </a:lnTo>
                      <a:lnTo>
                        <a:pt x="341" y="26"/>
                      </a:lnTo>
                      <a:lnTo>
                        <a:pt x="341" y="27"/>
                      </a:lnTo>
                      <a:lnTo>
                        <a:pt x="341" y="30"/>
                      </a:lnTo>
                      <a:lnTo>
                        <a:pt x="340" y="33"/>
                      </a:lnTo>
                      <a:lnTo>
                        <a:pt x="340" y="38"/>
                      </a:lnTo>
                      <a:lnTo>
                        <a:pt x="338" y="44"/>
                      </a:lnTo>
                      <a:lnTo>
                        <a:pt x="340" y="51"/>
                      </a:lnTo>
                      <a:lnTo>
                        <a:pt x="340" y="58"/>
                      </a:lnTo>
                      <a:lnTo>
                        <a:pt x="341" y="65"/>
                      </a:lnTo>
                      <a:lnTo>
                        <a:pt x="344" y="74"/>
                      </a:lnTo>
                      <a:lnTo>
                        <a:pt x="349" y="81"/>
                      </a:lnTo>
                      <a:lnTo>
                        <a:pt x="353" y="90"/>
                      </a:lnTo>
                      <a:lnTo>
                        <a:pt x="361" y="98"/>
                      </a:lnTo>
                      <a:lnTo>
                        <a:pt x="367" y="107"/>
                      </a:lnTo>
                      <a:lnTo>
                        <a:pt x="377" y="116"/>
                      </a:lnTo>
                      <a:lnTo>
                        <a:pt x="389" y="124"/>
                      </a:lnTo>
                      <a:lnTo>
                        <a:pt x="392" y="126"/>
                      </a:lnTo>
                      <a:lnTo>
                        <a:pt x="396" y="127"/>
                      </a:lnTo>
                      <a:lnTo>
                        <a:pt x="399" y="128"/>
                      </a:lnTo>
                      <a:lnTo>
                        <a:pt x="402" y="131"/>
                      </a:lnTo>
                      <a:lnTo>
                        <a:pt x="404" y="134"/>
                      </a:lnTo>
                      <a:lnTo>
                        <a:pt x="407" y="140"/>
                      </a:lnTo>
                      <a:lnTo>
                        <a:pt x="409" y="149"/>
                      </a:lnTo>
                      <a:lnTo>
                        <a:pt x="410" y="160"/>
                      </a:lnTo>
                      <a:lnTo>
                        <a:pt x="410" y="167"/>
                      </a:lnTo>
                      <a:lnTo>
                        <a:pt x="413" y="173"/>
                      </a:lnTo>
                      <a:lnTo>
                        <a:pt x="415" y="176"/>
                      </a:lnTo>
                      <a:lnTo>
                        <a:pt x="418" y="177"/>
                      </a:lnTo>
                      <a:lnTo>
                        <a:pt x="421" y="177"/>
                      </a:lnTo>
                      <a:lnTo>
                        <a:pt x="425" y="174"/>
                      </a:lnTo>
                      <a:lnTo>
                        <a:pt x="428" y="171"/>
                      </a:lnTo>
                      <a:lnTo>
                        <a:pt x="430" y="168"/>
                      </a:lnTo>
                      <a:lnTo>
                        <a:pt x="433" y="167"/>
                      </a:lnTo>
                      <a:lnTo>
                        <a:pt x="437" y="167"/>
                      </a:lnTo>
                      <a:lnTo>
                        <a:pt x="442" y="168"/>
                      </a:lnTo>
                      <a:lnTo>
                        <a:pt x="448" y="171"/>
                      </a:lnTo>
                      <a:lnTo>
                        <a:pt x="452" y="174"/>
                      </a:lnTo>
                      <a:lnTo>
                        <a:pt x="455" y="179"/>
                      </a:lnTo>
                      <a:lnTo>
                        <a:pt x="458" y="182"/>
                      </a:lnTo>
                      <a:lnTo>
                        <a:pt x="458" y="184"/>
                      </a:lnTo>
                      <a:lnTo>
                        <a:pt x="458" y="187"/>
                      </a:lnTo>
                      <a:lnTo>
                        <a:pt x="455" y="193"/>
                      </a:lnTo>
                      <a:lnTo>
                        <a:pt x="454" y="198"/>
                      </a:lnTo>
                      <a:lnTo>
                        <a:pt x="452" y="206"/>
                      </a:lnTo>
                      <a:lnTo>
                        <a:pt x="451" y="213"/>
                      </a:lnTo>
                      <a:lnTo>
                        <a:pt x="449" y="219"/>
                      </a:lnTo>
                      <a:lnTo>
                        <a:pt x="448" y="222"/>
                      </a:lnTo>
                      <a:lnTo>
                        <a:pt x="448" y="223"/>
                      </a:lnTo>
                      <a:lnTo>
                        <a:pt x="446" y="225"/>
                      </a:lnTo>
                      <a:lnTo>
                        <a:pt x="445" y="227"/>
                      </a:lnTo>
                      <a:lnTo>
                        <a:pt x="443" y="233"/>
                      </a:lnTo>
                      <a:lnTo>
                        <a:pt x="443" y="239"/>
                      </a:lnTo>
                      <a:lnTo>
                        <a:pt x="445" y="245"/>
                      </a:lnTo>
                      <a:lnTo>
                        <a:pt x="448" y="252"/>
                      </a:lnTo>
                      <a:lnTo>
                        <a:pt x="457" y="258"/>
                      </a:lnTo>
                      <a:lnTo>
                        <a:pt x="468" y="264"/>
                      </a:lnTo>
                      <a:lnTo>
                        <a:pt x="470" y="266"/>
                      </a:lnTo>
                      <a:lnTo>
                        <a:pt x="473" y="267"/>
                      </a:lnTo>
                      <a:lnTo>
                        <a:pt x="476" y="269"/>
                      </a:lnTo>
                      <a:lnTo>
                        <a:pt x="478" y="270"/>
                      </a:lnTo>
                      <a:lnTo>
                        <a:pt x="478" y="270"/>
                      </a:lnTo>
                      <a:lnTo>
                        <a:pt x="479" y="272"/>
                      </a:lnTo>
                      <a:lnTo>
                        <a:pt x="479" y="272"/>
                      </a:lnTo>
                      <a:lnTo>
                        <a:pt x="479" y="272"/>
                      </a:lnTo>
                      <a:lnTo>
                        <a:pt x="479" y="279"/>
                      </a:lnTo>
                      <a:lnTo>
                        <a:pt x="494" y="279"/>
                      </a:lnTo>
                      <a:lnTo>
                        <a:pt x="506" y="291"/>
                      </a:lnTo>
                      <a:lnTo>
                        <a:pt x="520" y="296"/>
                      </a:lnTo>
                      <a:lnTo>
                        <a:pt x="521" y="315"/>
                      </a:lnTo>
                      <a:lnTo>
                        <a:pt x="527" y="324"/>
                      </a:lnTo>
                      <a:lnTo>
                        <a:pt x="523" y="339"/>
                      </a:lnTo>
                      <a:lnTo>
                        <a:pt x="523" y="346"/>
                      </a:lnTo>
                      <a:lnTo>
                        <a:pt x="531" y="354"/>
                      </a:lnTo>
                      <a:lnTo>
                        <a:pt x="534" y="362"/>
                      </a:lnTo>
                      <a:lnTo>
                        <a:pt x="539" y="366"/>
                      </a:lnTo>
                      <a:lnTo>
                        <a:pt x="539" y="366"/>
                      </a:lnTo>
                      <a:lnTo>
                        <a:pt x="539" y="363"/>
                      </a:lnTo>
                      <a:lnTo>
                        <a:pt x="539" y="360"/>
                      </a:lnTo>
                      <a:lnTo>
                        <a:pt x="539" y="357"/>
                      </a:lnTo>
                      <a:lnTo>
                        <a:pt x="539" y="356"/>
                      </a:lnTo>
                      <a:lnTo>
                        <a:pt x="541" y="356"/>
                      </a:lnTo>
                      <a:lnTo>
                        <a:pt x="544" y="357"/>
                      </a:lnTo>
                      <a:lnTo>
                        <a:pt x="545" y="362"/>
                      </a:lnTo>
                      <a:lnTo>
                        <a:pt x="547" y="363"/>
                      </a:lnTo>
                      <a:lnTo>
                        <a:pt x="550" y="366"/>
                      </a:lnTo>
                      <a:lnTo>
                        <a:pt x="553" y="368"/>
                      </a:lnTo>
                      <a:lnTo>
                        <a:pt x="554" y="369"/>
                      </a:lnTo>
                      <a:lnTo>
                        <a:pt x="562" y="375"/>
                      </a:lnTo>
                      <a:lnTo>
                        <a:pt x="557" y="382"/>
                      </a:lnTo>
                      <a:lnTo>
                        <a:pt x="557" y="412"/>
                      </a:lnTo>
                      <a:lnTo>
                        <a:pt x="541" y="414"/>
                      </a:lnTo>
                      <a:lnTo>
                        <a:pt x="526" y="425"/>
                      </a:lnTo>
                      <a:lnTo>
                        <a:pt x="524" y="450"/>
                      </a:lnTo>
                      <a:lnTo>
                        <a:pt x="523" y="450"/>
                      </a:lnTo>
                      <a:lnTo>
                        <a:pt x="521" y="450"/>
                      </a:lnTo>
                      <a:lnTo>
                        <a:pt x="520" y="450"/>
                      </a:lnTo>
                      <a:lnTo>
                        <a:pt x="517" y="450"/>
                      </a:lnTo>
                      <a:lnTo>
                        <a:pt x="515" y="450"/>
                      </a:lnTo>
                      <a:lnTo>
                        <a:pt x="515" y="452"/>
                      </a:lnTo>
                      <a:lnTo>
                        <a:pt x="517" y="455"/>
                      </a:lnTo>
                      <a:lnTo>
                        <a:pt x="520" y="458"/>
                      </a:lnTo>
                      <a:lnTo>
                        <a:pt x="524" y="461"/>
                      </a:lnTo>
                      <a:lnTo>
                        <a:pt x="526" y="464"/>
                      </a:lnTo>
                      <a:lnTo>
                        <a:pt x="526" y="465"/>
                      </a:lnTo>
                      <a:lnTo>
                        <a:pt x="526" y="465"/>
                      </a:lnTo>
                      <a:lnTo>
                        <a:pt x="526" y="465"/>
                      </a:lnTo>
                      <a:lnTo>
                        <a:pt x="524" y="465"/>
                      </a:lnTo>
                      <a:lnTo>
                        <a:pt x="523" y="465"/>
                      </a:lnTo>
                      <a:lnTo>
                        <a:pt x="523" y="465"/>
                      </a:lnTo>
                      <a:lnTo>
                        <a:pt x="514" y="480"/>
                      </a:lnTo>
                      <a:lnTo>
                        <a:pt x="460" y="483"/>
                      </a:lnTo>
                      <a:lnTo>
                        <a:pt x="460" y="481"/>
                      </a:lnTo>
                      <a:lnTo>
                        <a:pt x="461" y="478"/>
                      </a:lnTo>
                      <a:lnTo>
                        <a:pt x="462" y="475"/>
                      </a:lnTo>
                      <a:lnTo>
                        <a:pt x="463" y="469"/>
                      </a:lnTo>
                      <a:lnTo>
                        <a:pt x="466" y="465"/>
                      </a:lnTo>
                      <a:lnTo>
                        <a:pt x="469" y="459"/>
                      </a:lnTo>
                      <a:lnTo>
                        <a:pt x="472" y="455"/>
                      </a:lnTo>
                      <a:lnTo>
                        <a:pt x="478" y="450"/>
                      </a:lnTo>
                      <a:lnTo>
                        <a:pt x="481" y="447"/>
                      </a:lnTo>
                      <a:lnTo>
                        <a:pt x="482" y="442"/>
                      </a:lnTo>
                      <a:lnTo>
                        <a:pt x="481" y="438"/>
                      </a:lnTo>
                      <a:lnTo>
                        <a:pt x="478" y="434"/>
                      </a:lnTo>
                      <a:lnTo>
                        <a:pt x="475" y="431"/>
                      </a:lnTo>
                      <a:lnTo>
                        <a:pt x="470" y="428"/>
                      </a:lnTo>
                      <a:lnTo>
                        <a:pt x="468" y="426"/>
                      </a:lnTo>
                      <a:lnTo>
                        <a:pt x="465" y="426"/>
                      </a:lnTo>
                      <a:lnTo>
                        <a:pt x="463" y="428"/>
                      </a:lnTo>
                      <a:lnTo>
                        <a:pt x="461" y="428"/>
                      </a:lnTo>
                      <a:lnTo>
                        <a:pt x="455" y="428"/>
                      </a:lnTo>
                      <a:lnTo>
                        <a:pt x="448" y="428"/>
                      </a:lnTo>
                      <a:lnTo>
                        <a:pt x="440" y="429"/>
                      </a:lnTo>
                      <a:lnTo>
                        <a:pt x="430" y="429"/>
                      </a:lnTo>
                      <a:lnTo>
                        <a:pt x="419" y="429"/>
                      </a:lnTo>
                      <a:lnTo>
                        <a:pt x="407" y="431"/>
                      </a:lnTo>
                      <a:lnTo>
                        <a:pt x="395" y="431"/>
                      </a:lnTo>
                      <a:lnTo>
                        <a:pt x="380" y="432"/>
                      </a:lnTo>
                      <a:lnTo>
                        <a:pt x="366" y="432"/>
                      </a:lnTo>
                      <a:lnTo>
                        <a:pt x="350" y="432"/>
                      </a:lnTo>
                      <a:lnTo>
                        <a:pt x="334" y="434"/>
                      </a:lnTo>
                      <a:lnTo>
                        <a:pt x="319" y="434"/>
                      </a:lnTo>
                      <a:lnTo>
                        <a:pt x="301" y="435"/>
                      </a:lnTo>
                      <a:lnTo>
                        <a:pt x="286" y="435"/>
                      </a:lnTo>
                      <a:lnTo>
                        <a:pt x="268" y="436"/>
                      </a:lnTo>
                      <a:lnTo>
                        <a:pt x="251" y="436"/>
                      </a:lnTo>
                      <a:lnTo>
                        <a:pt x="235" y="438"/>
                      </a:lnTo>
                      <a:lnTo>
                        <a:pt x="220" y="438"/>
                      </a:lnTo>
                      <a:lnTo>
                        <a:pt x="203" y="439"/>
                      </a:lnTo>
                      <a:lnTo>
                        <a:pt x="188" y="439"/>
                      </a:lnTo>
                      <a:lnTo>
                        <a:pt x="173" y="441"/>
                      </a:lnTo>
                      <a:lnTo>
                        <a:pt x="161" y="441"/>
                      </a:lnTo>
                      <a:lnTo>
                        <a:pt x="148" y="441"/>
                      </a:lnTo>
                      <a:lnTo>
                        <a:pt x="137" y="442"/>
                      </a:lnTo>
                      <a:lnTo>
                        <a:pt x="127" y="442"/>
                      </a:lnTo>
                      <a:lnTo>
                        <a:pt x="118" y="442"/>
                      </a:lnTo>
                      <a:lnTo>
                        <a:pt x="110" y="442"/>
                      </a:lnTo>
                      <a:lnTo>
                        <a:pt x="104" y="442"/>
                      </a:lnTo>
                      <a:lnTo>
                        <a:pt x="100" y="444"/>
                      </a:lnTo>
                      <a:lnTo>
                        <a:pt x="99" y="44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51" name="Freeform 43"/>
                <p:cNvSpPr>
                  <a:spLocks/>
                </p:cNvSpPr>
                <p:nvPr/>
              </p:nvSpPr>
              <p:spPr bwMode="auto">
                <a:xfrm>
                  <a:off x="4687888" y="3089275"/>
                  <a:ext cx="995362" cy="830263"/>
                </a:xfrm>
                <a:custGeom>
                  <a:avLst/>
                  <a:gdLst>
                    <a:gd name="T0" fmla="*/ 98 w 563"/>
                    <a:gd name="T1" fmla="*/ 441 h 484"/>
                    <a:gd name="T2" fmla="*/ 98 w 563"/>
                    <a:gd name="T3" fmla="*/ 426 h 484"/>
                    <a:gd name="T4" fmla="*/ 98 w 563"/>
                    <a:gd name="T5" fmla="*/ 406 h 484"/>
                    <a:gd name="T6" fmla="*/ 98 w 563"/>
                    <a:gd name="T7" fmla="*/ 392 h 484"/>
                    <a:gd name="T8" fmla="*/ 82 w 563"/>
                    <a:gd name="T9" fmla="*/ 159 h 484"/>
                    <a:gd name="T10" fmla="*/ 56 w 563"/>
                    <a:gd name="T11" fmla="*/ 123 h 484"/>
                    <a:gd name="T12" fmla="*/ 70 w 563"/>
                    <a:gd name="T13" fmla="*/ 96 h 484"/>
                    <a:gd name="T14" fmla="*/ 66 w 563"/>
                    <a:gd name="T15" fmla="*/ 86 h 484"/>
                    <a:gd name="T16" fmla="*/ 52 w 563"/>
                    <a:gd name="T17" fmla="*/ 84 h 484"/>
                    <a:gd name="T18" fmla="*/ 23 w 563"/>
                    <a:gd name="T19" fmla="*/ 47 h 484"/>
                    <a:gd name="T20" fmla="*/ 8 w 563"/>
                    <a:gd name="T21" fmla="*/ 26 h 484"/>
                    <a:gd name="T22" fmla="*/ 2 w 563"/>
                    <a:gd name="T23" fmla="*/ 14 h 484"/>
                    <a:gd name="T24" fmla="*/ 322 w 563"/>
                    <a:gd name="T25" fmla="*/ 0 h 484"/>
                    <a:gd name="T26" fmla="*/ 329 w 563"/>
                    <a:gd name="T27" fmla="*/ 8 h 484"/>
                    <a:gd name="T28" fmla="*/ 341 w 563"/>
                    <a:gd name="T29" fmla="*/ 24 h 484"/>
                    <a:gd name="T30" fmla="*/ 341 w 563"/>
                    <a:gd name="T31" fmla="*/ 26 h 484"/>
                    <a:gd name="T32" fmla="*/ 340 w 563"/>
                    <a:gd name="T33" fmla="*/ 38 h 484"/>
                    <a:gd name="T34" fmla="*/ 341 w 563"/>
                    <a:gd name="T35" fmla="*/ 65 h 484"/>
                    <a:gd name="T36" fmla="*/ 361 w 563"/>
                    <a:gd name="T37" fmla="*/ 98 h 484"/>
                    <a:gd name="T38" fmla="*/ 389 w 563"/>
                    <a:gd name="T39" fmla="*/ 124 h 484"/>
                    <a:gd name="T40" fmla="*/ 402 w 563"/>
                    <a:gd name="T41" fmla="*/ 131 h 484"/>
                    <a:gd name="T42" fmla="*/ 410 w 563"/>
                    <a:gd name="T43" fmla="*/ 160 h 484"/>
                    <a:gd name="T44" fmla="*/ 415 w 563"/>
                    <a:gd name="T45" fmla="*/ 176 h 484"/>
                    <a:gd name="T46" fmla="*/ 428 w 563"/>
                    <a:gd name="T47" fmla="*/ 171 h 484"/>
                    <a:gd name="T48" fmla="*/ 437 w 563"/>
                    <a:gd name="T49" fmla="*/ 167 h 484"/>
                    <a:gd name="T50" fmla="*/ 455 w 563"/>
                    <a:gd name="T51" fmla="*/ 179 h 484"/>
                    <a:gd name="T52" fmla="*/ 458 w 563"/>
                    <a:gd name="T53" fmla="*/ 187 h 484"/>
                    <a:gd name="T54" fmla="*/ 451 w 563"/>
                    <a:gd name="T55" fmla="*/ 213 h 484"/>
                    <a:gd name="T56" fmla="*/ 448 w 563"/>
                    <a:gd name="T57" fmla="*/ 223 h 484"/>
                    <a:gd name="T58" fmla="*/ 443 w 563"/>
                    <a:gd name="T59" fmla="*/ 239 h 484"/>
                    <a:gd name="T60" fmla="*/ 468 w 563"/>
                    <a:gd name="T61" fmla="*/ 264 h 484"/>
                    <a:gd name="T62" fmla="*/ 476 w 563"/>
                    <a:gd name="T63" fmla="*/ 269 h 484"/>
                    <a:gd name="T64" fmla="*/ 479 w 563"/>
                    <a:gd name="T65" fmla="*/ 272 h 484"/>
                    <a:gd name="T66" fmla="*/ 506 w 563"/>
                    <a:gd name="T67" fmla="*/ 291 h 484"/>
                    <a:gd name="T68" fmla="*/ 523 w 563"/>
                    <a:gd name="T69" fmla="*/ 339 h 484"/>
                    <a:gd name="T70" fmla="*/ 539 w 563"/>
                    <a:gd name="T71" fmla="*/ 366 h 484"/>
                    <a:gd name="T72" fmla="*/ 539 w 563"/>
                    <a:gd name="T73" fmla="*/ 360 h 484"/>
                    <a:gd name="T74" fmla="*/ 544 w 563"/>
                    <a:gd name="T75" fmla="*/ 357 h 484"/>
                    <a:gd name="T76" fmla="*/ 550 w 563"/>
                    <a:gd name="T77" fmla="*/ 366 h 484"/>
                    <a:gd name="T78" fmla="*/ 557 w 563"/>
                    <a:gd name="T79" fmla="*/ 382 h 484"/>
                    <a:gd name="T80" fmla="*/ 524 w 563"/>
                    <a:gd name="T81" fmla="*/ 450 h 484"/>
                    <a:gd name="T82" fmla="*/ 520 w 563"/>
                    <a:gd name="T83" fmla="*/ 450 h 484"/>
                    <a:gd name="T84" fmla="*/ 517 w 563"/>
                    <a:gd name="T85" fmla="*/ 455 h 484"/>
                    <a:gd name="T86" fmla="*/ 526 w 563"/>
                    <a:gd name="T87" fmla="*/ 464 h 484"/>
                    <a:gd name="T88" fmla="*/ 524 w 563"/>
                    <a:gd name="T89" fmla="*/ 465 h 484"/>
                    <a:gd name="T90" fmla="*/ 460 w 563"/>
                    <a:gd name="T91" fmla="*/ 483 h 484"/>
                    <a:gd name="T92" fmla="*/ 462 w 563"/>
                    <a:gd name="T93" fmla="*/ 475 h 484"/>
                    <a:gd name="T94" fmla="*/ 472 w 563"/>
                    <a:gd name="T95" fmla="*/ 455 h 484"/>
                    <a:gd name="T96" fmla="*/ 482 w 563"/>
                    <a:gd name="T97" fmla="*/ 442 h 484"/>
                    <a:gd name="T98" fmla="*/ 470 w 563"/>
                    <a:gd name="T99" fmla="*/ 428 h 484"/>
                    <a:gd name="T100" fmla="*/ 463 w 563"/>
                    <a:gd name="T101" fmla="*/ 428 h 484"/>
                    <a:gd name="T102" fmla="*/ 440 w 563"/>
                    <a:gd name="T103" fmla="*/ 429 h 484"/>
                    <a:gd name="T104" fmla="*/ 395 w 563"/>
                    <a:gd name="T105" fmla="*/ 431 h 484"/>
                    <a:gd name="T106" fmla="*/ 334 w 563"/>
                    <a:gd name="T107" fmla="*/ 434 h 484"/>
                    <a:gd name="T108" fmla="*/ 268 w 563"/>
                    <a:gd name="T109" fmla="*/ 436 h 484"/>
                    <a:gd name="T110" fmla="*/ 203 w 563"/>
                    <a:gd name="T111" fmla="*/ 439 h 484"/>
                    <a:gd name="T112" fmla="*/ 148 w 563"/>
                    <a:gd name="T113" fmla="*/ 441 h 484"/>
                    <a:gd name="T114" fmla="*/ 110 w 563"/>
                    <a:gd name="T115" fmla="*/ 442 h 4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563" h="484">
                      <a:moveTo>
                        <a:pt x="99" y="444"/>
                      </a:moveTo>
                      <a:lnTo>
                        <a:pt x="99" y="444"/>
                      </a:lnTo>
                      <a:lnTo>
                        <a:pt x="99" y="442"/>
                      </a:lnTo>
                      <a:lnTo>
                        <a:pt x="98" y="441"/>
                      </a:lnTo>
                      <a:lnTo>
                        <a:pt x="98" y="438"/>
                      </a:lnTo>
                      <a:lnTo>
                        <a:pt x="98" y="435"/>
                      </a:lnTo>
                      <a:lnTo>
                        <a:pt x="98" y="431"/>
                      </a:lnTo>
                      <a:lnTo>
                        <a:pt x="98" y="426"/>
                      </a:lnTo>
                      <a:lnTo>
                        <a:pt x="98" y="420"/>
                      </a:lnTo>
                      <a:lnTo>
                        <a:pt x="98" y="417"/>
                      </a:lnTo>
                      <a:lnTo>
                        <a:pt x="98" y="412"/>
                      </a:lnTo>
                      <a:lnTo>
                        <a:pt x="98" y="406"/>
                      </a:lnTo>
                      <a:lnTo>
                        <a:pt x="98" y="402"/>
                      </a:lnTo>
                      <a:lnTo>
                        <a:pt x="98" y="398"/>
                      </a:lnTo>
                      <a:lnTo>
                        <a:pt x="98" y="395"/>
                      </a:lnTo>
                      <a:lnTo>
                        <a:pt x="98" y="392"/>
                      </a:lnTo>
                      <a:lnTo>
                        <a:pt x="98" y="390"/>
                      </a:lnTo>
                      <a:lnTo>
                        <a:pt x="98" y="389"/>
                      </a:lnTo>
                      <a:lnTo>
                        <a:pt x="96" y="159"/>
                      </a:lnTo>
                      <a:lnTo>
                        <a:pt x="82" y="159"/>
                      </a:lnTo>
                      <a:lnTo>
                        <a:pt x="71" y="147"/>
                      </a:lnTo>
                      <a:lnTo>
                        <a:pt x="70" y="137"/>
                      </a:lnTo>
                      <a:lnTo>
                        <a:pt x="67" y="131"/>
                      </a:lnTo>
                      <a:lnTo>
                        <a:pt x="56" y="123"/>
                      </a:lnTo>
                      <a:lnTo>
                        <a:pt x="56" y="116"/>
                      </a:lnTo>
                      <a:lnTo>
                        <a:pt x="67" y="99"/>
                      </a:lnTo>
                      <a:lnTo>
                        <a:pt x="67" y="99"/>
                      </a:lnTo>
                      <a:lnTo>
                        <a:pt x="70" y="96"/>
                      </a:lnTo>
                      <a:lnTo>
                        <a:pt x="71" y="91"/>
                      </a:lnTo>
                      <a:lnTo>
                        <a:pt x="70" y="88"/>
                      </a:lnTo>
                      <a:lnTo>
                        <a:pt x="68" y="87"/>
                      </a:lnTo>
                      <a:lnTo>
                        <a:pt x="66" y="86"/>
                      </a:lnTo>
                      <a:lnTo>
                        <a:pt x="63" y="84"/>
                      </a:lnTo>
                      <a:lnTo>
                        <a:pt x="62" y="84"/>
                      </a:lnTo>
                      <a:lnTo>
                        <a:pt x="60" y="83"/>
                      </a:lnTo>
                      <a:lnTo>
                        <a:pt x="52" y="84"/>
                      </a:lnTo>
                      <a:lnTo>
                        <a:pt x="41" y="75"/>
                      </a:lnTo>
                      <a:lnTo>
                        <a:pt x="32" y="69"/>
                      </a:lnTo>
                      <a:lnTo>
                        <a:pt x="33" y="71"/>
                      </a:lnTo>
                      <a:lnTo>
                        <a:pt x="23" y="47"/>
                      </a:lnTo>
                      <a:lnTo>
                        <a:pt x="11" y="36"/>
                      </a:lnTo>
                      <a:lnTo>
                        <a:pt x="8" y="27"/>
                      </a:lnTo>
                      <a:lnTo>
                        <a:pt x="8" y="27"/>
                      </a:lnTo>
                      <a:lnTo>
                        <a:pt x="8" y="26"/>
                      </a:lnTo>
                      <a:lnTo>
                        <a:pt x="7" y="24"/>
                      </a:lnTo>
                      <a:lnTo>
                        <a:pt x="5" y="21"/>
                      </a:lnTo>
                      <a:lnTo>
                        <a:pt x="4" y="18"/>
                      </a:lnTo>
                      <a:lnTo>
                        <a:pt x="2" y="14"/>
                      </a:lnTo>
                      <a:lnTo>
                        <a:pt x="1" y="11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322" y="0"/>
                      </a:lnTo>
                      <a:lnTo>
                        <a:pt x="322" y="0"/>
                      </a:lnTo>
                      <a:lnTo>
                        <a:pt x="323" y="0"/>
                      </a:lnTo>
                      <a:lnTo>
                        <a:pt x="325" y="3"/>
                      </a:lnTo>
                      <a:lnTo>
                        <a:pt x="329" y="8"/>
                      </a:lnTo>
                      <a:lnTo>
                        <a:pt x="331" y="12"/>
                      </a:lnTo>
                      <a:lnTo>
                        <a:pt x="335" y="17"/>
                      </a:lnTo>
                      <a:lnTo>
                        <a:pt x="340" y="21"/>
                      </a:lnTo>
                      <a:lnTo>
                        <a:pt x="341" y="24"/>
                      </a:lnTo>
                      <a:lnTo>
                        <a:pt x="343" y="24"/>
                      </a:lnTo>
                      <a:lnTo>
                        <a:pt x="343" y="24"/>
                      </a:lnTo>
                      <a:lnTo>
                        <a:pt x="343" y="24"/>
                      </a:lnTo>
                      <a:lnTo>
                        <a:pt x="341" y="26"/>
                      </a:lnTo>
                      <a:lnTo>
                        <a:pt x="341" y="27"/>
                      </a:lnTo>
                      <a:lnTo>
                        <a:pt x="341" y="30"/>
                      </a:lnTo>
                      <a:lnTo>
                        <a:pt x="340" y="33"/>
                      </a:lnTo>
                      <a:lnTo>
                        <a:pt x="340" y="38"/>
                      </a:lnTo>
                      <a:lnTo>
                        <a:pt x="338" y="44"/>
                      </a:lnTo>
                      <a:lnTo>
                        <a:pt x="340" y="51"/>
                      </a:lnTo>
                      <a:lnTo>
                        <a:pt x="340" y="58"/>
                      </a:lnTo>
                      <a:lnTo>
                        <a:pt x="341" y="65"/>
                      </a:lnTo>
                      <a:lnTo>
                        <a:pt x="344" y="74"/>
                      </a:lnTo>
                      <a:lnTo>
                        <a:pt x="349" y="81"/>
                      </a:lnTo>
                      <a:lnTo>
                        <a:pt x="353" y="90"/>
                      </a:lnTo>
                      <a:lnTo>
                        <a:pt x="361" y="98"/>
                      </a:lnTo>
                      <a:lnTo>
                        <a:pt x="367" y="107"/>
                      </a:lnTo>
                      <a:lnTo>
                        <a:pt x="377" y="116"/>
                      </a:lnTo>
                      <a:lnTo>
                        <a:pt x="389" y="124"/>
                      </a:lnTo>
                      <a:lnTo>
                        <a:pt x="389" y="124"/>
                      </a:lnTo>
                      <a:lnTo>
                        <a:pt x="392" y="126"/>
                      </a:lnTo>
                      <a:lnTo>
                        <a:pt x="396" y="127"/>
                      </a:lnTo>
                      <a:lnTo>
                        <a:pt x="399" y="128"/>
                      </a:lnTo>
                      <a:lnTo>
                        <a:pt x="402" y="131"/>
                      </a:lnTo>
                      <a:lnTo>
                        <a:pt x="404" y="134"/>
                      </a:lnTo>
                      <a:lnTo>
                        <a:pt x="407" y="140"/>
                      </a:lnTo>
                      <a:lnTo>
                        <a:pt x="409" y="149"/>
                      </a:lnTo>
                      <a:lnTo>
                        <a:pt x="410" y="160"/>
                      </a:lnTo>
                      <a:lnTo>
                        <a:pt x="410" y="160"/>
                      </a:lnTo>
                      <a:lnTo>
                        <a:pt x="410" y="167"/>
                      </a:lnTo>
                      <a:lnTo>
                        <a:pt x="413" y="173"/>
                      </a:lnTo>
                      <a:lnTo>
                        <a:pt x="415" y="176"/>
                      </a:lnTo>
                      <a:lnTo>
                        <a:pt x="418" y="177"/>
                      </a:lnTo>
                      <a:lnTo>
                        <a:pt x="421" y="177"/>
                      </a:lnTo>
                      <a:lnTo>
                        <a:pt x="425" y="174"/>
                      </a:lnTo>
                      <a:lnTo>
                        <a:pt x="428" y="171"/>
                      </a:lnTo>
                      <a:lnTo>
                        <a:pt x="430" y="168"/>
                      </a:lnTo>
                      <a:lnTo>
                        <a:pt x="430" y="168"/>
                      </a:lnTo>
                      <a:lnTo>
                        <a:pt x="433" y="167"/>
                      </a:lnTo>
                      <a:lnTo>
                        <a:pt x="437" y="167"/>
                      </a:lnTo>
                      <a:lnTo>
                        <a:pt x="442" y="168"/>
                      </a:lnTo>
                      <a:lnTo>
                        <a:pt x="448" y="171"/>
                      </a:lnTo>
                      <a:lnTo>
                        <a:pt x="452" y="174"/>
                      </a:lnTo>
                      <a:lnTo>
                        <a:pt x="455" y="179"/>
                      </a:lnTo>
                      <a:lnTo>
                        <a:pt x="458" y="182"/>
                      </a:lnTo>
                      <a:lnTo>
                        <a:pt x="458" y="184"/>
                      </a:lnTo>
                      <a:lnTo>
                        <a:pt x="458" y="184"/>
                      </a:lnTo>
                      <a:lnTo>
                        <a:pt x="458" y="187"/>
                      </a:lnTo>
                      <a:lnTo>
                        <a:pt x="455" y="193"/>
                      </a:lnTo>
                      <a:lnTo>
                        <a:pt x="454" y="198"/>
                      </a:lnTo>
                      <a:lnTo>
                        <a:pt x="452" y="206"/>
                      </a:lnTo>
                      <a:lnTo>
                        <a:pt x="451" y="213"/>
                      </a:lnTo>
                      <a:lnTo>
                        <a:pt x="449" y="219"/>
                      </a:lnTo>
                      <a:lnTo>
                        <a:pt x="448" y="222"/>
                      </a:lnTo>
                      <a:lnTo>
                        <a:pt x="448" y="223"/>
                      </a:lnTo>
                      <a:lnTo>
                        <a:pt x="448" y="223"/>
                      </a:lnTo>
                      <a:lnTo>
                        <a:pt x="446" y="225"/>
                      </a:lnTo>
                      <a:lnTo>
                        <a:pt x="445" y="227"/>
                      </a:lnTo>
                      <a:lnTo>
                        <a:pt x="443" y="233"/>
                      </a:lnTo>
                      <a:lnTo>
                        <a:pt x="443" y="239"/>
                      </a:lnTo>
                      <a:lnTo>
                        <a:pt x="445" y="245"/>
                      </a:lnTo>
                      <a:lnTo>
                        <a:pt x="448" y="252"/>
                      </a:lnTo>
                      <a:lnTo>
                        <a:pt x="457" y="258"/>
                      </a:lnTo>
                      <a:lnTo>
                        <a:pt x="468" y="264"/>
                      </a:lnTo>
                      <a:lnTo>
                        <a:pt x="468" y="264"/>
                      </a:lnTo>
                      <a:lnTo>
                        <a:pt x="470" y="266"/>
                      </a:lnTo>
                      <a:lnTo>
                        <a:pt x="473" y="267"/>
                      </a:lnTo>
                      <a:lnTo>
                        <a:pt x="476" y="269"/>
                      </a:lnTo>
                      <a:lnTo>
                        <a:pt x="478" y="270"/>
                      </a:lnTo>
                      <a:lnTo>
                        <a:pt x="478" y="270"/>
                      </a:lnTo>
                      <a:lnTo>
                        <a:pt x="479" y="272"/>
                      </a:lnTo>
                      <a:lnTo>
                        <a:pt x="479" y="272"/>
                      </a:lnTo>
                      <a:lnTo>
                        <a:pt x="479" y="272"/>
                      </a:lnTo>
                      <a:lnTo>
                        <a:pt x="479" y="279"/>
                      </a:lnTo>
                      <a:lnTo>
                        <a:pt x="494" y="279"/>
                      </a:lnTo>
                      <a:lnTo>
                        <a:pt x="506" y="291"/>
                      </a:lnTo>
                      <a:lnTo>
                        <a:pt x="520" y="296"/>
                      </a:lnTo>
                      <a:lnTo>
                        <a:pt x="521" y="315"/>
                      </a:lnTo>
                      <a:lnTo>
                        <a:pt x="527" y="324"/>
                      </a:lnTo>
                      <a:lnTo>
                        <a:pt x="523" y="339"/>
                      </a:lnTo>
                      <a:lnTo>
                        <a:pt x="523" y="346"/>
                      </a:lnTo>
                      <a:lnTo>
                        <a:pt x="531" y="354"/>
                      </a:lnTo>
                      <a:lnTo>
                        <a:pt x="534" y="362"/>
                      </a:lnTo>
                      <a:lnTo>
                        <a:pt x="539" y="366"/>
                      </a:lnTo>
                      <a:lnTo>
                        <a:pt x="539" y="366"/>
                      </a:lnTo>
                      <a:lnTo>
                        <a:pt x="539" y="366"/>
                      </a:lnTo>
                      <a:lnTo>
                        <a:pt x="539" y="363"/>
                      </a:lnTo>
                      <a:lnTo>
                        <a:pt x="539" y="360"/>
                      </a:lnTo>
                      <a:lnTo>
                        <a:pt x="539" y="357"/>
                      </a:lnTo>
                      <a:lnTo>
                        <a:pt x="539" y="356"/>
                      </a:lnTo>
                      <a:lnTo>
                        <a:pt x="541" y="356"/>
                      </a:lnTo>
                      <a:lnTo>
                        <a:pt x="544" y="357"/>
                      </a:lnTo>
                      <a:lnTo>
                        <a:pt x="545" y="362"/>
                      </a:lnTo>
                      <a:lnTo>
                        <a:pt x="545" y="362"/>
                      </a:lnTo>
                      <a:lnTo>
                        <a:pt x="547" y="363"/>
                      </a:lnTo>
                      <a:lnTo>
                        <a:pt x="550" y="366"/>
                      </a:lnTo>
                      <a:lnTo>
                        <a:pt x="553" y="368"/>
                      </a:lnTo>
                      <a:lnTo>
                        <a:pt x="554" y="369"/>
                      </a:lnTo>
                      <a:lnTo>
                        <a:pt x="562" y="375"/>
                      </a:lnTo>
                      <a:lnTo>
                        <a:pt x="557" y="382"/>
                      </a:lnTo>
                      <a:lnTo>
                        <a:pt x="557" y="412"/>
                      </a:lnTo>
                      <a:lnTo>
                        <a:pt x="541" y="414"/>
                      </a:lnTo>
                      <a:lnTo>
                        <a:pt x="526" y="425"/>
                      </a:lnTo>
                      <a:lnTo>
                        <a:pt x="524" y="450"/>
                      </a:lnTo>
                      <a:lnTo>
                        <a:pt x="524" y="450"/>
                      </a:lnTo>
                      <a:lnTo>
                        <a:pt x="523" y="450"/>
                      </a:lnTo>
                      <a:lnTo>
                        <a:pt x="521" y="450"/>
                      </a:lnTo>
                      <a:lnTo>
                        <a:pt x="520" y="450"/>
                      </a:lnTo>
                      <a:lnTo>
                        <a:pt x="517" y="450"/>
                      </a:lnTo>
                      <a:lnTo>
                        <a:pt x="515" y="450"/>
                      </a:lnTo>
                      <a:lnTo>
                        <a:pt x="515" y="452"/>
                      </a:lnTo>
                      <a:lnTo>
                        <a:pt x="517" y="455"/>
                      </a:lnTo>
                      <a:lnTo>
                        <a:pt x="520" y="458"/>
                      </a:lnTo>
                      <a:lnTo>
                        <a:pt x="520" y="458"/>
                      </a:lnTo>
                      <a:lnTo>
                        <a:pt x="524" y="461"/>
                      </a:lnTo>
                      <a:lnTo>
                        <a:pt x="526" y="464"/>
                      </a:lnTo>
                      <a:lnTo>
                        <a:pt x="526" y="465"/>
                      </a:lnTo>
                      <a:lnTo>
                        <a:pt x="526" y="465"/>
                      </a:lnTo>
                      <a:lnTo>
                        <a:pt x="526" y="465"/>
                      </a:lnTo>
                      <a:lnTo>
                        <a:pt x="524" y="465"/>
                      </a:lnTo>
                      <a:lnTo>
                        <a:pt x="523" y="465"/>
                      </a:lnTo>
                      <a:lnTo>
                        <a:pt x="523" y="465"/>
                      </a:lnTo>
                      <a:lnTo>
                        <a:pt x="514" y="480"/>
                      </a:lnTo>
                      <a:lnTo>
                        <a:pt x="460" y="483"/>
                      </a:lnTo>
                      <a:lnTo>
                        <a:pt x="460" y="483"/>
                      </a:lnTo>
                      <a:lnTo>
                        <a:pt x="460" y="481"/>
                      </a:lnTo>
                      <a:lnTo>
                        <a:pt x="461" y="478"/>
                      </a:lnTo>
                      <a:lnTo>
                        <a:pt x="462" y="475"/>
                      </a:lnTo>
                      <a:lnTo>
                        <a:pt x="463" y="469"/>
                      </a:lnTo>
                      <a:lnTo>
                        <a:pt x="466" y="465"/>
                      </a:lnTo>
                      <a:lnTo>
                        <a:pt x="469" y="459"/>
                      </a:lnTo>
                      <a:lnTo>
                        <a:pt x="472" y="455"/>
                      </a:lnTo>
                      <a:lnTo>
                        <a:pt x="478" y="450"/>
                      </a:lnTo>
                      <a:lnTo>
                        <a:pt x="478" y="450"/>
                      </a:lnTo>
                      <a:lnTo>
                        <a:pt x="481" y="447"/>
                      </a:lnTo>
                      <a:lnTo>
                        <a:pt x="482" y="442"/>
                      </a:lnTo>
                      <a:lnTo>
                        <a:pt x="481" y="438"/>
                      </a:lnTo>
                      <a:lnTo>
                        <a:pt x="478" y="434"/>
                      </a:lnTo>
                      <a:lnTo>
                        <a:pt x="475" y="431"/>
                      </a:lnTo>
                      <a:lnTo>
                        <a:pt x="470" y="428"/>
                      </a:lnTo>
                      <a:lnTo>
                        <a:pt x="468" y="426"/>
                      </a:lnTo>
                      <a:lnTo>
                        <a:pt x="465" y="426"/>
                      </a:lnTo>
                      <a:lnTo>
                        <a:pt x="465" y="426"/>
                      </a:lnTo>
                      <a:lnTo>
                        <a:pt x="463" y="428"/>
                      </a:lnTo>
                      <a:lnTo>
                        <a:pt x="461" y="428"/>
                      </a:lnTo>
                      <a:lnTo>
                        <a:pt x="455" y="428"/>
                      </a:lnTo>
                      <a:lnTo>
                        <a:pt x="448" y="428"/>
                      </a:lnTo>
                      <a:lnTo>
                        <a:pt x="440" y="429"/>
                      </a:lnTo>
                      <a:lnTo>
                        <a:pt x="430" y="429"/>
                      </a:lnTo>
                      <a:lnTo>
                        <a:pt x="419" y="429"/>
                      </a:lnTo>
                      <a:lnTo>
                        <a:pt x="407" y="431"/>
                      </a:lnTo>
                      <a:lnTo>
                        <a:pt x="395" y="431"/>
                      </a:lnTo>
                      <a:lnTo>
                        <a:pt x="380" y="432"/>
                      </a:lnTo>
                      <a:lnTo>
                        <a:pt x="366" y="432"/>
                      </a:lnTo>
                      <a:lnTo>
                        <a:pt x="350" y="432"/>
                      </a:lnTo>
                      <a:lnTo>
                        <a:pt x="334" y="434"/>
                      </a:lnTo>
                      <a:lnTo>
                        <a:pt x="319" y="434"/>
                      </a:lnTo>
                      <a:lnTo>
                        <a:pt x="301" y="435"/>
                      </a:lnTo>
                      <a:lnTo>
                        <a:pt x="286" y="435"/>
                      </a:lnTo>
                      <a:lnTo>
                        <a:pt x="268" y="436"/>
                      </a:lnTo>
                      <a:lnTo>
                        <a:pt x="251" y="436"/>
                      </a:lnTo>
                      <a:lnTo>
                        <a:pt x="235" y="438"/>
                      </a:lnTo>
                      <a:lnTo>
                        <a:pt x="220" y="438"/>
                      </a:lnTo>
                      <a:lnTo>
                        <a:pt x="203" y="439"/>
                      </a:lnTo>
                      <a:lnTo>
                        <a:pt x="188" y="439"/>
                      </a:lnTo>
                      <a:lnTo>
                        <a:pt x="173" y="441"/>
                      </a:lnTo>
                      <a:lnTo>
                        <a:pt x="161" y="441"/>
                      </a:lnTo>
                      <a:lnTo>
                        <a:pt x="148" y="441"/>
                      </a:lnTo>
                      <a:lnTo>
                        <a:pt x="137" y="442"/>
                      </a:lnTo>
                      <a:lnTo>
                        <a:pt x="127" y="442"/>
                      </a:lnTo>
                      <a:lnTo>
                        <a:pt x="118" y="442"/>
                      </a:lnTo>
                      <a:lnTo>
                        <a:pt x="110" y="442"/>
                      </a:lnTo>
                      <a:lnTo>
                        <a:pt x="104" y="442"/>
                      </a:lnTo>
                      <a:lnTo>
                        <a:pt x="100" y="444"/>
                      </a:lnTo>
                      <a:lnTo>
                        <a:pt x="99" y="44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52" name="Freeform 44"/>
                <p:cNvSpPr>
                  <a:spLocks/>
                </p:cNvSpPr>
                <p:nvPr/>
              </p:nvSpPr>
              <p:spPr bwMode="auto">
                <a:xfrm>
                  <a:off x="4862513" y="3819525"/>
                  <a:ext cx="741362" cy="658813"/>
                </a:xfrm>
                <a:custGeom>
                  <a:avLst/>
                  <a:gdLst>
                    <a:gd name="T0" fmla="*/ 307 w 419"/>
                    <a:gd name="T1" fmla="*/ 374 h 384"/>
                    <a:gd name="T2" fmla="*/ 308 w 419"/>
                    <a:gd name="T3" fmla="*/ 365 h 384"/>
                    <a:gd name="T4" fmla="*/ 310 w 419"/>
                    <a:gd name="T5" fmla="*/ 360 h 384"/>
                    <a:gd name="T6" fmla="*/ 314 w 419"/>
                    <a:gd name="T7" fmla="*/ 356 h 384"/>
                    <a:gd name="T8" fmla="*/ 313 w 419"/>
                    <a:gd name="T9" fmla="*/ 351 h 384"/>
                    <a:gd name="T10" fmla="*/ 307 w 419"/>
                    <a:gd name="T11" fmla="*/ 332 h 384"/>
                    <a:gd name="T12" fmla="*/ 301 w 419"/>
                    <a:gd name="T13" fmla="*/ 312 h 384"/>
                    <a:gd name="T14" fmla="*/ 304 w 419"/>
                    <a:gd name="T15" fmla="*/ 306 h 384"/>
                    <a:gd name="T16" fmla="*/ 313 w 419"/>
                    <a:gd name="T17" fmla="*/ 302 h 384"/>
                    <a:gd name="T18" fmla="*/ 313 w 419"/>
                    <a:gd name="T19" fmla="*/ 297 h 384"/>
                    <a:gd name="T20" fmla="*/ 308 w 419"/>
                    <a:gd name="T21" fmla="*/ 296 h 384"/>
                    <a:gd name="T22" fmla="*/ 308 w 419"/>
                    <a:gd name="T23" fmla="*/ 293 h 384"/>
                    <a:gd name="T24" fmla="*/ 313 w 419"/>
                    <a:gd name="T25" fmla="*/ 287 h 384"/>
                    <a:gd name="T26" fmla="*/ 314 w 419"/>
                    <a:gd name="T27" fmla="*/ 284 h 384"/>
                    <a:gd name="T28" fmla="*/ 311 w 419"/>
                    <a:gd name="T29" fmla="*/ 276 h 384"/>
                    <a:gd name="T30" fmla="*/ 313 w 419"/>
                    <a:gd name="T31" fmla="*/ 270 h 384"/>
                    <a:gd name="T32" fmla="*/ 320 w 419"/>
                    <a:gd name="T33" fmla="*/ 267 h 384"/>
                    <a:gd name="T34" fmla="*/ 322 w 419"/>
                    <a:gd name="T35" fmla="*/ 261 h 384"/>
                    <a:gd name="T36" fmla="*/ 321 w 419"/>
                    <a:gd name="T37" fmla="*/ 257 h 384"/>
                    <a:gd name="T38" fmla="*/ 328 w 419"/>
                    <a:gd name="T39" fmla="*/ 242 h 384"/>
                    <a:gd name="T40" fmla="*/ 353 w 419"/>
                    <a:gd name="T41" fmla="*/ 222 h 384"/>
                    <a:gd name="T42" fmla="*/ 374 w 419"/>
                    <a:gd name="T43" fmla="*/ 173 h 384"/>
                    <a:gd name="T44" fmla="*/ 376 w 419"/>
                    <a:gd name="T45" fmla="*/ 170 h 384"/>
                    <a:gd name="T46" fmla="*/ 377 w 419"/>
                    <a:gd name="T47" fmla="*/ 164 h 384"/>
                    <a:gd name="T48" fmla="*/ 373 w 419"/>
                    <a:gd name="T49" fmla="*/ 163 h 384"/>
                    <a:gd name="T50" fmla="*/ 374 w 419"/>
                    <a:gd name="T51" fmla="*/ 159 h 384"/>
                    <a:gd name="T52" fmla="*/ 382 w 419"/>
                    <a:gd name="T53" fmla="*/ 153 h 384"/>
                    <a:gd name="T54" fmla="*/ 388 w 419"/>
                    <a:gd name="T55" fmla="*/ 141 h 384"/>
                    <a:gd name="T56" fmla="*/ 387 w 419"/>
                    <a:gd name="T57" fmla="*/ 130 h 384"/>
                    <a:gd name="T58" fmla="*/ 385 w 419"/>
                    <a:gd name="T59" fmla="*/ 126 h 384"/>
                    <a:gd name="T60" fmla="*/ 390 w 419"/>
                    <a:gd name="T61" fmla="*/ 113 h 384"/>
                    <a:gd name="T62" fmla="*/ 396 w 419"/>
                    <a:gd name="T63" fmla="*/ 105 h 384"/>
                    <a:gd name="T64" fmla="*/ 400 w 419"/>
                    <a:gd name="T65" fmla="*/ 101 h 384"/>
                    <a:gd name="T66" fmla="*/ 406 w 419"/>
                    <a:gd name="T67" fmla="*/ 90 h 384"/>
                    <a:gd name="T68" fmla="*/ 399 w 419"/>
                    <a:gd name="T69" fmla="*/ 86 h 384"/>
                    <a:gd name="T70" fmla="*/ 397 w 419"/>
                    <a:gd name="T71" fmla="*/ 86 h 384"/>
                    <a:gd name="T72" fmla="*/ 402 w 419"/>
                    <a:gd name="T73" fmla="*/ 81 h 384"/>
                    <a:gd name="T74" fmla="*/ 407 w 419"/>
                    <a:gd name="T75" fmla="*/ 75 h 384"/>
                    <a:gd name="T76" fmla="*/ 416 w 419"/>
                    <a:gd name="T77" fmla="*/ 64 h 384"/>
                    <a:gd name="T78" fmla="*/ 418 w 419"/>
                    <a:gd name="T79" fmla="*/ 56 h 384"/>
                    <a:gd name="T80" fmla="*/ 415 w 419"/>
                    <a:gd name="T81" fmla="*/ 53 h 384"/>
                    <a:gd name="T82" fmla="*/ 360 w 419"/>
                    <a:gd name="T83" fmla="*/ 54 h 384"/>
                    <a:gd name="T84" fmla="*/ 364 w 419"/>
                    <a:gd name="T85" fmla="*/ 42 h 384"/>
                    <a:gd name="T86" fmla="*/ 373 w 419"/>
                    <a:gd name="T87" fmla="*/ 29 h 384"/>
                    <a:gd name="T88" fmla="*/ 383 w 419"/>
                    <a:gd name="T89" fmla="*/ 15 h 384"/>
                    <a:gd name="T90" fmla="*/ 376 w 419"/>
                    <a:gd name="T91" fmla="*/ 4 h 384"/>
                    <a:gd name="T92" fmla="*/ 366 w 419"/>
                    <a:gd name="T93" fmla="*/ 0 h 384"/>
                    <a:gd name="T94" fmla="*/ 355 w 419"/>
                    <a:gd name="T95" fmla="*/ 1 h 384"/>
                    <a:gd name="T96" fmla="*/ 331 w 419"/>
                    <a:gd name="T97" fmla="*/ 2 h 384"/>
                    <a:gd name="T98" fmla="*/ 295 w 419"/>
                    <a:gd name="T99" fmla="*/ 4 h 384"/>
                    <a:gd name="T100" fmla="*/ 251 w 419"/>
                    <a:gd name="T101" fmla="*/ 5 h 384"/>
                    <a:gd name="T102" fmla="*/ 202 w 419"/>
                    <a:gd name="T103" fmla="*/ 8 h 384"/>
                    <a:gd name="T104" fmla="*/ 152 w 419"/>
                    <a:gd name="T105" fmla="*/ 9 h 384"/>
                    <a:gd name="T106" fmla="*/ 104 w 419"/>
                    <a:gd name="T107" fmla="*/ 12 h 384"/>
                    <a:gd name="T108" fmla="*/ 62 w 419"/>
                    <a:gd name="T109" fmla="*/ 14 h 384"/>
                    <a:gd name="T110" fmla="*/ 28 w 419"/>
                    <a:gd name="T111" fmla="*/ 15 h 384"/>
                    <a:gd name="T112" fmla="*/ 5 w 419"/>
                    <a:gd name="T113" fmla="*/ 15 h 384"/>
                    <a:gd name="T114" fmla="*/ 17 w 419"/>
                    <a:gd name="T115" fmla="*/ 134 h 384"/>
                    <a:gd name="T116" fmla="*/ 25 w 419"/>
                    <a:gd name="T117" fmla="*/ 329 h 384"/>
                    <a:gd name="T118" fmla="*/ 55 w 419"/>
                    <a:gd name="T119" fmla="*/ 383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19" h="384">
                      <a:moveTo>
                        <a:pt x="307" y="375"/>
                      </a:moveTo>
                      <a:lnTo>
                        <a:pt x="307" y="375"/>
                      </a:lnTo>
                      <a:lnTo>
                        <a:pt x="307" y="374"/>
                      </a:lnTo>
                      <a:lnTo>
                        <a:pt x="307" y="371"/>
                      </a:lnTo>
                      <a:lnTo>
                        <a:pt x="307" y="368"/>
                      </a:lnTo>
                      <a:lnTo>
                        <a:pt x="308" y="365"/>
                      </a:lnTo>
                      <a:lnTo>
                        <a:pt x="308" y="362"/>
                      </a:lnTo>
                      <a:lnTo>
                        <a:pt x="310" y="360"/>
                      </a:lnTo>
                      <a:lnTo>
                        <a:pt x="310" y="360"/>
                      </a:lnTo>
                      <a:lnTo>
                        <a:pt x="313" y="359"/>
                      </a:lnTo>
                      <a:lnTo>
                        <a:pt x="314" y="357"/>
                      </a:lnTo>
                      <a:lnTo>
                        <a:pt x="314" y="356"/>
                      </a:lnTo>
                      <a:lnTo>
                        <a:pt x="314" y="354"/>
                      </a:lnTo>
                      <a:lnTo>
                        <a:pt x="313" y="352"/>
                      </a:lnTo>
                      <a:lnTo>
                        <a:pt x="313" y="351"/>
                      </a:lnTo>
                      <a:lnTo>
                        <a:pt x="311" y="350"/>
                      </a:lnTo>
                      <a:lnTo>
                        <a:pt x="311" y="350"/>
                      </a:lnTo>
                      <a:lnTo>
                        <a:pt x="307" y="332"/>
                      </a:lnTo>
                      <a:lnTo>
                        <a:pt x="305" y="326"/>
                      </a:lnTo>
                      <a:lnTo>
                        <a:pt x="298" y="319"/>
                      </a:lnTo>
                      <a:lnTo>
                        <a:pt x="301" y="312"/>
                      </a:lnTo>
                      <a:lnTo>
                        <a:pt x="301" y="308"/>
                      </a:lnTo>
                      <a:lnTo>
                        <a:pt x="303" y="306"/>
                      </a:lnTo>
                      <a:lnTo>
                        <a:pt x="304" y="306"/>
                      </a:lnTo>
                      <a:lnTo>
                        <a:pt x="307" y="305"/>
                      </a:lnTo>
                      <a:lnTo>
                        <a:pt x="308" y="305"/>
                      </a:lnTo>
                      <a:lnTo>
                        <a:pt x="313" y="302"/>
                      </a:lnTo>
                      <a:lnTo>
                        <a:pt x="314" y="300"/>
                      </a:lnTo>
                      <a:lnTo>
                        <a:pt x="314" y="299"/>
                      </a:lnTo>
                      <a:lnTo>
                        <a:pt x="313" y="297"/>
                      </a:lnTo>
                      <a:lnTo>
                        <a:pt x="311" y="296"/>
                      </a:lnTo>
                      <a:lnTo>
                        <a:pt x="310" y="296"/>
                      </a:lnTo>
                      <a:lnTo>
                        <a:pt x="308" y="296"/>
                      </a:lnTo>
                      <a:lnTo>
                        <a:pt x="307" y="296"/>
                      </a:lnTo>
                      <a:lnTo>
                        <a:pt x="307" y="294"/>
                      </a:lnTo>
                      <a:lnTo>
                        <a:pt x="308" y="293"/>
                      </a:lnTo>
                      <a:lnTo>
                        <a:pt x="310" y="291"/>
                      </a:lnTo>
                      <a:lnTo>
                        <a:pt x="311" y="290"/>
                      </a:lnTo>
                      <a:lnTo>
                        <a:pt x="313" y="287"/>
                      </a:lnTo>
                      <a:lnTo>
                        <a:pt x="314" y="287"/>
                      </a:lnTo>
                      <a:lnTo>
                        <a:pt x="314" y="285"/>
                      </a:lnTo>
                      <a:lnTo>
                        <a:pt x="314" y="284"/>
                      </a:lnTo>
                      <a:lnTo>
                        <a:pt x="313" y="281"/>
                      </a:lnTo>
                      <a:lnTo>
                        <a:pt x="311" y="279"/>
                      </a:lnTo>
                      <a:lnTo>
                        <a:pt x="311" y="276"/>
                      </a:lnTo>
                      <a:lnTo>
                        <a:pt x="311" y="273"/>
                      </a:lnTo>
                      <a:lnTo>
                        <a:pt x="311" y="272"/>
                      </a:lnTo>
                      <a:lnTo>
                        <a:pt x="313" y="270"/>
                      </a:lnTo>
                      <a:lnTo>
                        <a:pt x="314" y="269"/>
                      </a:lnTo>
                      <a:lnTo>
                        <a:pt x="316" y="269"/>
                      </a:lnTo>
                      <a:lnTo>
                        <a:pt x="320" y="267"/>
                      </a:lnTo>
                      <a:lnTo>
                        <a:pt x="322" y="266"/>
                      </a:lnTo>
                      <a:lnTo>
                        <a:pt x="322" y="263"/>
                      </a:lnTo>
                      <a:lnTo>
                        <a:pt x="322" y="261"/>
                      </a:lnTo>
                      <a:lnTo>
                        <a:pt x="322" y="260"/>
                      </a:lnTo>
                      <a:lnTo>
                        <a:pt x="321" y="258"/>
                      </a:lnTo>
                      <a:lnTo>
                        <a:pt x="321" y="257"/>
                      </a:lnTo>
                      <a:lnTo>
                        <a:pt x="320" y="257"/>
                      </a:lnTo>
                      <a:lnTo>
                        <a:pt x="333" y="251"/>
                      </a:lnTo>
                      <a:lnTo>
                        <a:pt x="328" y="242"/>
                      </a:lnTo>
                      <a:lnTo>
                        <a:pt x="341" y="228"/>
                      </a:lnTo>
                      <a:lnTo>
                        <a:pt x="346" y="228"/>
                      </a:lnTo>
                      <a:lnTo>
                        <a:pt x="353" y="222"/>
                      </a:lnTo>
                      <a:lnTo>
                        <a:pt x="353" y="195"/>
                      </a:lnTo>
                      <a:lnTo>
                        <a:pt x="361" y="183"/>
                      </a:lnTo>
                      <a:lnTo>
                        <a:pt x="374" y="173"/>
                      </a:lnTo>
                      <a:lnTo>
                        <a:pt x="374" y="173"/>
                      </a:lnTo>
                      <a:lnTo>
                        <a:pt x="374" y="171"/>
                      </a:lnTo>
                      <a:lnTo>
                        <a:pt x="376" y="170"/>
                      </a:lnTo>
                      <a:lnTo>
                        <a:pt x="376" y="167"/>
                      </a:lnTo>
                      <a:lnTo>
                        <a:pt x="376" y="165"/>
                      </a:lnTo>
                      <a:lnTo>
                        <a:pt x="377" y="164"/>
                      </a:lnTo>
                      <a:lnTo>
                        <a:pt x="377" y="163"/>
                      </a:lnTo>
                      <a:lnTo>
                        <a:pt x="377" y="163"/>
                      </a:lnTo>
                      <a:lnTo>
                        <a:pt x="373" y="163"/>
                      </a:lnTo>
                      <a:lnTo>
                        <a:pt x="371" y="161"/>
                      </a:lnTo>
                      <a:lnTo>
                        <a:pt x="371" y="160"/>
                      </a:lnTo>
                      <a:lnTo>
                        <a:pt x="374" y="159"/>
                      </a:lnTo>
                      <a:lnTo>
                        <a:pt x="377" y="156"/>
                      </a:lnTo>
                      <a:lnTo>
                        <a:pt x="379" y="155"/>
                      </a:lnTo>
                      <a:lnTo>
                        <a:pt x="382" y="153"/>
                      </a:lnTo>
                      <a:lnTo>
                        <a:pt x="383" y="153"/>
                      </a:lnTo>
                      <a:lnTo>
                        <a:pt x="387" y="147"/>
                      </a:lnTo>
                      <a:lnTo>
                        <a:pt x="388" y="141"/>
                      </a:lnTo>
                      <a:lnTo>
                        <a:pt x="390" y="137"/>
                      </a:lnTo>
                      <a:lnTo>
                        <a:pt x="388" y="133"/>
                      </a:lnTo>
                      <a:lnTo>
                        <a:pt x="387" y="130"/>
                      </a:lnTo>
                      <a:lnTo>
                        <a:pt x="385" y="128"/>
                      </a:lnTo>
                      <a:lnTo>
                        <a:pt x="385" y="126"/>
                      </a:lnTo>
                      <a:lnTo>
                        <a:pt x="385" y="126"/>
                      </a:lnTo>
                      <a:lnTo>
                        <a:pt x="388" y="116"/>
                      </a:lnTo>
                      <a:lnTo>
                        <a:pt x="388" y="114"/>
                      </a:lnTo>
                      <a:lnTo>
                        <a:pt x="390" y="113"/>
                      </a:lnTo>
                      <a:lnTo>
                        <a:pt x="391" y="111"/>
                      </a:lnTo>
                      <a:lnTo>
                        <a:pt x="393" y="108"/>
                      </a:lnTo>
                      <a:lnTo>
                        <a:pt x="396" y="105"/>
                      </a:lnTo>
                      <a:lnTo>
                        <a:pt x="397" y="102"/>
                      </a:lnTo>
                      <a:lnTo>
                        <a:pt x="399" y="101"/>
                      </a:lnTo>
                      <a:lnTo>
                        <a:pt x="400" y="101"/>
                      </a:lnTo>
                      <a:lnTo>
                        <a:pt x="405" y="95"/>
                      </a:lnTo>
                      <a:lnTo>
                        <a:pt x="406" y="92"/>
                      </a:lnTo>
                      <a:lnTo>
                        <a:pt x="406" y="90"/>
                      </a:lnTo>
                      <a:lnTo>
                        <a:pt x="405" y="87"/>
                      </a:lnTo>
                      <a:lnTo>
                        <a:pt x="402" y="87"/>
                      </a:lnTo>
                      <a:lnTo>
                        <a:pt x="399" y="86"/>
                      </a:lnTo>
                      <a:lnTo>
                        <a:pt x="397" y="86"/>
                      </a:lnTo>
                      <a:lnTo>
                        <a:pt x="397" y="86"/>
                      </a:lnTo>
                      <a:lnTo>
                        <a:pt x="397" y="86"/>
                      </a:lnTo>
                      <a:lnTo>
                        <a:pt x="399" y="84"/>
                      </a:lnTo>
                      <a:lnTo>
                        <a:pt x="400" y="83"/>
                      </a:lnTo>
                      <a:lnTo>
                        <a:pt x="402" y="81"/>
                      </a:lnTo>
                      <a:lnTo>
                        <a:pt x="405" y="78"/>
                      </a:lnTo>
                      <a:lnTo>
                        <a:pt x="406" y="77"/>
                      </a:lnTo>
                      <a:lnTo>
                        <a:pt x="407" y="75"/>
                      </a:lnTo>
                      <a:lnTo>
                        <a:pt x="409" y="74"/>
                      </a:lnTo>
                      <a:lnTo>
                        <a:pt x="413" y="68"/>
                      </a:lnTo>
                      <a:lnTo>
                        <a:pt x="416" y="64"/>
                      </a:lnTo>
                      <a:lnTo>
                        <a:pt x="418" y="62"/>
                      </a:lnTo>
                      <a:lnTo>
                        <a:pt x="418" y="59"/>
                      </a:lnTo>
                      <a:lnTo>
                        <a:pt x="418" y="56"/>
                      </a:lnTo>
                      <a:lnTo>
                        <a:pt x="416" y="54"/>
                      </a:lnTo>
                      <a:lnTo>
                        <a:pt x="415" y="53"/>
                      </a:lnTo>
                      <a:lnTo>
                        <a:pt x="415" y="53"/>
                      </a:lnTo>
                      <a:lnTo>
                        <a:pt x="415" y="53"/>
                      </a:lnTo>
                      <a:lnTo>
                        <a:pt x="360" y="56"/>
                      </a:lnTo>
                      <a:lnTo>
                        <a:pt x="360" y="54"/>
                      </a:lnTo>
                      <a:lnTo>
                        <a:pt x="361" y="51"/>
                      </a:lnTo>
                      <a:lnTo>
                        <a:pt x="363" y="48"/>
                      </a:lnTo>
                      <a:lnTo>
                        <a:pt x="364" y="42"/>
                      </a:lnTo>
                      <a:lnTo>
                        <a:pt x="367" y="38"/>
                      </a:lnTo>
                      <a:lnTo>
                        <a:pt x="370" y="32"/>
                      </a:lnTo>
                      <a:lnTo>
                        <a:pt x="373" y="29"/>
                      </a:lnTo>
                      <a:lnTo>
                        <a:pt x="379" y="24"/>
                      </a:lnTo>
                      <a:lnTo>
                        <a:pt x="382" y="20"/>
                      </a:lnTo>
                      <a:lnTo>
                        <a:pt x="383" y="15"/>
                      </a:lnTo>
                      <a:lnTo>
                        <a:pt x="382" y="11"/>
                      </a:lnTo>
                      <a:lnTo>
                        <a:pt x="379" y="7"/>
                      </a:lnTo>
                      <a:lnTo>
                        <a:pt x="376" y="4"/>
                      </a:lnTo>
                      <a:lnTo>
                        <a:pt x="371" y="1"/>
                      </a:lnTo>
                      <a:lnTo>
                        <a:pt x="369" y="0"/>
                      </a:lnTo>
                      <a:lnTo>
                        <a:pt x="366" y="0"/>
                      </a:lnTo>
                      <a:lnTo>
                        <a:pt x="364" y="1"/>
                      </a:lnTo>
                      <a:lnTo>
                        <a:pt x="361" y="1"/>
                      </a:lnTo>
                      <a:lnTo>
                        <a:pt x="355" y="1"/>
                      </a:lnTo>
                      <a:lnTo>
                        <a:pt x="349" y="1"/>
                      </a:lnTo>
                      <a:lnTo>
                        <a:pt x="341" y="2"/>
                      </a:lnTo>
                      <a:lnTo>
                        <a:pt x="331" y="2"/>
                      </a:lnTo>
                      <a:lnTo>
                        <a:pt x="320" y="2"/>
                      </a:lnTo>
                      <a:lnTo>
                        <a:pt x="308" y="4"/>
                      </a:lnTo>
                      <a:lnTo>
                        <a:pt x="295" y="4"/>
                      </a:lnTo>
                      <a:lnTo>
                        <a:pt x="281" y="5"/>
                      </a:lnTo>
                      <a:lnTo>
                        <a:pt x="267" y="5"/>
                      </a:lnTo>
                      <a:lnTo>
                        <a:pt x="251" y="5"/>
                      </a:lnTo>
                      <a:lnTo>
                        <a:pt x="235" y="7"/>
                      </a:lnTo>
                      <a:lnTo>
                        <a:pt x="220" y="7"/>
                      </a:lnTo>
                      <a:lnTo>
                        <a:pt x="202" y="8"/>
                      </a:lnTo>
                      <a:lnTo>
                        <a:pt x="187" y="8"/>
                      </a:lnTo>
                      <a:lnTo>
                        <a:pt x="169" y="9"/>
                      </a:lnTo>
                      <a:lnTo>
                        <a:pt x="152" y="9"/>
                      </a:lnTo>
                      <a:lnTo>
                        <a:pt x="136" y="11"/>
                      </a:lnTo>
                      <a:lnTo>
                        <a:pt x="121" y="11"/>
                      </a:lnTo>
                      <a:lnTo>
                        <a:pt x="104" y="12"/>
                      </a:lnTo>
                      <a:lnTo>
                        <a:pt x="89" y="12"/>
                      </a:lnTo>
                      <a:lnTo>
                        <a:pt x="74" y="14"/>
                      </a:lnTo>
                      <a:lnTo>
                        <a:pt x="62" y="14"/>
                      </a:lnTo>
                      <a:lnTo>
                        <a:pt x="49" y="14"/>
                      </a:lnTo>
                      <a:lnTo>
                        <a:pt x="38" y="15"/>
                      </a:lnTo>
                      <a:lnTo>
                        <a:pt x="28" y="15"/>
                      </a:lnTo>
                      <a:lnTo>
                        <a:pt x="19" y="15"/>
                      </a:lnTo>
                      <a:lnTo>
                        <a:pt x="11" y="15"/>
                      </a:lnTo>
                      <a:lnTo>
                        <a:pt x="5" y="15"/>
                      </a:lnTo>
                      <a:lnTo>
                        <a:pt x="1" y="17"/>
                      </a:lnTo>
                      <a:lnTo>
                        <a:pt x="0" y="17"/>
                      </a:lnTo>
                      <a:lnTo>
                        <a:pt x="17" y="134"/>
                      </a:lnTo>
                      <a:lnTo>
                        <a:pt x="16" y="319"/>
                      </a:lnTo>
                      <a:lnTo>
                        <a:pt x="14" y="317"/>
                      </a:lnTo>
                      <a:lnTo>
                        <a:pt x="25" y="329"/>
                      </a:lnTo>
                      <a:lnTo>
                        <a:pt x="46" y="326"/>
                      </a:lnTo>
                      <a:lnTo>
                        <a:pt x="55" y="327"/>
                      </a:lnTo>
                      <a:lnTo>
                        <a:pt x="55" y="383"/>
                      </a:lnTo>
                      <a:lnTo>
                        <a:pt x="307" y="37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53" name="Freeform 45"/>
                <p:cNvSpPr>
                  <a:spLocks/>
                </p:cNvSpPr>
                <p:nvPr/>
              </p:nvSpPr>
              <p:spPr bwMode="auto">
                <a:xfrm>
                  <a:off x="4862513" y="3819525"/>
                  <a:ext cx="741362" cy="658813"/>
                </a:xfrm>
                <a:custGeom>
                  <a:avLst/>
                  <a:gdLst>
                    <a:gd name="T0" fmla="*/ 307 w 419"/>
                    <a:gd name="T1" fmla="*/ 374 h 384"/>
                    <a:gd name="T2" fmla="*/ 308 w 419"/>
                    <a:gd name="T3" fmla="*/ 362 h 384"/>
                    <a:gd name="T4" fmla="*/ 313 w 419"/>
                    <a:gd name="T5" fmla="*/ 359 h 384"/>
                    <a:gd name="T6" fmla="*/ 313 w 419"/>
                    <a:gd name="T7" fmla="*/ 352 h 384"/>
                    <a:gd name="T8" fmla="*/ 307 w 419"/>
                    <a:gd name="T9" fmla="*/ 332 h 384"/>
                    <a:gd name="T10" fmla="*/ 301 w 419"/>
                    <a:gd name="T11" fmla="*/ 308 h 384"/>
                    <a:gd name="T12" fmla="*/ 307 w 419"/>
                    <a:gd name="T13" fmla="*/ 305 h 384"/>
                    <a:gd name="T14" fmla="*/ 314 w 419"/>
                    <a:gd name="T15" fmla="*/ 300 h 384"/>
                    <a:gd name="T16" fmla="*/ 310 w 419"/>
                    <a:gd name="T17" fmla="*/ 296 h 384"/>
                    <a:gd name="T18" fmla="*/ 307 w 419"/>
                    <a:gd name="T19" fmla="*/ 294 h 384"/>
                    <a:gd name="T20" fmla="*/ 313 w 419"/>
                    <a:gd name="T21" fmla="*/ 287 h 384"/>
                    <a:gd name="T22" fmla="*/ 314 w 419"/>
                    <a:gd name="T23" fmla="*/ 284 h 384"/>
                    <a:gd name="T24" fmla="*/ 311 w 419"/>
                    <a:gd name="T25" fmla="*/ 273 h 384"/>
                    <a:gd name="T26" fmla="*/ 316 w 419"/>
                    <a:gd name="T27" fmla="*/ 269 h 384"/>
                    <a:gd name="T28" fmla="*/ 322 w 419"/>
                    <a:gd name="T29" fmla="*/ 263 h 384"/>
                    <a:gd name="T30" fmla="*/ 321 w 419"/>
                    <a:gd name="T31" fmla="*/ 257 h 384"/>
                    <a:gd name="T32" fmla="*/ 341 w 419"/>
                    <a:gd name="T33" fmla="*/ 228 h 384"/>
                    <a:gd name="T34" fmla="*/ 361 w 419"/>
                    <a:gd name="T35" fmla="*/ 183 h 384"/>
                    <a:gd name="T36" fmla="*/ 374 w 419"/>
                    <a:gd name="T37" fmla="*/ 171 h 384"/>
                    <a:gd name="T38" fmla="*/ 377 w 419"/>
                    <a:gd name="T39" fmla="*/ 164 h 384"/>
                    <a:gd name="T40" fmla="*/ 373 w 419"/>
                    <a:gd name="T41" fmla="*/ 163 h 384"/>
                    <a:gd name="T42" fmla="*/ 377 w 419"/>
                    <a:gd name="T43" fmla="*/ 156 h 384"/>
                    <a:gd name="T44" fmla="*/ 383 w 419"/>
                    <a:gd name="T45" fmla="*/ 153 h 384"/>
                    <a:gd name="T46" fmla="*/ 388 w 419"/>
                    <a:gd name="T47" fmla="*/ 133 h 384"/>
                    <a:gd name="T48" fmla="*/ 385 w 419"/>
                    <a:gd name="T49" fmla="*/ 126 h 384"/>
                    <a:gd name="T50" fmla="*/ 390 w 419"/>
                    <a:gd name="T51" fmla="*/ 113 h 384"/>
                    <a:gd name="T52" fmla="*/ 397 w 419"/>
                    <a:gd name="T53" fmla="*/ 102 h 384"/>
                    <a:gd name="T54" fmla="*/ 405 w 419"/>
                    <a:gd name="T55" fmla="*/ 95 h 384"/>
                    <a:gd name="T56" fmla="*/ 402 w 419"/>
                    <a:gd name="T57" fmla="*/ 87 h 384"/>
                    <a:gd name="T58" fmla="*/ 397 w 419"/>
                    <a:gd name="T59" fmla="*/ 86 h 384"/>
                    <a:gd name="T60" fmla="*/ 402 w 419"/>
                    <a:gd name="T61" fmla="*/ 81 h 384"/>
                    <a:gd name="T62" fmla="*/ 409 w 419"/>
                    <a:gd name="T63" fmla="*/ 74 h 384"/>
                    <a:gd name="T64" fmla="*/ 418 w 419"/>
                    <a:gd name="T65" fmla="*/ 62 h 384"/>
                    <a:gd name="T66" fmla="*/ 415 w 419"/>
                    <a:gd name="T67" fmla="*/ 53 h 384"/>
                    <a:gd name="T68" fmla="*/ 360 w 419"/>
                    <a:gd name="T69" fmla="*/ 56 h 384"/>
                    <a:gd name="T70" fmla="*/ 364 w 419"/>
                    <a:gd name="T71" fmla="*/ 42 h 384"/>
                    <a:gd name="T72" fmla="*/ 379 w 419"/>
                    <a:gd name="T73" fmla="*/ 24 h 384"/>
                    <a:gd name="T74" fmla="*/ 382 w 419"/>
                    <a:gd name="T75" fmla="*/ 11 h 384"/>
                    <a:gd name="T76" fmla="*/ 369 w 419"/>
                    <a:gd name="T77" fmla="*/ 0 h 384"/>
                    <a:gd name="T78" fmla="*/ 361 w 419"/>
                    <a:gd name="T79" fmla="*/ 1 h 384"/>
                    <a:gd name="T80" fmla="*/ 331 w 419"/>
                    <a:gd name="T81" fmla="*/ 2 h 384"/>
                    <a:gd name="T82" fmla="*/ 281 w 419"/>
                    <a:gd name="T83" fmla="*/ 5 h 384"/>
                    <a:gd name="T84" fmla="*/ 220 w 419"/>
                    <a:gd name="T85" fmla="*/ 7 h 384"/>
                    <a:gd name="T86" fmla="*/ 152 w 419"/>
                    <a:gd name="T87" fmla="*/ 9 h 384"/>
                    <a:gd name="T88" fmla="*/ 89 w 419"/>
                    <a:gd name="T89" fmla="*/ 12 h 384"/>
                    <a:gd name="T90" fmla="*/ 38 w 419"/>
                    <a:gd name="T91" fmla="*/ 15 h 384"/>
                    <a:gd name="T92" fmla="*/ 5 w 419"/>
                    <a:gd name="T93" fmla="*/ 15 h 384"/>
                    <a:gd name="T94" fmla="*/ 16 w 419"/>
                    <a:gd name="T95" fmla="*/ 319 h 384"/>
                    <a:gd name="T96" fmla="*/ 55 w 419"/>
                    <a:gd name="T97" fmla="*/ 327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19" h="384">
                      <a:moveTo>
                        <a:pt x="307" y="375"/>
                      </a:moveTo>
                      <a:lnTo>
                        <a:pt x="307" y="375"/>
                      </a:lnTo>
                      <a:lnTo>
                        <a:pt x="307" y="375"/>
                      </a:lnTo>
                      <a:lnTo>
                        <a:pt x="307" y="374"/>
                      </a:lnTo>
                      <a:lnTo>
                        <a:pt x="307" y="371"/>
                      </a:lnTo>
                      <a:lnTo>
                        <a:pt x="307" y="368"/>
                      </a:lnTo>
                      <a:lnTo>
                        <a:pt x="308" y="365"/>
                      </a:lnTo>
                      <a:lnTo>
                        <a:pt x="308" y="362"/>
                      </a:lnTo>
                      <a:lnTo>
                        <a:pt x="310" y="360"/>
                      </a:lnTo>
                      <a:lnTo>
                        <a:pt x="310" y="360"/>
                      </a:lnTo>
                      <a:lnTo>
                        <a:pt x="310" y="360"/>
                      </a:lnTo>
                      <a:lnTo>
                        <a:pt x="313" y="359"/>
                      </a:lnTo>
                      <a:lnTo>
                        <a:pt x="314" y="357"/>
                      </a:lnTo>
                      <a:lnTo>
                        <a:pt x="314" y="356"/>
                      </a:lnTo>
                      <a:lnTo>
                        <a:pt x="314" y="354"/>
                      </a:lnTo>
                      <a:lnTo>
                        <a:pt x="313" y="352"/>
                      </a:lnTo>
                      <a:lnTo>
                        <a:pt x="313" y="351"/>
                      </a:lnTo>
                      <a:lnTo>
                        <a:pt x="311" y="350"/>
                      </a:lnTo>
                      <a:lnTo>
                        <a:pt x="311" y="350"/>
                      </a:lnTo>
                      <a:lnTo>
                        <a:pt x="307" y="332"/>
                      </a:lnTo>
                      <a:lnTo>
                        <a:pt x="305" y="326"/>
                      </a:lnTo>
                      <a:lnTo>
                        <a:pt x="298" y="319"/>
                      </a:lnTo>
                      <a:lnTo>
                        <a:pt x="301" y="312"/>
                      </a:lnTo>
                      <a:lnTo>
                        <a:pt x="301" y="308"/>
                      </a:lnTo>
                      <a:lnTo>
                        <a:pt x="301" y="308"/>
                      </a:lnTo>
                      <a:lnTo>
                        <a:pt x="303" y="306"/>
                      </a:lnTo>
                      <a:lnTo>
                        <a:pt x="304" y="306"/>
                      </a:lnTo>
                      <a:lnTo>
                        <a:pt x="307" y="305"/>
                      </a:lnTo>
                      <a:lnTo>
                        <a:pt x="308" y="305"/>
                      </a:lnTo>
                      <a:lnTo>
                        <a:pt x="308" y="305"/>
                      </a:lnTo>
                      <a:lnTo>
                        <a:pt x="313" y="302"/>
                      </a:lnTo>
                      <a:lnTo>
                        <a:pt x="314" y="300"/>
                      </a:lnTo>
                      <a:lnTo>
                        <a:pt x="314" y="299"/>
                      </a:lnTo>
                      <a:lnTo>
                        <a:pt x="313" y="297"/>
                      </a:lnTo>
                      <a:lnTo>
                        <a:pt x="311" y="296"/>
                      </a:lnTo>
                      <a:lnTo>
                        <a:pt x="310" y="296"/>
                      </a:lnTo>
                      <a:lnTo>
                        <a:pt x="308" y="296"/>
                      </a:lnTo>
                      <a:lnTo>
                        <a:pt x="307" y="296"/>
                      </a:lnTo>
                      <a:lnTo>
                        <a:pt x="307" y="296"/>
                      </a:lnTo>
                      <a:lnTo>
                        <a:pt x="307" y="294"/>
                      </a:lnTo>
                      <a:lnTo>
                        <a:pt x="308" y="293"/>
                      </a:lnTo>
                      <a:lnTo>
                        <a:pt x="310" y="291"/>
                      </a:lnTo>
                      <a:lnTo>
                        <a:pt x="311" y="290"/>
                      </a:lnTo>
                      <a:lnTo>
                        <a:pt x="313" y="287"/>
                      </a:lnTo>
                      <a:lnTo>
                        <a:pt x="314" y="287"/>
                      </a:lnTo>
                      <a:lnTo>
                        <a:pt x="314" y="285"/>
                      </a:lnTo>
                      <a:lnTo>
                        <a:pt x="314" y="284"/>
                      </a:lnTo>
                      <a:lnTo>
                        <a:pt x="314" y="284"/>
                      </a:lnTo>
                      <a:lnTo>
                        <a:pt x="313" y="281"/>
                      </a:lnTo>
                      <a:lnTo>
                        <a:pt x="311" y="279"/>
                      </a:lnTo>
                      <a:lnTo>
                        <a:pt x="311" y="276"/>
                      </a:lnTo>
                      <a:lnTo>
                        <a:pt x="311" y="273"/>
                      </a:lnTo>
                      <a:lnTo>
                        <a:pt x="311" y="272"/>
                      </a:lnTo>
                      <a:lnTo>
                        <a:pt x="313" y="270"/>
                      </a:lnTo>
                      <a:lnTo>
                        <a:pt x="314" y="269"/>
                      </a:lnTo>
                      <a:lnTo>
                        <a:pt x="316" y="269"/>
                      </a:lnTo>
                      <a:lnTo>
                        <a:pt x="316" y="269"/>
                      </a:lnTo>
                      <a:lnTo>
                        <a:pt x="320" y="267"/>
                      </a:lnTo>
                      <a:lnTo>
                        <a:pt x="322" y="266"/>
                      </a:lnTo>
                      <a:lnTo>
                        <a:pt x="322" y="263"/>
                      </a:lnTo>
                      <a:lnTo>
                        <a:pt x="322" y="261"/>
                      </a:lnTo>
                      <a:lnTo>
                        <a:pt x="322" y="260"/>
                      </a:lnTo>
                      <a:lnTo>
                        <a:pt x="321" y="258"/>
                      </a:lnTo>
                      <a:lnTo>
                        <a:pt x="321" y="257"/>
                      </a:lnTo>
                      <a:lnTo>
                        <a:pt x="320" y="257"/>
                      </a:lnTo>
                      <a:lnTo>
                        <a:pt x="333" y="251"/>
                      </a:lnTo>
                      <a:lnTo>
                        <a:pt x="328" y="242"/>
                      </a:lnTo>
                      <a:lnTo>
                        <a:pt x="341" y="228"/>
                      </a:lnTo>
                      <a:lnTo>
                        <a:pt x="346" y="228"/>
                      </a:lnTo>
                      <a:lnTo>
                        <a:pt x="353" y="222"/>
                      </a:lnTo>
                      <a:lnTo>
                        <a:pt x="353" y="195"/>
                      </a:lnTo>
                      <a:lnTo>
                        <a:pt x="361" y="183"/>
                      </a:lnTo>
                      <a:lnTo>
                        <a:pt x="374" y="173"/>
                      </a:lnTo>
                      <a:lnTo>
                        <a:pt x="374" y="173"/>
                      </a:lnTo>
                      <a:lnTo>
                        <a:pt x="374" y="173"/>
                      </a:lnTo>
                      <a:lnTo>
                        <a:pt x="374" y="171"/>
                      </a:lnTo>
                      <a:lnTo>
                        <a:pt x="376" y="170"/>
                      </a:lnTo>
                      <a:lnTo>
                        <a:pt x="376" y="167"/>
                      </a:lnTo>
                      <a:lnTo>
                        <a:pt x="376" y="165"/>
                      </a:lnTo>
                      <a:lnTo>
                        <a:pt x="377" y="164"/>
                      </a:lnTo>
                      <a:lnTo>
                        <a:pt x="377" y="163"/>
                      </a:lnTo>
                      <a:lnTo>
                        <a:pt x="377" y="163"/>
                      </a:lnTo>
                      <a:lnTo>
                        <a:pt x="377" y="163"/>
                      </a:lnTo>
                      <a:lnTo>
                        <a:pt x="373" y="163"/>
                      </a:lnTo>
                      <a:lnTo>
                        <a:pt x="371" y="161"/>
                      </a:lnTo>
                      <a:lnTo>
                        <a:pt x="371" y="160"/>
                      </a:lnTo>
                      <a:lnTo>
                        <a:pt x="374" y="159"/>
                      </a:lnTo>
                      <a:lnTo>
                        <a:pt x="377" y="156"/>
                      </a:lnTo>
                      <a:lnTo>
                        <a:pt x="379" y="155"/>
                      </a:lnTo>
                      <a:lnTo>
                        <a:pt x="382" y="153"/>
                      </a:lnTo>
                      <a:lnTo>
                        <a:pt x="383" y="153"/>
                      </a:lnTo>
                      <a:lnTo>
                        <a:pt x="383" y="153"/>
                      </a:lnTo>
                      <a:lnTo>
                        <a:pt x="387" y="147"/>
                      </a:lnTo>
                      <a:lnTo>
                        <a:pt x="388" y="141"/>
                      </a:lnTo>
                      <a:lnTo>
                        <a:pt x="390" y="137"/>
                      </a:lnTo>
                      <a:lnTo>
                        <a:pt x="388" y="133"/>
                      </a:lnTo>
                      <a:lnTo>
                        <a:pt x="387" y="130"/>
                      </a:lnTo>
                      <a:lnTo>
                        <a:pt x="385" y="128"/>
                      </a:lnTo>
                      <a:lnTo>
                        <a:pt x="385" y="126"/>
                      </a:lnTo>
                      <a:lnTo>
                        <a:pt x="385" y="126"/>
                      </a:lnTo>
                      <a:lnTo>
                        <a:pt x="388" y="116"/>
                      </a:lnTo>
                      <a:lnTo>
                        <a:pt x="388" y="116"/>
                      </a:lnTo>
                      <a:lnTo>
                        <a:pt x="388" y="114"/>
                      </a:lnTo>
                      <a:lnTo>
                        <a:pt x="390" y="113"/>
                      </a:lnTo>
                      <a:lnTo>
                        <a:pt x="391" y="111"/>
                      </a:lnTo>
                      <a:lnTo>
                        <a:pt x="393" y="108"/>
                      </a:lnTo>
                      <a:lnTo>
                        <a:pt x="396" y="105"/>
                      </a:lnTo>
                      <a:lnTo>
                        <a:pt x="397" y="102"/>
                      </a:lnTo>
                      <a:lnTo>
                        <a:pt x="399" y="101"/>
                      </a:lnTo>
                      <a:lnTo>
                        <a:pt x="400" y="101"/>
                      </a:lnTo>
                      <a:lnTo>
                        <a:pt x="400" y="101"/>
                      </a:lnTo>
                      <a:lnTo>
                        <a:pt x="405" y="95"/>
                      </a:lnTo>
                      <a:lnTo>
                        <a:pt x="406" y="92"/>
                      </a:lnTo>
                      <a:lnTo>
                        <a:pt x="406" y="90"/>
                      </a:lnTo>
                      <a:lnTo>
                        <a:pt x="405" y="87"/>
                      </a:lnTo>
                      <a:lnTo>
                        <a:pt x="402" y="87"/>
                      </a:lnTo>
                      <a:lnTo>
                        <a:pt x="399" y="86"/>
                      </a:lnTo>
                      <a:lnTo>
                        <a:pt x="397" y="86"/>
                      </a:lnTo>
                      <a:lnTo>
                        <a:pt x="397" y="86"/>
                      </a:lnTo>
                      <a:lnTo>
                        <a:pt x="397" y="86"/>
                      </a:lnTo>
                      <a:lnTo>
                        <a:pt x="397" y="86"/>
                      </a:lnTo>
                      <a:lnTo>
                        <a:pt x="399" y="84"/>
                      </a:lnTo>
                      <a:lnTo>
                        <a:pt x="400" y="83"/>
                      </a:lnTo>
                      <a:lnTo>
                        <a:pt x="402" y="81"/>
                      </a:lnTo>
                      <a:lnTo>
                        <a:pt x="405" y="78"/>
                      </a:lnTo>
                      <a:lnTo>
                        <a:pt x="406" y="77"/>
                      </a:lnTo>
                      <a:lnTo>
                        <a:pt x="407" y="75"/>
                      </a:lnTo>
                      <a:lnTo>
                        <a:pt x="409" y="74"/>
                      </a:lnTo>
                      <a:lnTo>
                        <a:pt x="409" y="74"/>
                      </a:lnTo>
                      <a:lnTo>
                        <a:pt x="413" y="68"/>
                      </a:lnTo>
                      <a:lnTo>
                        <a:pt x="416" y="64"/>
                      </a:lnTo>
                      <a:lnTo>
                        <a:pt x="418" y="62"/>
                      </a:lnTo>
                      <a:lnTo>
                        <a:pt x="418" y="59"/>
                      </a:lnTo>
                      <a:lnTo>
                        <a:pt x="418" y="56"/>
                      </a:lnTo>
                      <a:lnTo>
                        <a:pt x="416" y="54"/>
                      </a:lnTo>
                      <a:lnTo>
                        <a:pt x="415" y="53"/>
                      </a:lnTo>
                      <a:lnTo>
                        <a:pt x="415" y="53"/>
                      </a:lnTo>
                      <a:lnTo>
                        <a:pt x="415" y="53"/>
                      </a:lnTo>
                      <a:lnTo>
                        <a:pt x="360" y="56"/>
                      </a:lnTo>
                      <a:lnTo>
                        <a:pt x="360" y="56"/>
                      </a:lnTo>
                      <a:lnTo>
                        <a:pt x="360" y="54"/>
                      </a:lnTo>
                      <a:lnTo>
                        <a:pt x="361" y="51"/>
                      </a:lnTo>
                      <a:lnTo>
                        <a:pt x="363" y="48"/>
                      </a:lnTo>
                      <a:lnTo>
                        <a:pt x="364" y="42"/>
                      </a:lnTo>
                      <a:lnTo>
                        <a:pt x="367" y="38"/>
                      </a:lnTo>
                      <a:lnTo>
                        <a:pt x="370" y="32"/>
                      </a:lnTo>
                      <a:lnTo>
                        <a:pt x="373" y="29"/>
                      </a:lnTo>
                      <a:lnTo>
                        <a:pt x="379" y="24"/>
                      </a:lnTo>
                      <a:lnTo>
                        <a:pt x="379" y="24"/>
                      </a:lnTo>
                      <a:lnTo>
                        <a:pt x="382" y="20"/>
                      </a:lnTo>
                      <a:lnTo>
                        <a:pt x="383" y="15"/>
                      </a:lnTo>
                      <a:lnTo>
                        <a:pt x="382" y="11"/>
                      </a:lnTo>
                      <a:lnTo>
                        <a:pt x="379" y="7"/>
                      </a:lnTo>
                      <a:lnTo>
                        <a:pt x="376" y="4"/>
                      </a:lnTo>
                      <a:lnTo>
                        <a:pt x="371" y="1"/>
                      </a:lnTo>
                      <a:lnTo>
                        <a:pt x="369" y="0"/>
                      </a:lnTo>
                      <a:lnTo>
                        <a:pt x="366" y="0"/>
                      </a:lnTo>
                      <a:lnTo>
                        <a:pt x="366" y="0"/>
                      </a:lnTo>
                      <a:lnTo>
                        <a:pt x="364" y="1"/>
                      </a:lnTo>
                      <a:lnTo>
                        <a:pt x="361" y="1"/>
                      </a:lnTo>
                      <a:lnTo>
                        <a:pt x="355" y="1"/>
                      </a:lnTo>
                      <a:lnTo>
                        <a:pt x="349" y="1"/>
                      </a:lnTo>
                      <a:lnTo>
                        <a:pt x="341" y="2"/>
                      </a:lnTo>
                      <a:lnTo>
                        <a:pt x="331" y="2"/>
                      </a:lnTo>
                      <a:lnTo>
                        <a:pt x="320" y="2"/>
                      </a:lnTo>
                      <a:lnTo>
                        <a:pt x="308" y="4"/>
                      </a:lnTo>
                      <a:lnTo>
                        <a:pt x="295" y="4"/>
                      </a:lnTo>
                      <a:lnTo>
                        <a:pt x="281" y="5"/>
                      </a:lnTo>
                      <a:lnTo>
                        <a:pt x="267" y="5"/>
                      </a:lnTo>
                      <a:lnTo>
                        <a:pt x="251" y="5"/>
                      </a:lnTo>
                      <a:lnTo>
                        <a:pt x="235" y="7"/>
                      </a:lnTo>
                      <a:lnTo>
                        <a:pt x="220" y="7"/>
                      </a:lnTo>
                      <a:lnTo>
                        <a:pt x="202" y="8"/>
                      </a:lnTo>
                      <a:lnTo>
                        <a:pt x="187" y="8"/>
                      </a:lnTo>
                      <a:lnTo>
                        <a:pt x="169" y="9"/>
                      </a:lnTo>
                      <a:lnTo>
                        <a:pt x="152" y="9"/>
                      </a:lnTo>
                      <a:lnTo>
                        <a:pt x="136" y="11"/>
                      </a:lnTo>
                      <a:lnTo>
                        <a:pt x="121" y="11"/>
                      </a:lnTo>
                      <a:lnTo>
                        <a:pt x="104" y="12"/>
                      </a:lnTo>
                      <a:lnTo>
                        <a:pt x="89" y="12"/>
                      </a:lnTo>
                      <a:lnTo>
                        <a:pt x="74" y="14"/>
                      </a:lnTo>
                      <a:lnTo>
                        <a:pt x="62" y="14"/>
                      </a:lnTo>
                      <a:lnTo>
                        <a:pt x="49" y="14"/>
                      </a:lnTo>
                      <a:lnTo>
                        <a:pt x="38" y="15"/>
                      </a:lnTo>
                      <a:lnTo>
                        <a:pt x="28" y="15"/>
                      </a:lnTo>
                      <a:lnTo>
                        <a:pt x="19" y="15"/>
                      </a:lnTo>
                      <a:lnTo>
                        <a:pt x="11" y="15"/>
                      </a:lnTo>
                      <a:lnTo>
                        <a:pt x="5" y="15"/>
                      </a:lnTo>
                      <a:lnTo>
                        <a:pt x="1" y="17"/>
                      </a:lnTo>
                      <a:lnTo>
                        <a:pt x="0" y="17"/>
                      </a:lnTo>
                      <a:lnTo>
                        <a:pt x="17" y="134"/>
                      </a:lnTo>
                      <a:lnTo>
                        <a:pt x="16" y="319"/>
                      </a:lnTo>
                      <a:lnTo>
                        <a:pt x="14" y="317"/>
                      </a:lnTo>
                      <a:lnTo>
                        <a:pt x="25" y="329"/>
                      </a:lnTo>
                      <a:lnTo>
                        <a:pt x="46" y="326"/>
                      </a:lnTo>
                      <a:lnTo>
                        <a:pt x="55" y="327"/>
                      </a:lnTo>
                      <a:lnTo>
                        <a:pt x="55" y="383"/>
                      </a:lnTo>
                      <a:lnTo>
                        <a:pt x="307" y="37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54" name="Freeform 46"/>
                <p:cNvSpPr>
                  <a:spLocks/>
                </p:cNvSpPr>
                <p:nvPr/>
              </p:nvSpPr>
              <p:spPr bwMode="auto">
                <a:xfrm>
                  <a:off x="4962525" y="4465638"/>
                  <a:ext cx="831850" cy="711200"/>
                </a:xfrm>
                <a:custGeom>
                  <a:avLst/>
                  <a:gdLst>
                    <a:gd name="T0" fmla="*/ 33 w 471"/>
                    <a:gd name="T1" fmla="*/ 296 h 415"/>
                    <a:gd name="T2" fmla="*/ 33 w 471"/>
                    <a:gd name="T3" fmla="*/ 264 h 415"/>
                    <a:gd name="T4" fmla="*/ 49 w 471"/>
                    <a:gd name="T5" fmla="*/ 223 h 415"/>
                    <a:gd name="T6" fmla="*/ 41 w 471"/>
                    <a:gd name="T7" fmla="*/ 194 h 415"/>
                    <a:gd name="T8" fmla="*/ 251 w 471"/>
                    <a:gd name="T9" fmla="*/ 0 h 415"/>
                    <a:gd name="T10" fmla="*/ 252 w 471"/>
                    <a:gd name="T11" fmla="*/ 9 h 415"/>
                    <a:gd name="T12" fmla="*/ 255 w 471"/>
                    <a:gd name="T13" fmla="*/ 37 h 415"/>
                    <a:gd name="T14" fmla="*/ 261 w 471"/>
                    <a:gd name="T15" fmla="*/ 56 h 415"/>
                    <a:gd name="T16" fmla="*/ 269 w 471"/>
                    <a:gd name="T17" fmla="*/ 65 h 415"/>
                    <a:gd name="T18" fmla="*/ 273 w 471"/>
                    <a:gd name="T19" fmla="*/ 78 h 415"/>
                    <a:gd name="T20" fmla="*/ 255 w 471"/>
                    <a:gd name="T21" fmla="*/ 87 h 415"/>
                    <a:gd name="T22" fmla="*/ 258 w 471"/>
                    <a:gd name="T23" fmla="*/ 105 h 415"/>
                    <a:gd name="T24" fmla="*/ 240 w 471"/>
                    <a:gd name="T25" fmla="*/ 150 h 415"/>
                    <a:gd name="T26" fmla="*/ 233 w 471"/>
                    <a:gd name="T27" fmla="*/ 164 h 415"/>
                    <a:gd name="T28" fmla="*/ 230 w 471"/>
                    <a:gd name="T29" fmla="*/ 177 h 415"/>
                    <a:gd name="T30" fmla="*/ 219 w 471"/>
                    <a:gd name="T31" fmla="*/ 194 h 415"/>
                    <a:gd name="T32" fmla="*/ 222 w 471"/>
                    <a:gd name="T33" fmla="*/ 206 h 415"/>
                    <a:gd name="T34" fmla="*/ 387 w 471"/>
                    <a:gd name="T35" fmla="*/ 226 h 415"/>
                    <a:gd name="T36" fmla="*/ 395 w 471"/>
                    <a:gd name="T37" fmla="*/ 254 h 415"/>
                    <a:gd name="T38" fmla="*/ 405 w 471"/>
                    <a:gd name="T39" fmla="*/ 289 h 415"/>
                    <a:gd name="T40" fmla="*/ 376 w 471"/>
                    <a:gd name="T41" fmla="*/ 284 h 415"/>
                    <a:gd name="T42" fmla="*/ 350 w 471"/>
                    <a:gd name="T43" fmla="*/ 278 h 415"/>
                    <a:gd name="T44" fmla="*/ 339 w 471"/>
                    <a:gd name="T45" fmla="*/ 292 h 415"/>
                    <a:gd name="T46" fmla="*/ 357 w 471"/>
                    <a:gd name="T47" fmla="*/ 308 h 415"/>
                    <a:gd name="T48" fmla="*/ 386 w 471"/>
                    <a:gd name="T49" fmla="*/ 297 h 415"/>
                    <a:gd name="T50" fmla="*/ 399 w 471"/>
                    <a:gd name="T51" fmla="*/ 306 h 415"/>
                    <a:gd name="T52" fmla="*/ 399 w 471"/>
                    <a:gd name="T53" fmla="*/ 317 h 415"/>
                    <a:gd name="T54" fmla="*/ 413 w 471"/>
                    <a:gd name="T55" fmla="*/ 314 h 415"/>
                    <a:gd name="T56" fmla="*/ 422 w 471"/>
                    <a:gd name="T57" fmla="*/ 302 h 415"/>
                    <a:gd name="T58" fmla="*/ 425 w 471"/>
                    <a:gd name="T59" fmla="*/ 308 h 415"/>
                    <a:gd name="T60" fmla="*/ 428 w 471"/>
                    <a:gd name="T61" fmla="*/ 333 h 415"/>
                    <a:gd name="T62" fmla="*/ 410 w 471"/>
                    <a:gd name="T63" fmla="*/ 360 h 415"/>
                    <a:gd name="T64" fmla="*/ 459 w 471"/>
                    <a:gd name="T65" fmla="*/ 385 h 415"/>
                    <a:gd name="T66" fmla="*/ 446 w 471"/>
                    <a:gd name="T67" fmla="*/ 407 h 415"/>
                    <a:gd name="T68" fmla="*/ 438 w 471"/>
                    <a:gd name="T69" fmla="*/ 398 h 415"/>
                    <a:gd name="T70" fmla="*/ 425 w 471"/>
                    <a:gd name="T71" fmla="*/ 386 h 415"/>
                    <a:gd name="T72" fmla="*/ 398 w 471"/>
                    <a:gd name="T73" fmla="*/ 382 h 415"/>
                    <a:gd name="T74" fmla="*/ 390 w 471"/>
                    <a:gd name="T75" fmla="*/ 365 h 415"/>
                    <a:gd name="T76" fmla="*/ 362 w 471"/>
                    <a:gd name="T77" fmla="*/ 359 h 415"/>
                    <a:gd name="T78" fmla="*/ 374 w 471"/>
                    <a:gd name="T79" fmla="*/ 381 h 415"/>
                    <a:gd name="T80" fmla="*/ 374 w 471"/>
                    <a:gd name="T81" fmla="*/ 393 h 415"/>
                    <a:gd name="T82" fmla="*/ 359 w 471"/>
                    <a:gd name="T83" fmla="*/ 408 h 415"/>
                    <a:gd name="T84" fmla="*/ 327 w 471"/>
                    <a:gd name="T85" fmla="*/ 396 h 415"/>
                    <a:gd name="T86" fmla="*/ 297 w 471"/>
                    <a:gd name="T87" fmla="*/ 404 h 415"/>
                    <a:gd name="T88" fmla="*/ 276 w 471"/>
                    <a:gd name="T89" fmla="*/ 398 h 415"/>
                    <a:gd name="T90" fmla="*/ 240 w 471"/>
                    <a:gd name="T91" fmla="*/ 371 h 415"/>
                    <a:gd name="T92" fmla="*/ 228 w 471"/>
                    <a:gd name="T93" fmla="*/ 352 h 415"/>
                    <a:gd name="T94" fmla="*/ 214 w 471"/>
                    <a:gd name="T95" fmla="*/ 350 h 415"/>
                    <a:gd name="T96" fmla="*/ 207 w 471"/>
                    <a:gd name="T97" fmla="*/ 341 h 415"/>
                    <a:gd name="T98" fmla="*/ 171 w 471"/>
                    <a:gd name="T99" fmla="*/ 372 h 415"/>
                    <a:gd name="T100" fmla="*/ 140 w 471"/>
                    <a:gd name="T101" fmla="*/ 369 h 415"/>
                    <a:gd name="T102" fmla="*/ 94 w 471"/>
                    <a:gd name="T103" fmla="*/ 352 h 415"/>
                    <a:gd name="T104" fmla="*/ 74 w 471"/>
                    <a:gd name="T105" fmla="*/ 350 h 415"/>
                    <a:gd name="T106" fmla="*/ 71 w 471"/>
                    <a:gd name="T107" fmla="*/ 345 h 415"/>
                    <a:gd name="T108" fmla="*/ 35 w 471"/>
                    <a:gd name="T109" fmla="*/ 355 h 415"/>
                    <a:gd name="T110" fmla="*/ 24 w 471"/>
                    <a:gd name="T111" fmla="*/ 350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71" h="415">
                      <a:moveTo>
                        <a:pt x="33" y="329"/>
                      </a:moveTo>
                      <a:lnTo>
                        <a:pt x="39" y="322"/>
                      </a:lnTo>
                      <a:lnTo>
                        <a:pt x="42" y="315"/>
                      </a:lnTo>
                      <a:lnTo>
                        <a:pt x="42" y="309"/>
                      </a:lnTo>
                      <a:lnTo>
                        <a:pt x="41" y="305"/>
                      </a:lnTo>
                      <a:lnTo>
                        <a:pt x="38" y="300"/>
                      </a:lnTo>
                      <a:lnTo>
                        <a:pt x="36" y="297"/>
                      </a:lnTo>
                      <a:lnTo>
                        <a:pt x="33" y="296"/>
                      </a:lnTo>
                      <a:lnTo>
                        <a:pt x="33" y="296"/>
                      </a:lnTo>
                      <a:lnTo>
                        <a:pt x="36" y="278"/>
                      </a:lnTo>
                      <a:lnTo>
                        <a:pt x="36" y="278"/>
                      </a:lnTo>
                      <a:lnTo>
                        <a:pt x="35" y="276"/>
                      </a:lnTo>
                      <a:lnTo>
                        <a:pt x="33" y="275"/>
                      </a:lnTo>
                      <a:lnTo>
                        <a:pt x="32" y="272"/>
                      </a:lnTo>
                      <a:lnTo>
                        <a:pt x="32" y="269"/>
                      </a:lnTo>
                      <a:lnTo>
                        <a:pt x="33" y="264"/>
                      </a:lnTo>
                      <a:lnTo>
                        <a:pt x="36" y="259"/>
                      </a:lnTo>
                      <a:lnTo>
                        <a:pt x="42" y="252"/>
                      </a:lnTo>
                      <a:lnTo>
                        <a:pt x="45" y="248"/>
                      </a:lnTo>
                      <a:lnTo>
                        <a:pt x="46" y="243"/>
                      </a:lnTo>
                      <a:lnTo>
                        <a:pt x="48" y="237"/>
                      </a:lnTo>
                      <a:lnTo>
                        <a:pt x="49" y="233"/>
                      </a:lnTo>
                      <a:lnTo>
                        <a:pt x="49" y="229"/>
                      </a:lnTo>
                      <a:lnTo>
                        <a:pt x="49" y="223"/>
                      </a:lnTo>
                      <a:lnTo>
                        <a:pt x="49" y="219"/>
                      </a:lnTo>
                      <a:lnTo>
                        <a:pt x="48" y="215"/>
                      </a:lnTo>
                      <a:lnTo>
                        <a:pt x="46" y="210"/>
                      </a:lnTo>
                      <a:lnTo>
                        <a:pt x="45" y="206"/>
                      </a:lnTo>
                      <a:lnTo>
                        <a:pt x="45" y="203"/>
                      </a:lnTo>
                      <a:lnTo>
                        <a:pt x="43" y="198"/>
                      </a:lnTo>
                      <a:lnTo>
                        <a:pt x="42" y="196"/>
                      </a:lnTo>
                      <a:lnTo>
                        <a:pt x="41" y="194"/>
                      </a:lnTo>
                      <a:lnTo>
                        <a:pt x="41" y="193"/>
                      </a:lnTo>
                      <a:lnTo>
                        <a:pt x="41" y="193"/>
                      </a:lnTo>
                      <a:lnTo>
                        <a:pt x="35" y="176"/>
                      </a:lnTo>
                      <a:lnTo>
                        <a:pt x="24" y="164"/>
                      </a:lnTo>
                      <a:lnTo>
                        <a:pt x="24" y="138"/>
                      </a:lnTo>
                      <a:lnTo>
                        <a:pt x="3" y="113"/>
                      </a:lnTo>
                      <a:lnTo>
                        <a:pt x="0" y="7"/>
                      </a:lnTo>
                      <a:lnTo>
                        <a:pt x="251" y="0"/>
                      </a:lnTo>
                      <a:lnTo>
                        <a:pt x="250" y="0"/>
                      </a:lnTo>
                      <a:lnTo>
                        <a:pt x="250" y="1"/>
                      </a:lnTo>
                      <a:lnTo>
                        <a:pt x="250" y="2"/>
                      </a:lnTo>
                      <a:lnTo>
                        <a:pt x="250" y="4"/>
                      </a:lnTo>
                      <a:lnTo>
                        <a:pt x="250" y="7"/>
                      </a:lnTo>
                      <a:lnTo>
                        <a:pt x="250" y="8"/>
                      </a:lnTo>
                      <a:lnTo>
                        <a:pt x="251" y="9"/>
                      </a:lnTo>
                      <a:lnTo>
                        <a:pt x="252" y="9"/>
                      </a:lnTo>
                      <a:lnTo>
                        <a:pt x="254" y="8"/>
                      </a:lnTo>
                      <a:lnTo>
                        <a:pt x="255" y="8"/>
                      </a:lnTo>
                      <a:lnTo>
                        <a:pt x="257" y="11"/>
                      </a:lnTo>
                      <a:lnTo>
                        <a:pt x="257" y="12"/>
                      </a:lnTo>
                      <a:lnTo>
                        <a:pt x="258" y="14"/>
                      </a:lnTo>
                      <a:lnTo>
                        <a:pt x="257" y="24"/>
                      </a:lnTo>
                      <a:lnTo>
                        <a:pt x="263" y="29"/>
                      </a:lnTo>
                      <a:lnTo>
                        <a:pt x="255" y="37"/>
                      </a:lnTo>
                      <a:lnTo>
                        <a:pt x="257" y="41"/>
                      </a:lnTo>
                      <a:lnTo>
                        <a:pt x="267" y="40"/>
                      </a:lnTo>
                      <a:lnTo>
                        <a:pt x="267" y="50"/>
                      </a:lnTo>
                      <a:lnTo>
                        <a:pt x="266" y="50"/>
                      </a:lnTo>
                      <a:lnTo>
                        <a:pt x="266" y="51"/>
                      </a:lnTo>
                      <a:lnTo>
                        <a:pt x="264" y="53"/>
                      </a:lnTo>
                      <a:lnTo>
                        <a:pt x="263" y="54"/>
                      </a:lnTo>
                      <a:lnTo>
                        <a:pt x="261" y="56"/>
                      </a:lnTo>
                      <a:lnTo>
                        <a:pt x="263" y="57"/>
                      </a:lnTo>
                      <a:lnTo>
                        <a:pt x="264" y="59"/>
                      </a:lnTo>
                      <a:lnTo>
                        <a:pt x="270" y="59"/>
                      </a:lnTo>
                      <a:lnTo>
                        <a:pt x="270" y="59"/>
                      </a:lnTo>
                      <a:lnTo>
                        <a:pt x="270" y="60"/>
                      </a:lnTo>
                      <a:lnTo>
                        <a:pt x="270" y="62"/>
                      </a:lnTo>
                      <a:lnTo>
                        <a:pt x="269" y="63"/>
                      </a:lnTo>
                      <a:lnTo>
                        <a:pt x="269" y="65"/>
                      </a:lnTo>
                      <a:lnTo>
                        <a:pt x="270" y="67"/>
                      </a:lnTo>
                      <a:lnTo>
                        <a:pt x="273" y="68"/>
                      </a:lnTo>
                      <a:lnTo>
                        <a:pt x="278" y="68"/>
                      </a:lnTo>
                      <a:lnTo>
                        <a:pt x="278" y="68"/>
                      </a:lnTo>
                      <a:lnTo>
                        <a:pt x="276" y="71"/>
                      </a:lnTo>
                      <a:lnTo>
                        <a:pt x="275" y="72"/>
                      </a:lnTo>
                      <a:lnTo>
                        <a:pt x="275" y="75"/>
                      </a:lnTo>
                      <a:lnTo>
                        <a:pt x="273" y="78"/>
                      </a:lnTo>
                      <a:lnTo>
                        <a:pt x="272" y="81"/>
                      </a:lnTo>
                      <a:lnTo>
                        <a:pt x="270" y="83"/>
                      </a:lnTo>
                      <a:lnTo>
                        <a:pt x="270" y="84"/>
                      </a:lnTo>
                      <a:lnTo>
                        <a:pt x="269" y="84"/>
                      </a:lnTo>
                      <a:lnTo>
                        <a:pt x="266" y="84"/>
                      </a:lnTo>
                      <a:lnTo>
                        <a:pt x="261" y="86"/>
                      </a:lnTo>
                      <a:lnTo>
                        <a:pt x="258" y="86"/>
                      </a:lnTo>
                      <a:lnTo>
                        <a:pt x="255" y="87"/>
                      </a:lnTo>
                      <a:lnTo>
                        <a:pt x="255" y="89"/>
                      </a:lnTo>
                      <a:lnTo>
                        <a:pt x="258" y="90"/>
                      </a:lnTo>
                      <a:lnTo>
                        <a:pt x="264" y="93"/>
                      </a:lnTo>
                      <a:lnTo>
                        <a:pt x="264" y="95"/>
                      </a:lnTo>
                      <a:lnTo>
                        <a:pt x="264" y="95"/>
                      </a:lnTo>
                      <a:lnTo>
                        <a:pt x="263" y="100"/>
                      </a:lnTo>
                      <a:lnTo>
                        <a:pt x="260" y="103"/>
                      </a:lnTo>
                      <a:lnTo>
                        <a:pt x="258" y="105"/>
                      </a:lnTo>
                      <a:lnTo>
                        <a:pt x="255" y="108"/>
                      </a:lnTo>
                      <a:lnTo>
                        <a:pt x="255" y="111"/>
                      </a:lnTo>
                      <a:lnTo>
                        <a:pt x="254" y="113"/>
                      </a:lnTo>
                      <a:lnTo>
                        <a:pt x="252" y="123"/>
                      </a:lnTo>
                      <a:lnTo>
                        <a:pt x="246" y="123"/>
                      </a:lnTo>
                      <a:lnTo>
                        <a:pt x="240" y="146"/>
                      </a:lnTo>
                      <a:lnTo>
                        <a:pt x="233" y="150"/>
                      </a:lnTo>
                      <a:lnTo>
                        <a:pt x="240" y="150"/>
                      </a:lnTo>
                      <a:lnTo>
                        <a:pt x="240" y="152"/>
                      </a:lnTo>
                      <a:lnTo>
                        <a:pt x="239" y="152"/>
                      </a:lnTo>
                      <a:lnTo>
                        <a:pt x="236" y="155"/>
                      </a:lnTo>
                      <a:lnTo>
                        <a:pt x="234" y="156"/>
                      </a:lnTo>
                      <a:lnTo>
                        <a:pt x="231" y="159"/>
                      </a:lnTo>
                      <a:lnTo>
                        <a:pt x="231" y="160"/>
                      </a:lnTo>
                      <a:lnTo>
                        <a:pt x="231" y="163"/>
                      </a:lnTo>
                      <a:lnTo>
                        <a:pt x="233" y="164"/>
                      </a:lnTo>
                      <a:lnTo>
                        <a:pt x="233" y="166"/>
                      </a:lnTo>
                      <a:lnTo>
                        <a:pt x="231" y="167"/>
                      </a:lnTo>
                      <a:lnTo>
                        <a:pt x="230" y="168"/>
                      </a:lnTo>
                      <a:lnTo>
                        <a:pt x="227" y="171"/>
                      </a:lnTo>
                      <a:lnTo>
                        <a:pt x="227" y="174"/>
                      </a:lnTo>
                      <a:lnTo>
                        <a:pt x="225" y="176"/>
                      </a:lnTo>
                      <a:lnTo>
                        <a:pt x="227" y="177"/>
                      </a:lnTo>
                      <a:lnTo>
                        <a:pt x="230" y="177"/>
                      </a:lnTo>
                      <a:lnTo>
                        <a:pt x="231" y="179"/>
                      </a:lnTo>
                      <a:lnTo>
                        <a:pt x="231" y="182"/>
                      </a:lnTo>
                      <a:lnTo>
                        <a:pt x="230" y="183"/>
                      </a:lnTo>
                      <a:lnTo>
                        <a:pt x="225" y="188"/>
                      </a:lnTo>
                      <a:lnTo>
                        <a:pt x="222" y="189"/>
                      </a:lnTo>
                      <a:lnTo>
                        <a:pt x="219" y="191"/>
                      </a:lnTo>
                      <a:lnTo>
                        <a:pt x="219" y="191"/>
                      </a:lnTo>
                      <a:lnTo>
                        <a:pt x="219" y="194"/>
                      </a:lnTo>
                      <a:lnTo>
                        <a:pt x="219" y="196"/>
                      </a:lnTo>
                      <a:lnTo>
                        <a:pt x="219" y="197"/>
                      </a:lnTo>
                      <a:lnTo>
                        <a:pt x="221" y="198"/>
                      </a:lnTo>
                      <a:lnTo>
                        <a:pt x="222" y="198"/>
                      </a:lnTo>
                      <a:lnTo>
                        <a:pt x="224" y="200"/>
                      </a:lnTo>
                      <a:lnTo>
                        <a:pt x="222" y="201"/>
                      </a:lnTo>
                      <a:lnTo>
                        <a:pt x="222" y="204"/>
                      </a:lnTo>
                      <a:lnTo>
                        <a:pt x="222" y="206"/>
                      </a:lnTo>
                      <a:lnTo>
                        <a:pt x="221" y="209"/>
                      </a:lnTo>
                      <a:lnTo>
                        <a:pt x="221" y="212"/>
                      </a:lnTo>
                      <a:lnTo>
                        <a:pt x="221" y="213"/>
                      </a:lnTo>
                      <a:lnTo>
                        <a:pt x="221" y="215"/>
                      </a:lnTo>
                      <a:lnTo>
                        <a:pt x="390" y="203"/>
                      </a:lnTo>
                      <a:lnTo>
                        <a:pt x="390" y="223"/>
                      </a:lnTo>
                      <a:lnTo>
                        <a:pt x="389" y="223"/>
                      </a:lnTo>
                      <a:lnTo>
                        <a:pt x="387" y="226"/>
                      </a:lnTo>
                      <a:lnTo>
                        <a:pt x="386" y="230"/>
                      </a:lnTo>
                      <a:lnTo>
                        <a:pt x="384" y="233"/>
                      </a:lnTo>
                      <a:lnTo>
                        <a:pt x="383" y="239"/>
                      </a:lnTo>
                      <a:lnTo>
                        <a:pt x="383" y="243"/>
                      </a:lnTo>
                      <a:lnTo>
                        <a:pt x="386" y="248"/>
                      </a:lnTo>
                      <a:lnTo>
                        <a:pt x="390" y="251"/>
                      </a:lnTo>
                      <a:lnTo>
                        <a:pt x="392" y="252"/>
                      </a:lnTo>
                      <a:lnTo>
                        <a:pt x="395" y="254"/>
                      </a:lnTo>
                      <a:lnTo>
                        <a:pt x="398" y="259"/>
                      </a:lnTo>
                      <a:lnTo>
                        <a:pt x="402" y="264"/>
                      </a:lnTo>
                      <a:lnTo>
                        <a:pt x="405" y="270"/>
                      </a:lnTo>
                      <a:lnTo>
                        <a:pt x="407" y="276"/>
                      </a:lnTo>
                      <a:lnTo>
                        <a:pt x="407" y="284"/>
                      </a:lnTo>
                      <a:lnTo>
                        <a:pt x="407" y="289"/>
                      </a:lnTo>
                      <a:lnTo>
                        <a:pt x="407" y="289"/>
                      </a:lnTo>
                      <a:lnTo>
                        <a:pt x="405" y="289"/>
                      </a:lnTo>
                      <a:lnTo>
                        <a:pt x="404" y="289"/>
                      </a:lnTo>
                      <a:lnTo>
                        <a:pt x="401" y="289"/>
                      </a:lnTo>
                      <a:lnTo>
                        <a:pt x="399" y="289"/>
                      </a:lnTo>
                      <a:lnTo>
                        <a:pt x="398" y="289"/>
                      </a:lnTo>
                      <a:lnTo>
                        <a:pt x="396" y="289"/>
                      </a:lnTo>
                      <a:lnTo>
                        <a:pt x="395" y="289"/>
                      </a:lnTo>
                      <a:lnTo>
                        <a:pt x="380" y="282"/>
                      </a:lnTo>
                      <a:lnTo>
                        <a:pt x="376" y="284"/>
                      </a:lnTo>
                      <a:lnTo>
                        <a:pt x="375" y="282"/>
                      </a:lnTo>
                      <a:lnTo>
                        <a:pt x="374" y="281"/>
                      </a:lnTo>
                      <a:lnTo>
                        <a:pt x="372" y="278"/>
                      </a:lnTo>
                      <a:lnTo>
                        <a:pt x="369" y="275"/>
                      </a:lnTo>
                      <a:lnTo>
                        <a:pt x="365" y="272"/>
                      </a:lnTo>
                      <a:lnTo>
                        <a:pt x="360" y="272"/>
                      </a:lnTo>
                      <a:lnTo>
                        <a:pt x="356" y="273"/>
                      </a:lnTo>
                      <a:lnTo>
                        <a:pt x="350" y="278"/>
                      </a:lnTo>
                      <a:lnTo>
                        <a:pt x="349" y="279"/>
                      </a:lnTo>
                      <a:lnTo>
                        <a:pt x="347" y="281"/>
                      </a:lnTo>
                      <a:lnTo>
                        <a:pt x="346" y="284"/>
                      </a:lnTo>
                      <a:lnTo>
                        <a:pt x="344" y="286"/>
                      </a:lnTo>
                      <a:lnTo>
                        <a:pt x="342" y="287"/>
                      </a:lnTo>
                      <a:lnTo>
                        <a:pt x="341" y="290"/>
                      </a:lnTo>
                      <a:lnTo>
                        <a:pt x="341" y="292"/>
                      </a:lnTo>
                      <a:lnTo>
                        <a:pt x="339" y="292"/>
                      </a:lnTo>
                      <a:lnTo>
                        <a:pt x="339" y="293"/>
                      </a:lnTo>
                      <a:lnTo>
                        <a:pt x="338" y="294"/>
                      </a:lnTo>
                      <a:lnTo>
                        <a:pt x="336" y="297"/>
                      </a:lnTo>
                      <a:lnTo>
                        <a:pt x="336" y="300"/>
                      </a:lnTo>
                      <a:lnTo>
                        <a:pt x="338" y="303"/>
                      </a:lnTo>
                      <a:lnTo>
                        <a:pt x="341" y="305"/>
                      </a:lnTo>
                      <a:lnTo>
                        <a:pt x="347" y="308"/>
                      </a:lnTo>
                      <a:lnTo>
                        <a:pt x="357" y="308"/>
                      </a:lnTo>
                      <a:lnTo>
                        <a:pt x="357" y="308"/>
                      </a:lnTo>
                      <a:lnTo>
                        <a:pt x="360" y="309"/>
                      </a:lnTo>
                      <a:lnTo>
                        <a:pt x="362" y="309"/>
                      </a:lnTo>
                      <a:lnTo>
                        <a:pt x="366" y="309"/>
                      </a:lnTo>
                      <a:lnTo>
                        <a:pt x="369" y="308"/>
                      </a:lnTo>
                      <a:lnTo>
                        <a:pt x="375" y="306"/>
                      </a:lnTo>
                      <a:lnTo>
                        <a:pt x="380" y="303"/>
                      </a:lnTo>
                      <a:lnTo>
                        <a:pt x="386" y="297"/>
                      </a:lnTo>
                      <a:lnTo>
                        <a:pt x="387" y="297"/>
                      </a:lnTo>
                      <a:lnTo>
                        <a:pt x="390" y="297"/>
                      </a:lnTo>
                      <a:lnTo>
                        <a:pt x="392" y="300"/>
                      </a:lnTo>
                      <a:lnTo>
                        <a:pt x="393" y="300"/>
                      </a:lnTo>
                      <a:lnTo>
                        <a:pt x="401" y="293"/>
                      </a:lnTo>
                      <a:lnTo>
                        <a:pt x="407" y="297"/>
                      </a:lnTo>
                      <a:lnTo>
                        <a:pt x="401" y="306"/>
                      </a:lnTo>
                      <a:lnTo>
                        <a:pt x="399" y="306"/>
                      </a:lnTo>
                      <a:lnTo>
                        <a:pt x="396" y="308"/>
                      </a:lnTo>
                      <a:lnTo>
                        <a:pt x="393" y="309"/>
                      </a:lnTo>
                      <a:lnTo>
                        <a:pt x="390" y="311"/>
                      </a:lnTo>
                      <a:lnTo>
                        <a:pt x="389" y="312"/>
                      </a:lnTo>
                      <a:lnTo>
                        <a:pt x="387" y="315"/>
                      </a:lnTo>
                      <a:lnTo>
                        <a:pt x="390" y="315"/>
                      </a:lnTo>
                      <a:lnTo>
                        <a:pt x="398" y="317"/>
                      </a:lnTo>
                      <a:lnTo>
                        <a:pt x="399" y="317"/>
                      </a:lnTo>
                      <a:lnTo>
                        <a:pt x="401" y="318"/>
                      </a:lnTo>
                      <a:lnTo>
                        <a:pt x="405" y="319"/>
                      </a:lnTo>
                      <a:lnTo>
                        <a:pt x="409" y="320"/>
                      </a:lnTo>
                      <a:lnTo>
                        <a:pt x="412" y="322"/>
                      </a:lnTo>
                      <a:lnTo>
                        <a:pt x="415" y="320"/>
                      </a:lnTo>
                      <a:lnTo>
                        <a:pt x="415" y="319"/>
                      </a:lnTo>
                      <a:lnTo>
                        <a:pt x="413" y="315"/>
                      </a:lnTo>
                      <a:lnTo>
                        <a:pt x="413" y="314"/>
                      </a:lnTo>
                      <a:lnTo>
                        <a:pt x="415" y="312"/>
                      </a:lnTo>
                      <a:lnTo>
                        <a:pt x="416" y="311"/>
                      </a:lnTo>
                      <a:lnTo>
                        <a:pt x="418" y="308"/>
                      </a:lnTo>
                      <a:lnTo>
                        <a:pt x="419" y="306"/>
                      </a:lnTo>
                      <a:lnTo>
                        <a:pt x="419" y="305"/>
                      </a:lnTo>
                      <a:lnTo>
                        <a:pt x="420" y="303"/>
                      </a:lnTo>
                      <a:lnTo>
                        <a:pt x="420" y="303"/>
                      </a:lnTo>
                      <a:lnTo>
                        <a:pt x="422" y="302"/>
                      </a:lnTo>
                      <a:lnTo>
                        <a:pt x="422" y="302"/>
                      </a:lnTo>
                      <a:lnTo>
                        <a:pt x="425" y="302"/>
                      </a:lnTo>
                      <a:lnTo>
                        <a:pt x="426" y="302"/>
                      </a:lnTo>
                      <a:lnTo>
                        <a:pt x="426" y="302"/>
                      </a:lnTo>
                      <a:lnTo>
                        <a:pt x="428" y="302"/>
                      </a:lnTo>
                      <a:lnTo>
                        <a:pt x="426" y="303"/>
                      </a:lnTo>
                      <a:lnTo>
                        <a:pt x="425" y="305"/>
                      </a:lnTo>
                      <a:lnTo>
                        <a:pt x="425" y="308"/>
                      </a:lnTo>
                      <a:lnTo>
                        <a:pt x="426" y="309"/>
                      </a:lnTo>
                      <a:lnTo>
                        <a:pt x="428" y="312"/>
                      </a:lnTo>
                      <a:lnTo>
                        <a:pt x="429" y="312"/>
                      </a:lnTo>
                      <a:lnTo>
                        <a:pt x="428" y="323"/>
                      </a:lnTo>
                      <a:lnTo>
                        <a:pt x="431" y="327"/>
                      </a:lnTo>
                      <a:lnTo>
                        <a:pt x="442" y="327"/>
                      </a:lnTo>
                      <a:lnTo>
                        <a:pt x="440" y="333"/>
                      </a:lnTo>
                      <a:lnTo>
                        <a:pt x="428" y="333"/>
                      </a:lnTo>
                      <a:lnTo>
                        <a:pt x="422" y="338"/>
                      </a:lnTo>
                      <a:lnTo>
                        <a:pt x="410" y="338"/>
                      </a:lnTo>
                      <a:lnTo>
                        <a:pt x="410" y="352"/>
                      </a:lnTo>
                      <a:lnTo>
                        <a:pt x="410" y="352"/>
                      </a:lnTo>
                      <a:lnTo>
                        <a:pt x="410" y="353"/>
                      </a:lnTo>
                      <a:lnTo>
                        <a:pt x="410" y="356"/>
                      </a:lnTo>
                      <a:lnTo>
                        <a:pt x="410" y="357"/>
                      </a:lnTo>
                      <a:lnTo>
                        <a:pt x="410" y="360"/>
                      </a:lnTo>
                      <a:lnTo>
                        <a:pt x="412" y="362"/>
                      </a:lnTo>
                      <a:lnTo>
                        <a:pt x="413" y="363"/>
                      </a:lnTo>
                      <a:lnTo>
                        <a:pt x="418" y="365"/>
                      </a:lnTo>
                      <a:lnTo>
                        <a:pt x="422" y="369"/>
                      </a:lnTo>
                      <a:lnTo>
                        <a:pt x="426" y="374"/>
                      </a:lnTo>
                      <a:lnTo>
                        <a:pt x="437" y="374"/>
                      </a:lnTo>
                      <a:lnTo>
                        <a:pt x="442" y="380"/>
                      </a:lnTo>
                      <a:lnTo>
                        <a:pt x="459" y="385"/>
                      </a:lnTo>
                      <a:lnTo>
                        <a:pt x="458" y="390"/>
                      </a:lnTo>
                      <a:lnTo>
                        <a:pt x="470" y="390"/>
                      </a:lnTo>
                      <a:lnTo>
                        <a:pt x="468" y="401"/>
                      </a:lnTo>
                      <a:lnTo>
                        <a:pt x="458" y="405"/>
                      </a:lnTo>
                      <a:lnTo>
                        <a:pt x="456" y="411"/>
                      </a:lnTo>
                      <a:lnTo>
                        <a:pt x="449" y="404"/>
                      </a:lnTo>
                      <a:lnTo>
                        <a:pt x="448" y="404"/>
                      </a:lnTo>
                      <a:lnTo>
                        <a:pt x="446" y="407"/>
                      </a:lnTo>
                      <a:lnTo>
                        <a:pt x="443" y="410"/>
                      </a:lnTo>
                      <a:lnTo>
                        <a:pt x="440" y="413"/>
                      </a:lnTo>
                      <a:lnTo>
                        <a:pt x="439" y="414"/>
                      </a:lnTo>
                      <a:lnTo>
                        <a:pt x="438" y="414"/>
                      </a:lnTo>
                      <a:lnTo>
                        <a:pt x="438" y="411"/>
                      </a:lnTo>
                      <a:lnTo>
                        <a:pt x="440" y="404"/>
                      </a:lnTo>
                      <a:lnTo>
                        <a:pt x="440" y="401"/>
                      </a:lnTo>
                      <a:lnTo>
                        <a:pt x="438" y="398"/>
                      </a:lnTo>
                      <a:lnTo>
                        <a:pt x="435" y="396"/>
                      </a:lnTo>
                      <a:lnTo>
                        <a:pt x="434" y="395"/>
                      </a:lnTo>
                      <a:lnTo>
                        <a:pt x="434" y="393"/>
                      </a:lnTo>
                      <a:lnTo>
                        <a:pt x="434" y="393"/>
                      </a:lnTo>
                      <a:lnTo>
                        <a:pt x="434" y="392"/>
                      </a:lnTo>
                      <a:lnTo>
                        <a:pt x="432" y="390"/>
                      </a:lnTo>
                      <a:lnTo>
                        <a:pt x="429" y="389"/>
                      </a:lnTo>
                      <a:lnTo>
                        <a:pt x="425" y="386"/>
                      </a:lnTo>
                      <a:lnTo>
                        <a:pt x="418" y="385"/>
                      </a:lnTo>
                      <a:lnTo>
                        <a:pt x="409" y="383"/>
                      </a:lnTo>
                      <a:lnTo>
                        <a:pt x="407" y="383"/>
                      </a:lnTo>
                      <a:lnTo>
                        <a:pt x="404" y="383"/>
                      </a:lnTo>
                      <a:lnTo>
                        <a:pt x="402" y="382"/>
                      </a:lnTo>
                      <a:lnTo>
                        <a:pt x="399" y="382"/>
                      </a:lnTo>
                      <a:lnTo>
                        <a:pt x="399" y="382"/>
                      </a:lnTo>
                      <a:lnTo>
                        <a:pt x="398" y="382"/>
                      </a:lnTo>
                      <a:lnTo>
                        <a:pt x="396" y="381"/>
                      </a:lnTo>
                      <a:lnTo>
                        <a:pt x="396" y="381"/>
                      </a:lnTo>
                      <a:lnTo>
                        <a:pt x="396" y="381"/>
                      </a:lnTo>
                      <a:lnTo>
                        <a:pt x="396" y="378"/>
                      </a:lnTo>
                      <a:lnTo>
                        <a:pt x="395" y="374"/>
                      </a:lnTo>
                      <a:lnTo>
                        <a:pt x="393" y="371"/>
                      </a:lnTo>
                      <a:lnTo>
                        <a:pt x="392" y="368"/>
                      </a:lnTo>
                      <a:lnTo>
                        <a:pt x="390" y="365"/>
                      </a:lnTo>
                      <a:lnTo>
                        <a:pt x="387" y="365"/>
                      </a:lnTo>
                      <a:lnTo>
                        <a:pt x="383" y="368"/>
                      </a:lnTo>
                      <a:lnTo>
                        <a:pt x="382" y="368"/>
                      </a:lnTo>
                      <a:lnTo>
                        <a:pt x="377" y="365"/>
                      </a:lnTo>
                      <a:lnTo>
                        <a:pt x="372" y="362"/>
                      </a:lnTo>
                      <a:lnTo>
                        <a:pt x="368" y="359"/>
                      </a:lnTo>
                      <a:lnTo>
                        <a:pt x="363" y="357"/>
                      </a:lnTo>
                      <a:lnTo>
                        <a:pt x="362" y="359"/>
                      </a:lnTo>
                      <a:lnTo>
                        <a:pt x="366" y="363"/>
                      </a:lnTo>
                      <a:lnTo>
                        <a:pt x="375" y="372"/>
                      </a:lnTo>
                      <a:lnTo>
                        <a:pt x="375" y="375"/>
                      </a:lnTo>
                      <a:lnTo>
                        <a:pt x="375" y="377"/>
                      </a:lnTo>
                      <a:lnTo>
                        <a:pt x="376" y="380"/>
                      </a:lnTo>
                      <a:lnTo>
                        <a:pt x="376" y="381"/>
                      </a:lnTo>
                      <a:lnTo>
                        <a:pt x="375" y="381"/>
                      </a:lnTo>
                      <a:lnTo>
                        <a:pt x="374" y="381"/>
                      </a:lnTo>
                      <a:lnTo>
                        <a:pt x="371" y="380"/>
                      </a:lnTo>
                      <a:lnTo>
                        <a:pt x="368" y="381"/>
                      </a:lnTo>
                      <a:lnTo>
                        <a:pt x="366" y="381"/>
                      </a:lnTo>
                      <a:lnTo>
                        <a:pt x="365" y="382"/>
                      </a:lnTo>
                      <a:lnTo>
                        <a:pt x="366" y="385"/>
                      </a:lnTo>
                      <a:lnTo>
                        <a:pt x="369" y="389"/>
                      </a:lnTo>
                      <a:lnTo>
                        <a:pt x="371" y="390"/>
                      </a:lnTo>
                      <a:lnTo>
                        <a:pt x="374" y="393"/>
                      </a:lnTo>
                      <a:lnTo>
                        <a:pt x="376" y="396"/>
                      </a:lnTo>
                      <a:lnTo>
                        <a:pt x="376" y="398"/>
                      </a:lnTo>
                      <a:lnTo>
                        <a:pt x="365" y="410"/>
                      </a:lnTo>
                      <a:lnTo>
                        <a:pt x="365" y="410"/>
                      </a:lnTo>
                      <a:lnTo>
                        <a:pt x="363" y="410"/>
                      </a:lnTo>
                      <a:lnTo>
                        <a:pt x="363" y="410"/>
                      </a:lnTo>
                      <a:lnTo>
                        <a:pt x="362" y="410"/>
                      </a:lnTo>
                      <a:lnTo>
                        <a:pt x="359" y="408"/>
                      </a:lnTo>
                      <a:lnTo>
                        <a:pt x="359" y="407"/>
                      </a:lnTo>
                      <a:lnTo>
                        <a:pt x="357" y="404"/>
                      </a:lnTo>
                      <a:lnTo>
                        <a:pt x="357" y="399"/>
                      </a:lnTo>
                      <a:lnTo>
                        <a:pt x="347" y="387"/>
                      </a:lnTo>
                      <a:lnTo>
                        <a:pt x="339" y="383"/>
                      </a:lnTo>
                      <a:lnTo>
                        <a:pt x="332" y="390"/>
                      </a:lnTo>
                      <a:lnTo>
                        <a:pt x="326" y="387"/>
                      </a:lnTo>
                      <a:lnTo>
                        <a:pt x="327" y="396"/>
                      </a:lnTo>
                      <a:lnTo>
                        <a:pt x="312" y="410"/>
                      </a:lnTo>
                      <a:lnTo>
                        <a:pt x="312" y="410"/>
                      </a:lnTo>
                      <a:lnTo>
                        <a:pt x="309" y="411"/>
                      </a:lnTo>
                      <a:lnTo>
                        <a:pt x="306" y="411"/>
                      </a:lnTo>
                      <a:lnTo>
                        <a:pt x="303" y="411"/>
                      </a:lnTo>
                      <a:lnTo>
                        <a:pt x="300" y="410"/>
                      </a:lnTo>
                      <a:lnTo>
                        <a:pt x="297" y="407"/>
                      </a:lnTo>
                      <a:lnTo>
                        <a:pt x="297" y="404"/>
                      </a:lnTo>
                      <a:lnTo>
                        <a:pt x="300" y="398"/>
                      </a:lnTo>
                      <a:lnTo>
                        <a:pt x="300" y="396"/>
                      </a:lnTo>
                      <a:lnTo>
                        <a:pt x="303" y="395"/>
                      </a:lnTo>
                      <a:lnTo>
                        <a:pt x="305" y="393"/>
                      </a:lnTo>
                      <a:lnTo>
                        <a:pt x="306" y="393"/>
                      </a:lnTo>
                      <a:lnTo>
                        <a:pt x="291" y="395"/>
                      </a:lnTo>
                      <a:lnTo>
                        <a:pt x="288" y="404"/>
                      </a:lnTo>
                      <a:lnTo>
                        <a:pt x="276" y="398"/>
                      </a:lnTo>
                      <a:lnTo>
                        <a:pt x="279" y="390"/>
                      </a:lnTo>
                      <a:lnTo>
                        <a:pt x="260" y="372"/>
                      </a:lnTo>
                      <a:lnTo>
                        <a:pt x="254" y="372"/>
                      </a:lnTo>
                      <a:lnTo>
                        <a:pt x="245" y="368"/>
                      </a:lnTo>
                      <a:lnTo>
                        <a:pt x="245" y="368"/>
                      </a:lnTo>
                      <a:lnTo>
                        <a:pt x="243" y="369"/>
                      </a:lnTo>
                      <a:lnTo>
                        <a:pt x="242" y="369"/>
                      </a:lnTo>
                      <a:lnTo>
                        <a:pt x="240" y="371"/>
                      </a:lnTo>
                      <a:lnTo>
                        <a:pt x="237" y="371"/>
                      </a:lnTo>
                      <a:lnTo>
                        <a:pt x="237" y="369"/>
                      </a:lnTo>
                      <a:lnTo>
                        <a:pt x="236" y="368"/>
                      </a:lnTo>
                      <a:lnTo>
                        <a:pt x="234" y="365"/>
                      </a:lnTo>
                      <a:lnTo>
                        <a:pt x="234" y="357"/>
                      </a:lnTo>
                      <a:lnTo>
                        <a:pt x="228" y="355"/>
                      </a:lnTo>
                      <a:lnTo>
                        <a:pt x="228" y="353"/>
                      </a:lnTo>
                      <a:lnTo>
                        <a:pt x="228" y="352"/>
                      </a:lnTo>
                      <a:lnTo>
                        <a:pt x="227" y="350"/>
                      </a:lnTo>
                      <a:lnTo>
                        <a:pt x="227" y="348"/>
                      </a:lnTo>
                      <a:lnTo>
                        <a:pt x="225" y="345"/>
                      </a:lnTo>
                      <a:lnTo>
                        <a:pt x="222" y="344"/>
                      </a:lnTo>
                      <a:lnTo>
                        <a:pt x="219" y="345"/>
                      </a:lnTo>
                      <a:lnTo>
                        <a:pt x="216" y="348"/>
                      </a:lnTo>
                      <a:lnTo>
                        <a:pt x="216" y="348"/>
                      </a:lnTo>
                      <a:lnTo>
                        <a:pt x="214" y="350"/>
                      </a:lnTo>
                      <a:lnTo>
                        <a:pt x="213" y="350"/>
                      </a:lnTo>
                      <a:lnTo>
                        <a:pt x="212" y="352"/>
                      </a:lnTo>
                      <a:lnTo>
                        <a:pt x="209" y="352"/>
                      </a:lnTo>
                      <a:lnTo>
                        <a:pt x="207" y="350"/>
                      </a:lnTo>
                      <a:lnTo>
                        <a:pt x="206" y="348"/>
                      </a:lnTo>
                      <a:lnTo>
                        <a:pt x="206" y="342"/>
                      </a:lnTo>
                      <a:lnTo>
                        <a:pt x="206" y="342"/>
                      </a:lnTo>
                      <a:lnTo>
                        <a:pt x="207" y="341"/>
                      </a:lnTo>
                      <a:lnTo>
                        <a:pt x="207" y="339"/>
                      </a:lnTo>
                      <a:lnTo>
                        <a:pt x="207" y="338"/>
                      </a:lnTo>
                      <a:lnTo>
                        <a:pt x="195" y="339"/>
                      </a:lnTo>
                      <a:lnTo>
                        <a:pt x="181" y="348"/>
                      </a:lnTo>
                      <a:lnTo>
                        <a:pt x="177" y="350"/>
                      </a:lnTo>
                      <a:lnTo>
                        <a:pt x="189" y="362"/>
                      </a:lnTo>
                      <a:lnTo>
                        <a:pt x="188" y="368"/>
                      </a:lnTo>
                      <a:lnTo>
                        <a:pt x="171" y="372"/>
                      </a:lnTo>
                      <a:lnTo>
                        <a:pt x="171" y="372"/>
                      </a:lnTo>
                      <a:lnTo>
                        <a:pt x="168" y="372"/>
                      </a:lnTo>
                      <a:lnTo>
                        <a:pt x="165" y="372"/>
                      </a:lnTo>
                      <a:lnTo>
                        <a:pt x="162" y="372"/>
                      </a:lnTo>
                      <a:lnTo>
                        <a:pt x="156" y="372"/>
                      </a:lnTo>
                      <a:lnTo>
                        <a:pt x="151" y="371"/>
                      </a:lnTo>
                      <a:lnTo>
                        <a:pt x="145" y="371"/>
                      </a:lnTo>
                      <a:lnTo>
                        <a:pt x="140" y="369"/>
                      </a:lnTo>
                      <a:lnTo>
                        <a:pt x="134" y="368"/>
                      </a:lnTo>
                      <a:lnTo>
                        <a:pt x="126" y="366"/>
                      </a:lnTo>
                      <a:lnTo>
                        <a:pt x="120" y="365"/>
                      </a:lnTo>
                      <a:lnTo>
                        <a:pt x="114" y="363"/>
                      </a:lnTo>
                      <a:lnTo>
                        <a:pt x="108" y="360"/>
                      </a:lnTo>
                      <a:lnTo>
                        <a:pt x="102" y="357"/>
                      </a:lnTo>
                      <a:lnTo>
                        <a:pt x="98" y="355"/>
                      </a:lnTo>
                      <a:lnTo>
                        <a:pt x="94" y="352"/>
                      </a:lnTo>
                      <a:lnTo>
                        <a:pt x="94" y="352"/>
                      </a:lnTo>
                      <a:lnTo>
                        <a:pt x="91" y="352"/>
                      </a:lnTo>
                      <a:lnTo>
                        <a:pt x="88" y="352"/>
                      </a:lnTo>
                      <a:lnTo>
                        <a:pt x="84" y="350"/>
                      </a:lnTo>
                      <a:lnTo>
                        <a:pt x="79" y="350"/>
                      </a:lnTo>
                      <a:lnTo>
                        <a:pt x="76" y="350"/>
                      </a:lnTo>
                      <a:lnTo>
                        <a:pt x="75" y="350"/>
                      </a:lnTo>
                      <a:lnTo>
                        <a:pt x="74" y="350"/>
                      </a:lnTo>
                      <a:lnTo>
                        <a:pt x="75" y="344"/>
                      </a:lnTo>
                      <a:lnTo>
                        <a:pt x="82" y="338"/>
                      </a:lnTo>
                      <a:lnTo>
                        <a:pt x="74" y="322"/>
                      </a:lnTo>
                      <a:lnTo>
                        <a:pt x="68" y="330"/>
                      </a:lnTo>
                      <a:lnTo>
                        <a:pt x="71" y="335"/>
                      </a:lnTo>
                      <a:lnTo>
                        <a:pt x="68" y="338"/>
                      </a:lnTo>
                      <a:lnTo>
                        <a:pt x="63" y="342"/>
                      </a:lnTo>
                      <a:lnTo>
                        <a:pt x="71" y="345"/>
                      </a:lnTo>
                      <a:lnTo>
                        <a:pt x="68" y="352"/>
                      </a:lnTo>
                      <a:lnTo>
                        <a:pt x="68" y="352"/>
                      </a:lnTo>
                      <a:lnTo>
                        <a:pt x="63" y="352"/>
                      </a:lnTo>
                      <a:lnTo>
                        <a:pt x="60" y="352"/>
                      </a:lnTo>
                      <a:lnTo>
                        <a:pt x="54" y="352"/>
                      </a:lnTo>
                      <a:lnTo>
                        <a:pt x="46" y="352"/>
                      </a:lnTo>
                      <a:lnTo>
                        <a:pt x="41" y="353"/>
                      </a:lnTo>
                      <a:lnTo>
                        <a:pt x="35" y="355"/>
                      </a:lnTo>
                      <a:lnTo>
                        <a:pt x="30" y="357"/>
                      </a:lnTo>
                      <a:lnTo>
                        <a:pt x="30" y="357"/>
                      </a:lnTo>
                      <a:lnTo>
                        <a:pt x="28" y="357"/>
                      </a:lnTo>
                      <a:lnTo>
                        <a:pt x="27" y="356"/>
                      </a:lnTo>
                      <a:lnTo>
                        <a:pt x="27" y="355"/>
                      </a:lnTo>
                      <a:lnTo>
                        <a:pt x="25" y="352"/>
                      </a:lnTo>
                      <a:lnTo>
                        <a:pt x="24" y="350"/>
                      </a:lnTo>
                      <a:lnTo>
                        <a:pt x="24" y="350"/>
                      </a:lnTo>
                      <a:lnTo>
                        <a:pt x="22" y="350"/>
                      </a:lnTo>
                      <a:lnTo>
                        <a:pt x="32" y="338"/>
                      </a:lnTo>
                      <a:lnTo>
                        <a:pt x="33" y="32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55" name="Freeform 47"/>
                <p:cNvSpPr>
                  <a:spLocks/>
                </p:cNvSpPr>
                <p:nvPr/>
              </p:nvSpPr>
              <p:spPr bwMode="auto">
                <a:xfrm>
                  <a:off x="4962525" y="4465638"/>
                  <a:ext cx="831850" cy="711200"/>
                </a:xfrm>
                <a:custGeom>
                  <a:avLst/>
                  <a:gdLst>
                    <a:gd name="T0" fmla="*/ 36 w 471"/>
                    <a:gd name="T1" fmla="*/ 297 h 415"/>
                    <a:gd name="T2" fmla="*/ 32 w 471"/>
                    <a:gd name="T3" fmla="*/ 272 h 415"/>
                    <a:gd name="T4" fmla="*/ 48 w 471"/>
                    <a:gd name="T5" fmla="*/ 237 h 415"/>
                    <a:gd name="T6" fmla="*/ 45 w 471"/>
                    <a:gd name="T7" fmla="*/ 203 h 415"/>
                    <a:gd name="T8" fmla="*/ 24 w 471"/>
                    <a:gd name="T9" fmla="*/ 138 h 415"/>
                    <a:gd name="T10" fmla="*/ 250 w 471"/>
                    <a:gd name="T11" fmla="*/ 4 h 415"/>
                    <a:gd name="T12" fmla="*/ 257 w 471"/>
                    <a:gd name="T13" fmla="*/ 11 h 415"/>
                    <a:gd name="T14" fmla="*/ 267 w 471"/>
                    <a:gd name="T15" fmla="*/ 50 h 415"/>
                    <a:gd name="T16" fmla="*/ 264 w 471"/>
                    <a:gd name="T17" fmla="*/ 59 h 415"/>
                    <a:gd name="T18" fmla="*/ 270 w 471"/>
                    <a:gd name="T19" fmla="*/ 67 h 415"/>
                    <a:gd name="T20" fmla="*/ 273 w 471"/>
                    <a:gd name="T21" fmla="*/ 78 h 415"/>
                    <a:gd name="T22" fmla="*/ 258 w 471"/>
                    <a:gd name="T23" fmla="*/ 86 h 415"/>
                    <a:gd name="T24" fmla="*/ 263 w 471"/>
                    <a:gd name="T25" fmla="*/ 100 h 415"/>
                    <a:gd name="T26" fmla="*/ 240 w 471"/>
                    <a:gd name="T27" fmla="*/ 146 h 415"/>
                    <a:gd name="T28" fmla="*/ 231 w 471"/>
                    <a:gd name="T29" fmla="*/ 159 h 415"/>
                    <a:gd name="T30" fmla="*/ 227 w 471"/>
                    <a:gd name="T31" fmla="*/ 171 h 415"/>
                    <a:gd name="T32" fmla="*/ 230 w 471"/>
                    <a:gd name="T33" fmla="*/ 183 h 415"/>
                    <a:gd name="T34" fmla="*/ 219 w 471"/>
                    <a:gd name="T35" fmla="*/ 197 h 415"/>
                    <a:gd name="T36" fmla="*/ 221 w 471"/>
                    <a:gd name="T37" fmla="*/ 209 h 415"/>
                    <a:gd name="T38" fmla="*/ 387 w 471"/>
                    <a:gd name="T39" fmla="*/ 226 h 415"/>
                    <a:gd name="T40" fmla="*/ 392 w 471"/>
                    <a:gd name="T41" fmla="*/ 252 h 415"/>
                    <a:gd name="T42" fmla="*/ 407 w 471"/>
                    <a:gd name="T43" fmla="*/ 289 h 415"/>
                    <a:gd name="T44" fmla="*/ 395 w 471"/>
                    <a:gd name="T45" fmla="*/ 289 h 415"/>
                    <a:gd name="T46" fmla="*/ 365 w 471"/>
                    <a:gd name="T47" fmla="*/ 272 h 415"/>
                    <a:gd name="T48" fmla="*/ 344 w 471"/>
                    <a:gd name="T49" fmla="*/ 286 h 415"/>
                    <a:gd name="T50" fmla="*/ 336 w 471"/>
                    <a:gd name="T51" fmla="*/ 297 h 415"/>
                    <a:gd name="T52" fmla="*/ 360 w 471"/>
                    <a:gd name="T53" fmla="*/ 309 h 415"/>
                    <a:gd name="T54" fmla="*/ 387 w 471"/>
                    <a:gd name="T55" fmla="*/ 297 h 415"/>
                    <a:gd name="T56" fmla="*/ 399 w 471"/>
                    <a:gd name="T57" fmla="*/ 306 h 415"/>
                    <a:gd name="T58" fmla="*/ 398 w 471"/>
                    <a:gd name="T59" fmla="*/ 317 h 415"/>
                    <a:gd name="T60" fmla="*/ 413 w 471"/>
                    <a:gd name="T61" fmla="*/ 315 h 415"/>
                    <a:gd name="T62" fmla="*/ 420 w 471"/>
                    <a:gd name="T63" fmla="*/ 303 h 415"/>
                    <a:gd name="T64" fmla="*/ 428 w 471"/>
                    <a:gd name="T65" fmla="*/ 302 h 415"/>
                    <a:gd name="T66" fmla="*/ 428 w 471"/>
                    <a:gd name="T67" fmla="*/ 323 h 415"/>
                    <a:gd name="T68" fmla="*/ 410 w 471"/>
                    <a:gd name="T69" fmla="*/ 352 h 415"/>
                    <a:gd name="T70" fmla="*/ 418 w 471"/>
                    <a:gd name="T71" fmla="*/ 365 h 415"/>
                    <a:gd name="T72" fmla="*/ 468 w 471"/>
                    <a:gd name="T73" fmla="*/ 401 h 415"/>
                    <a:gd name="T74" fmla="*/ 440 w 471"/>
                    <a:gd name="T75" fmla="*/ 413 h 415"/>
                    <a:gd name="T76" fmla="*/ 435 w 471"/>
                    <a:gd name="T77" fmla="*/ 396 h 415"/>
                    <a:gd name="T78" fmla="*/ 425 w 471"/>
                    <a:gd name="T79" fmla="*/ 386 h 415"/>
                    <a:gd name="T80" fmla="*/ 399 w 471"/>
                    <a:gd name="T81" fmla="*/ 382 h 415"/>
                    <a:gd name="T82" fmla="*/ 393 w 471"/>
                    <a:gd name="T83" fmla="*/ 371 h 415"/>
                    <a:gd name="T84" fmla="*/ 372 w 471"/>
                    <a:gd name="T85" fmla="*/ 362 h 415"/>
                    <a:gd name="T86" fmla="*/ 375 w 471"/>
                    <a:gd name="T87" fmla="*/ 377 h 415"/>
                    <a:gd name="T88" fmla="*/ 366 w 471"/>
                    <a:gd name="T89" fmla="*/ 381 h 415"/>
                    <a:gd name="T90" fmla="*/ 376 w 471"/>
                    <a:gd name="T91" fmla="*/ 398 h 415"/>
                    <a:gd name="T92" fmla="*/ 359 w 471"/>
                    <a:gd name="T93" fmla="*/ 407 h 415"/>
                    <a:gd name="T94" fmla="*/ 312 w 471"/>
                    <a:gd name="T95" fmla="*/ 410 h 415"/>
                    <a:gd name="T96" fmla="*/ 297 w 471"/>
                    <a:gd name="T97" fmla="*/ 404 h 415"/>
                    <a:gd name="T98" fmla="*/ 288 w 471"/>
                    <a:gd name="T99" fmla="*/ 404 h 415"/>
                    <a:gd name="T100" fmla="*/ 243 w 471"/>
                    <a:gd name="T101" fmla="*/ 369 h 415"/>
                    <a:gd name="T102" fmla="*/ 228 w 471"/>
                    <a:gd name="T103" fmla="*/ 355 h 415"/>
                    <a:gd name="T104" fmla="*/ 219 w 471"/>
                    <a:gd name="T105" fmla="*/ 345 h 415"/>
                    <a:gd name="T106" fmla="*/ 207 w 471"/>
                    <a:gd name="T107" fmla="*/ 350 h 415"/>
                    <a:gd name="T108" fmla="*/ 195 w 471"/>
                    <a:gd name="T109" fmla="*/ 339 h 415"/>
                    <a:gd name="T110" fmla="*/ 168 w 471"/>
                    <a:gd name="T111" fmla="*/ 372 h 415"/>
                    <a:gd name="T112" fmla="*/ 126 w 471"/>
                    <a:gd name="T113" fmla="*/ 366 h 415"/>
                    <a:gd name="T114" fmla="*/ 94 w 471"/>
                    <a:gd name="T115" fmla="*/ 352 h 415"/>
                    <a:gd name="T116" fmla="*/ 75 w 471"/>
                    <a:gd name="T117" fmla="*/ 344 h 415"/>
                    <a:gd name="T118" fmla="*/ 68 w 471"/>
                    <a:gd name="T119" fmla="*/ 352 h 415"/>
                    <a:gd name="T120" fmla="*/ 35 w 471"/>
                    <a:gd name="T121" fmla="*/ 355 h 415"/>
                    <a:gd name="T122" fmla="*/ 24 w 471"/>
                    <a:gd name="T123" fmla="*/ 350 h 4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71" h="415">
                      <a:moveTo>
                        <a:pt x="33" y="329"/>
                      </a:moveTo>
                      <a:lnTo>
                        <a:pt x="33" y="329"/>
                      </a:lnTo>
                      <a:lnTo>
                        <a:pt x="39" y="322"/>
                      </a:lnTo>
                      <a:lnTo>
                        <a:pt x="42" y="315"/>
                      </a:lnTo>
                      <a:lnTo>
                        <a:pt x="42" y="309"/>
                      </a:lnTo>
                      <a:lnTo>
                        <a:pt x="41" y="305"/>
                      </a:lnTo>
                      <a:lnTo>
                        <a:pt x="38" y="300"/>
                      </a:lnTo>
                      <a:lnTo>
                        <a:pt x="36" y="297"/>
                      </a:lnTo>
                      <a:lnTo>
                        <a:pt x="33" y="296"/>
                      </a:lnTo>
                      <a:lnTo>
                        <a:pt x="33" y="296"/>
                      </a:lnTo>
                      <a:lnTo>
                        <a:pt x="36" y="278"/>
                      </a:lnTo>
                      <a:lnTo>
                        <a:pt x="36" y="278"/>
                      </a:lnTo>
                      <a:lnTo>
                        <a:pt x="36" y="278"/>
                      </a:lnTo>
                      <a:lnTo>
                        <a:pt x="35" y="276"/>
                      </a:lnTo>
                      <a:lnTo>
                        <a:pt x="33" y="275"/>
                      </a:lnTo>
                      <a:lnTo>
                        <a:pt x="32" y="272"/>
                      </a:lnTo>
                      <a:lnTo>
                        <a:pt x="32" y="269"/>
                      </a:lnTo>
                      <a:lnTo>
                        <a:pt x="33" y="264"/>
                      </a:lnTo>
                      <a:lnTo>
                        <a:pt x="36" y="259"/>
                      </a:lnTo>
                      <a:lnTo>
                        <a:pt x="42" y="252"/>
                      </a:lnTo>
                      <a:lnTo>
                        <a:pt x="42" y="252"/>
                      </a:lnTo>
                      <a:lnTo>
                        <a:pt x="45" y="248"/>
                      </a:lnTo>
                      <a:lnTo>
                        <a:pt x="46" y="243"/>
                      </a:lnTo>
                      <a:lnTo>
                        <a:pt x="48" y="237"/>
                      </a:lnTo>
                      <a:lnTo>
                        <a:pt x="49" y="233"/>
                      </a:lnTo>
                      <a:lnTo>
                        <a:pt x="49" y="229"/>
                      </a:lnTo>
                      <a:lnTo>
                        <a:pt x="49" y="223"/>
                      </a:lnTo>
                      <a:lnTo>
                        <a:pt x="49" y="219"/>
                      </a:lnTo>
                      <a:lnTo>
                        <a:pt x="48" y="215"/>
                      </a:lnTo>
                      <a:lnTo>
                        <a:pt x="46" y="210"/>
                      </a:lnTo>
                      <a:lnTo>
                        <a:pt x="45" y="206"/>
                      </a:lnTo>
                      <a:lnTo>
                        <a:pt x="45" y="203"/>
                      </a:lnTo>
                      <a:lnTo>
                        <a:pt x="43" y="198"/>
                      </a:lnTo>
                      <a:lnTo>
                        <a:pt x="42" y="196"/>
                      </a:lnTo>
                      <a:lnTo>
                        <a:pt x="41" y="194"/>
                      </a:lnTo>
                      <a:lnTo>
                        <a:pt x="41" y="193"/>
                      </a:lnTo>
                      <a:lnTo>
                        <a:pt x="41" y="193"/>
                      </a:lnTo>
                      <a:lnTo>
                        <a:pt x="35" y="176"/>
                      </a:lnTo>
                      <a:lnTo>
                        <a:pt x="24" y="164"/>
                      </a:lnTo>
                      <a:lnTo>
                        <a:pt x="24" y="138"/>
                      </a:lnTo>
                      <a:lnTo>
                        <a:pt x="3" y="113"/>
                      </a:lnTo>
                      <a:lnTo>
                        <a:pt x="0" y="7"/>
                      </a:lnTo>
                      <a:lnTo>
                        <a:pt x="251" y="0"/>
                      </a:lnTo>
                      <a:lnTo>
                        <a:pt x="250" y="0"/>
                      </a:lnTo>
                      <a:lnTo>
                        <a:pt x="250" y="0"/>
                      </a:lnTo>
                      <a:lnTo>
                        <a:pt x="250" y="1"/>
                      </a:lnTo>
                      <a:lnTo>
                        <a:pt x="250" y="2"/>
                      </a:lnTo>
                      <a:lnTo>
                        <a:pt x="250" y="4"/>
                      </a:lnTo>
                      <a:lnTo>
                        <a:pt x="250" y="7"/>
                      </a:lnTo>
                      <a:lnTo>
                        <a:pt x="250" y="8"/>
                      </a:lnTo>
                      <a:lnTo>
                        <a:pt x="251" y="9"/>
                      </a:lnTo>
                      <a:lnTo>
                        <a:pt x="252" y="9"/>
                      </a:lnTo>
                      <a:lnTo>
                        <a:pt x="254" y="8"/>
                      </a:lnTo>
                      <a:lnTo>
                        <a:pt x="254" y="8"/>
                      </a:lnTo>
                      <a:lnTo>
                        <a:pt x="255" y="8"/>
                      </a:lnTo>
                      <a:lnTo>
                        <a:pt x="257" y="11"/>
                      </a:lnTo>
                      <a:lnTo>
                        <a:pt x="257" y="12"/>
                      </a:lnTo>
                      <a:lnTo>
                        <a:pt x="258" y="14"/>
                      </a:lnTo>
                      <a:lnTo>
                        <a:pt x="257" y="24"/>
                      </a:lnTo>
                      <a:lnTo>
                        <a:pt x="263" y="29"/>
                      </a:lnTo>
                      <a:lnTo>
                        <a:pt x="255" y="37"/>
                      </a:lnTo>
                      <a:lnTo>
                        <a:pt x="257" y="41"/>
                      </a:lnTo>
                      <a:lnTo>
                        <a:pt x="267" y="40"/>
                      </a:lnTo>
                      <a:lnTo>
                        <a:pt x="267" y="50"/>
                      </a:lnTo>
                      <a:lnTo>
                        <a:pt x="267" y="50"/>
                      </a:lnTo>
                      <a:lnTo>
                        <a:pt x="266" y="50"/>
                      </a:lnTo>
                      <a:lnTo>
                        <a:pt x="266" y="51"/>
                      </a:lnTo>
                      <a:lnTo>
                        <a:pt x="264" y="53"/>
                      </a:lnTo>
                      <a:lnTo>
                        <a:pt x="263" y="54"/>
                      </a:lnTo>
                      <a:lnTo>
                        <a:pt x="261" y="56"/>
                      </a:lnTo>
                      <a:lnTo>
                        <a:pt x="263" y="57"/>
                      </a:lnTo>
                      <a:lnTo>
                        <a:pt x="264" y="59"/>
                      </a:lnTo>
                      <a:lnTo>
                        <a:pt x="270" y="59"/>
                      </a:lnTo>
                      <a:lnTo>
                        <a:pt x="270" y="59"/>
                      </a:lnTo>
                      <a:lnTo>
                        <a:pt x="270" y="59"/>
                      </a:lnTo>
                      <a:lnTo>
                        <a:pt x="270" y="60"/>
                      </a:lnTo>
                      <a:lnTo>
                        <a:pt x="270" y="62"/>
                      </a:lnTo>
                      <a:lnTo>
                        <a:pt x="269" y="63"/>
                      </a:lnTo>
                      <a:lnTo>
                        <a:pt x="269" y="65"/>
                      </a:lnTo>
                      <a:lnTo>
                        <a:pt x="270" y="67"/>
                      </a:lnTo>
                      <a:lnTo>
                        <a:pt x="273" y="68"/>
                      </a:lnTo>
                      <a:lnTo>
                        <a:pt x="278" y="68"/>
                      </a:lnTo>
                      <a:lnTo>
                        <a:pt x="278" y="68"/>
                      </a:lnTo>
                      <a:lnTo>
                        <a:pt x="278" y="68"/>
                      </a:lnTo>
                      <a:lnTo>
                        <a:pt x="276" y="71"/>
                      </a:lnTo>
                      <a:lnTo>
                        <a:pt x="275" y="72"/>
                      </a:lnTo>
                      <a:lnTo>
                        <a:pt x="275" y="75"/>
                      </a:lnTo>
                      <a:lnTo>
                        <a:pt x="273" y="78"/>
                      </a:lnTo>
                      <a:lnTo>
                        <a:pt x="272" y="81"/>
                      </a:lnTo>
                      <a:lnTo>
                        <a:pt x="270" y="83"/>
                      </a:lnTo>
                      <a:lnTo>
                        <a:pt x="270" y="84"/>
                      </a:lnTo>
                      <a:lnTo>
                        <a:pt x="270" y="84"/>
                      </a:lnTo>
                      <a:lnTo>
                        <a:pt x="269" y="84"/>
                      </a:lnTo>
                      <a:lnTo>
                        <a:pt x="266" y="84"/>
                      </a:lnTo>
                      <a:lnTo>
                        <a:pt x="261" y="86"/>
                      </a:lnTo>
                      <a:lnTo>
                        <a:pt x="258" y="86"/>
                      </a:lnTo>
                      <a:lnTo>
                        <a:pt x="255" y="87"/>
                      </a:lnTo>
                      <a:lnTo>
                        <a:pt x="255" y="89"/>
                      </a:lnTo>
                      <a:lnTo>
                        <a:pt x="258" y="90"/>
                      </a:lnTo>
                      <a:lnTo>
                        <a:pt x="264" y="93"/>
                      </a:lnTo>
                      <a:lnTo>
                        <a:pt x="264" y="93"/>
                      </a:lnTo>
                      <a:lnTo>
                        <a:pt x="264" y="95"/>
                      </a:lnTo>
                      <a:lnTo>
                        <a:pt x="264" y="95"/>
                      </a:lnTo>
                      <a:lnTo>
                        <a:pt x="263" y="100"/>
                      </a:lnTo>
                      <a:lnTo>
                        <a:pt x="260" y="103"/>
                      </a:lnTo>
                      <a:lnTo>
                        <a:pt x="258" y="105"/>
                      </a:lnTo>
                      <a:lnTo>
                        <a:pt x="255" y="108"/>
                      </a:lnTo>
                      <a:lnTo>
                        <a:pt x="255" y="111"/>
                      </a:lnTo>
                      <a:lnTo>
                        <a:pt x="254" y="113"/>
                      </a:lnTo>
                      <a:lnTo>
                        <a:pt x="252" y="123"/>
                      </a:lnTo>
                      <a:lnTo>
                        <a:pt x="246" y="123"/>
                      </a:lnTo>
                      <a:lnTo>
                        <a:pt x="240" y="146"/>
                      </a:lnTo>
                      <a:lnTo>
                        <a:pt x="233" y="150"/>
                      </a:lnTo>
                      <a:lnTo>
                        <a:pt x="240" y="150"/>
                      </a:lnTo>
                      <a:lnTo>
                        <a:pt x="240" y="150"/>
                      </a:lnTo>
                      <a:lnTo>
                        <a:pt x="240" y="152"/>
                      </a:lnTo>
                      <a:lnTo>
                        <a:pt x="239" y="152"/>
                      </a:lnTo>
                      <a:lnTo>
                        <a:pt x="236" y="155"/>
                      </a:lnTo>
                      <a:lnTo>
                        <a:pt x="234" y="156"/>
                      </a:lnTo>
                      <a:lnTo>
                        <a:pt x="231" y="159"/>
                      </a:lnTo>
                      <a:lnTo>
                        <a:pt x="231" y="160"/>
                      </a:lnTo>
                      <a:lnTo>
                        <a:pt x="231" y="163"/>
                      </a:lnTo>
                      <a:lnTo>
                        <a:pt x="233" y="164"/>
                      </a:lnTo>
                      <a:lnTo>
                        <a:pt x="233" y="164"/>
                      </a:lnTo>
                      <a:lnTo>
                        <a:pt x="233" y="166"/>
                      </a:lnTo>
                      <a:lnTo>
                        <a:pt x="231" y="167"/>
                      </a:lnTo>
                      <a:lnTo>
                        <a:pt x="230" y="168"/>
                      </a:lnTo>
                      <a:lnTo>
                        <a:pt x="227" y="171"/>
                      </a:lnTo>
                      <a:lnTo>
                        <a:pt x="227" y="174"/>
                      </a:lnTo>
                      <a:lnTo>
                        <a:pt x="225" y="176"/>
                      </a:lnTo>
                      <a:lnTo>
                        <a:pt x="227" y="177"/>
                      </a:lnTo>
                      <a:lnTo>
                        <a:pt x="230" y="177"/>
                      </a:lnTo>
                      <a:lnTo>
                        <a:pt x="230" y="177"/>
                      </a:lnTo>
                      <a:lnTo>
                        <a:pt x="231" y="179"/>
                      </a:lnTo>
                      <a:lnTo>
                        <a:pt x="231" y="182"/>
                      </a:lnTo>
                      <a:lnTo>
                        <a:pt x="230" y="183"/>
                      </a:lnTo>
                      <a:lnTo>
                        <a:pt x="225" y="188"/>
                      </a:lnTo>
                      <a:lnTo>
                        <a:pt x="225" y="188"/>
                      </a:lnTo>
                      <a:lnTo>
                        <a:pt x="222" y="189"/>
                      </a:lnTo>
                      <a:lnTo>
                        <a:pt x="219" y="191"/>
                      </a:lnTo>
                      <a:lnTo>
                        <a:pt x="219" y="191"/>
                      </a:lnTo>
                      <a:lnTo>
                        <a:pt x="219" y="194"/>
                      </a:lnTo>
                      <a:lnTo>
                        <a:pt x="219" y="196"/>
                      </a:lnTo>
                      <a:lnTo>
                        <a:pt x="219" y="197"/>
                      </a:lnTo>
                      <a:lnTo>
                        <a:pt x="221" y="198"/>
                      </a:lnTo>
                      <a:lnTo>
                        <a:pt x="222" y="198"/>
                      </a:lnTo>
                      <a:lnTo>
                        <a:pt x="222" y="198"/>
                      </a:lnTo>
                      <a:lnTo>
                        <a:pt x="224" y="200"/>
                      </a:lnTo>
                      <a:lnTo>
                        <a:pt x="222" y="201"/>
                      </a:lnTo>
                      <a:lnTo>
                        <a:pt x="222" y="204"/>
                      </a:lnTo>
                      <a:lnTo>
                        <a:pt x="222" y="206"/>
                      </a:lnTo>
                      <a:lnTo>
                        <a:pt x="221" y="209"/>
                      </a:lnTo>
                      <a:lnTo>
                        <a:pt x="221" y="212"/>
                      </a:lnTo>
                      <a:lnTo>
                        <a:pt x="221" y="213"/>
                      </a:lnTo>
                      <a:lnTo>
                        <a:pt x="221" y="215"/>
                      </a:lnTo>
                      <a:lnTo>
                        <a:pt x="390" y="203"/>
                      </a:lnTo>
                      <a:lnTo>
                        <a:pt x="390" y="223"/>
                      </a:lnTo>
                      <a:lnTo>
                        <a:pt x="390" y="223"/>
                      </a:lnTo>
                      <a:lnTo>
                        <a:pt x="389" y="223"/>
                      </a:lnTo>
                      <a:lnTo>
                        <a:pt x="387" y="226"/>
                      </a:lnTo>
                      <a:lnTo>
                        <a:pt x="386" y="230"/>
                      </a:lnTo>
                      <a:lnTo>
                        <a:pt x="384" y="233"/>
                      </a:lnTo>
                      <a:lnTo>
                        <a:pt x="383" y="239"/>
                      </a:lnTo>
                      <a:lnTo>
                        <a:pt x="383" y="243"/>
                      </a:lnTo>
                      <a:lnTo>
                        <a:pt x="386" y="248"/>
                      </a:lnTo>
                      <a:lnTo>
                        <a:pt x="390" y="251"/>
                      </a:lnTo>
                      <a:lnTo>
                        <a:pt x="390" y="251"/>
                      </a:lnTo>
                      <a:lnTo>
                        <a:pt x="392" y="252"/>
                      </a:lnTo>
                      <a:lnTo>
                        <a:pt x="395" y="254"/>
                      </a:lnTo>
                      <a:lnTo>
                        <a:pt x="398" y="259"/>
                      </a:lnTo>
                      <a:lnTo>
                        <a:pt x="402" y="264"/>
                      </a:lnTo>
                      <a:lnTo>
                        <a:pt x="405" y="270"/>
                      </a:lnTo>
                      <a:lnTo>
                        <a:pt x="407" y="276"/>
                      </a:lnTo>
                      <a:lnTo>
                        <a:pt x="407" y="284"/>
                      </a:lnTo>
                      <a:lnTo>
                        <a:pt x="407" y="289"/>
                      </a:lnTo>
                      <a:lnTo>
                        <a:pt x="407" y="289"/>
                      </a:lnTo>
                      <a:lnTo>
                        <a:pt x="407" y="289"/>
                      </a:lnTo>
                      <a:lnTo>
                        <a:pt x="405" y="289"/>
                      </a:lnTo>
                      <a:lnTo>
                        <a:pt x="404" y="289"/>
                      </a:lnTo>
                      <a:lnTo>
                        <a:pt x="401" y="289"/>
                      </a:lnTo>
                      <a:lnTo>
                        <a:pt x="399" y="289"/>
                      </a:lnTo>
                      <a:lnTo>
                        <a:pt x="398" y="289"/>
                      </a:lnTo>
                      <a:lnTo>
                        <a:pt x="396" y="289"/>
                      </a:lnTo>
                      <a:lnTo>
                        <a:pt x="395" y="289"/>
                      </a:lnTo>
                      <a:lnTo>
                        <a:pt x="380" y="282"/>
                      </a:lnTo>
                      <a:lnTo>
                        <a:pt x="376" y="284"/>
                      </a:lnTo>
                      <a:lnTo>
                        <a:pt x="376" y="284"/>
                      </a:lnTo>
                      <a:lnTo>
                        <a:pt x="375" y="282"/>
                      </a:lnTo>
                      <a:lnTo>
                        <a:pt x="374" y="281"/>
                      </a:lnTo>
                      <a:lnTo>
                        <a:pt x="372" y="278"/>
                      </a:lnTo>
                      <a:lnTo>
                        <a:pt x="369" y="275"/>
                      </a:lnTo>
                      <a:lnTo>
                        <a:pt x="365" y="272"/>
                      </a:lnTo>
                      <a:lnTo>
                        <a:pt x="360" y="272"/>
                      </a:lnTo>
                      <a:lnTo>
                        <a:pt x="356" y="273"/>
                      </a:lnTo>
                      <a:lnTo>
                        <a:pt x="350" y="278"/>
                      </a:lnTo>
                      <a:lnTo>
                        <a:pt x="350" y="278"/>
                      </a:lnTo>
                      <a:lnTo>
                        <a:pt x="349" y="279"/>
                      </a:lnTo>
                      <a:lnTo>
                        <a:pt x="347" y="281"/>
                      </a:lnTo>
                      <a:lnTo>
                        <a:pt x="346" y="284"/>
                      </a:lnTo>
                      <a:lnTo>
                        <a:pt x="344" y="286"/>
                      </a:lnTo>
                      <a:lnTo>
                        <a:pt x="342" y="287"/>
                      </a:lnTo>
                      <a:lnTo>
                        <a:pt x="341" y="290"/>
                      </a:lnTo>
                      <a:lnTo>
                        <a:pt x="341" y="292"/>
                      </a:lnTo>
                      <a:lnTo>
                        <a:pt x="339" y="292"/>
                      </a:lnTo>
                      <a:lnTo>
                        <a:pt x="339" y="292"/>
                      </a:lnTo>
                      <a:lnTo>
                        <a:pt x="339" y="293"/>
                      </a:lnTo>
                      <a:lnTo>
                        <a:pt x="338" y="294"/>
                      </a:lnTo>
                      <a:lnTo>
                        <a:pt x="336" y="297"/>
                      </a:lnTo>
                      <a:lnTo>
                        <a:pt x="336" y="300"/>
                      </a:lnTo>
                      <a:lnTo>
                        <a:pt x="338" y="303"/>
                      </a:lnTo>
                      <a:lnTo>
                        <a:pt x="341" y="305"/>
                      </a:lnTo>
                      <a:lnTo>
                        <a:pt x="347" y="308"/>
                      </a:lnTo>
                      <a:lnTo>
                        <a:pt x="357" y="308"/>
                      </a:lnTo>
                      <a:lnTo>
                        <a:pt x="357" y="308"/>
                      </a:lnTo>
                      <a:lnTo>
                        <a:pt x="357" y="308"/>
                      </a:lnTo>
                      <a:lnTo>
                        <a:pt x="360" y="309"/>
                      </a:lnTo>
                      <a:lnTo>
                        <a:pt x="362" y="309"/>
                      </a:lnTo>
                      <a:lnTo>
                        <a:pt x="366" y="309"/>
                      </a:lnTo>
                      <a:lnTo>
                        <a:pt x="369" y="308"/>
                      </a:lnTo>
                      <a:lnTo>
                        <a:pt x="375" y="306"/>
                      </a:lnTo>
                      <a:lnTo>
                        <a:pt x="380" y="303"/>
                      </a:lnTo>
                      <a:lnTo>
                        <a:pt x="386" y="297"/>
                      </a:lnTo>
                      <a:lnTo>
                        <a:pt x="386" y="297"/>
                      </a:lnTo>
                      <a:lnTo>
                        <a:pt x="387" y="297"/>
                      </a:lnTo>
                      <a:lnTo>
                        <a:pt x="390" y="297"/>
                      </a:lnTo>
                      <a:lnTo>
                        <a:pt x="392" y="300"/>
                      </a:lnTo>
                      <a:lnTo>
                        <a:pt x="393" y="300"/>
                      </a:lnTo>
                      <a:lnTo>
                        <a:pt x="401" y="293"/>
                      </a:lnTo>
                      <a:lnTo>
                        <a:pt x="407" y="297"/>
                      </a:lnTo>
                      <a:lnTo>
                        <a:pt x="401" y="306"/>
                      </a:lnTo>
                      <a:lnTo>
                        <a:pt x="401" y="306"/>
                      </a:lnTo>
                      <a:lnTo>
                        <a:pt x="399" y="306"/>
                      </a:lnTo>
                      <a:lnTo>
                        <a:pt x="396" y="308"/>
                      </a:lnTo>
                      <a:lnTo>
                        <a:pt x="393" y="309"/>
                      </a:lnTo>
                      <a:lnTo>
                        <a:pt x="390" y="311"/>
                      </a:lnTo>
                      <a:lnTo>
                        <a:pt x="389" y="312"/>
                      </a:lnTo>
                      <a:lnTo>
                        <a:pt x="387" y="315"/>
                      </a:lnTo>
                      <a:lnTo>
                        <a:pt x="390" y="315"/>
                      </a:lnTo>
                      <a:lnTo>
                        <a:pt x="398" y="317"/>
                      </a:lnTo>
                      <a:lnTo>
                        <a:pt x="398" y="317"/>
                      </a:lnTo>
                      <a:lnTo>
                        <a:pt x="399" y="317"/>
                      </a:lnTo>
                      <a:lnTo>
                        <a:pt x="401" y="318"/>
                      </a:lnTo>
                      <a:lnTo>
                        <a:pt x="405" y="319"/>
                      </a:lnTo>
                      <a:lnTo>
                        <a:pt x="409" y="320"/>
                      </a:lnTo>
                      <a:lnTo>
                        <a:pt x="412" y="322"/>
                      </a:lnTo>
                      <a:lnTo>
                        <a:pt x="415" y="320"/>
                      </a:lnTo>
                      <a:lnTo>
                        <a:pt x="415" y="319"/>
                      </a:lnTo>
                      <a:lnTo>
                        <a:pt x="413" y="315"/>
                      </a:lnTo>
                      <a:lnTo>
                        <a:pt x="413" y="315"/>
                      </a:lnTo>
                      <a:lnTo>
                        <a:pt x="413" y="314"/>
                      </a:lnTo>
                      <a:lnTo>
                        <a:pt x="415" y="312"/>
                      </a:lnTo>
                      <a:lnTo>
                        <a:pt x="416" y="311"/>
                      </a:lnTo>
                      <a:lnTo>
                        <a:pt x="418" y="308"/>
                      </a:lnTo>
                      <a:lnTo>
                        <a:pt x="419" y="306"/>
                      </a:lnTo>
                      <a:lnTo>
                        <a:pt x="419" y="305"/>
                      </a:lnTo>
                      <a:lnTo>
                        <a:pt x="420" y="303"/>
                      </a:lnTo>
                      <a:lnTo>
                        <a:pt x="420" y="303"/>
                      </a:lnTo>
                      <a:lnTo>
                        <a:pt x="420" y="303"/>
                      </a:lnTo>
                      <a:lnTo>
                        <a:pt x="422" y="302"/>
                      </a:lnTo>
                      <a:lnTo>
                        <a:pt x="422" y="302"/>
                      </a:lnTo>
                      <a:lnTo>
                        <a:pt x="425" y="302"/>
                      </a:lnTo>
                      <a:lnTo>
                        <a:pt x="426" y="302"/>
                      </a:lnTo>
                      <a:lnTo>
                        <a:pt x="426" y="302"/>
                      </a:lnTo>
                      <a:lnTo>
                        <a:pt x="428" y="302"/>
                      </a:lnTo>
                      <a:lnTo>
                        <a:pt x="426" y="303"/>
                      </a:lnTo>
                      <a:lnTo>
                        <a:pt x="425" y="305"/>
                      </a:lnTo>
                      <a:lnTo>
                        <a:pt x="425" y="305"/>
                      </a:lnTo>
                      <a:lnTo>
                        <a:pt x="425" y="308"/>
                      </a:lnTo>
                      <a:lnTo>
                        <a:pt x="426" y="309"/>
                      </a:lnTo>
                      <a:lnTo>
                        <a:pt x="428" y="312"/>
                      </a:lnTo>
                      <a:lnTo>
                        <a:pt x="429" y="312"/>
                      </a:lnTo>
                      <a:lnTo>
                        <a:pt x="428" y="323"/>
                      </a:lnTo>
                      <a:lnTo>
                        <a:pt x="431" y="327"/>
                      </a:lnTo>
                      <a:lnTo>
                        <a:pt x="442" y="327"/>
                      </a:lnTo>
                      <a:lnTo>
                        <a:pt x="440" y="333"/>
                      </a:lnTo>
                      <a:lnTo>
                        <a:pt x="428" y="333"/>
                      </a:lnTo>
                      <a:lnTo>
                        <a:pt x="422" y="338"/>
                      </a:lnTo>
                      <a:lnTo>
                        <a:pt x="410" y="338"/>
                      </a:lnTo>
                      <a:lnTo>
                        <a:pt x="410" y="352"/>
                      </a:lnTo>
                      <a:lnTo>
                        <a:pt x="410" y="352"/>
                      </a:lnTo>
                      <a:lnTo>
                        <a:pt x="410" y="352"/>
                      </a:lnTo>
                      <a:lnTo>
                        <a:pt x="410" y="353"/>
                      </a:lnTo>
                      <a:lnTo>
                        <a:pt x="410" y="356"/>
                      </a:lnTo>
                      <a:lnTo>
                        <a:pt x="410" y="357"/>
                      </a:lnTo>
                      <a:lnTo>
                        <a:pt x="410" y="360"/>
                      </a:lnTo>
                      <a:lnTo>
                        <a:pt x="412" y="362"/>
                      </a:lnTo>
                      <a:lnTo>
                        <a:pt x="413" y="363"/>
                      </a:lnTo>
                      <a:lnTo>
                        <a:pt x="418" y="365"/>
                      </a:lnTo>
                      <a:lnTo>
                        <a:pt x="422" y="369"/>
                      </a:lnTo>
                      <a:lnTo>
                        <a:pt x="426" y="374"/>
                      </a:lnTo>
                      <a:lnTo>
                        <a:pt x="437" y="374"/>
                      </a:lnTo>
                      <a:lnTo>
                        <a:pt x="442" y="380"/>
                      </a:lnTo>
                      <a:lnTo>
                        <a:pt x="459" y="385"/>
                      </a:lnTo>
                      <a:lnTo>
                        <a:pt x="458" y="390"/>
                      </a:lnTo>
                      <a:lnTo>
                        <a:pt x="470" y="390"/>
                      </a:lnTo>
                      <a:lnTo>
                        <a:pt x="468" y="401"/>
                      </a:lnTo>
                      <a:lnTo>
                        <a:pt x="458" y="405"/>
                      </a:lnTo>
                      <a:lnTo>
                        <a:pt x="456" y="411"/>
                      </a:lnTo>
                      <a:lnTo>
                        <a:pt x="449" y="404"/>
                      </a:lnTo>
                      <a:lnTo>
                        <a:pt x="449" y="404"/>
                      </a:lnTo>
                      <a:lnTo>
                        <a:pt x="448" y="404"/>
                      </a:lnTo>
                      <a:lnTo>
                        <a:pt x="446" y="407"/>
                      </a:lnTo>
                      <a:lnTo>
                        <a:pt x="443" y="410"/>
                      </a:lnTo>
                      <a:lnTo>
                        <a:pt x="440" y="413"/>
                      </a:lnTo>
                      <a:lnTo>
                        <a:pt x="439" y="414"/>
                      </a:lnTo>
                      <a:lnTo>
                        <a:pt x="438" y="414"/>
                      </a:lnTo>
                      <a:lnTo>
                        <a:pt x="438" y="411"/>
                      </a:lnTo>
                      <a:lnTo>
                        <a:pt x="440" y="404"/>
                      </a:lnTo>
                      <a:lnTo>
                        <a:pt x="440" y="404"/>
                      </a:lnTo>
                      <a:lnTo>
                        <a:pt x="440" y="401"/>
                      </a:lnTo>
                      <a:lnTo>
                        <a:pt x="438" y="398"/>
                      </a:lnTo>
                      <a:lnTo>
                        <a:pt x="435" y="396"/>
                      </a:lnTo>
                      <a:lnTo>
                        <a:pt x="434" y="395"/>
                      </a:lnTo>
                      <a:lnTo>
                        <a:pt x="434" y="395"/>
                      </a:lnTo>
                      <a:lnTo>
                        <a:pt x="434" y="393"/>
                      </a:lnTo>
                      <a:lnTo>
                        <a:pt x="434" y="393"/>
                      </a:lnTo>
                      <a:lnTo>
                        <a:pt x="434" y="392"/>
                      </a:lnTo>
                      <a:lnTo>
                        <a:pt x="432" y="390"/>
                      </a:lnTo>
                      <a:lnTo>
                        <a:pt x="429" y="389"/>
                      </a:lnTo>
                      <a:lnTo>
                        <a:pt x="425" y="386"/>
                      </a:lnTo>
                      <a:lnTo>
                        <a:pt x="418" y="385"/>
                      </a:lnTo>
                      <a:lnTo>
                        <a:pt x="409" y="383"/>
                      </a:lnTo>
                      <a:lnTo>
                        <a:pt x="409" y="383"/>
                      </a:lnTo>
                      <a:lnTo>
                        <a:pt x="407" y="383"/>
                      </a:lnTo>
                      <a:lnTo>
                        <a:pt x="404" y="383"/>
                      </a:lnTo>
                      <a:lnTo>
                        <a:pt x="402" y="382"/>
                      </a:lnTo>
                      <a:lnTo>
                        <a:pt x="399" y="382"/>
                      </a:lnTo>
                      <a:lnTo>
                        <a:pt x="399" y="382"/>
                      </a:lnTo>
                      <a:lnTo>
                        <a:pt x="398" y="382"/>
                      </a:lnTo>
                      <a:lnTo>
                        <a:pt x="396" y="381"/>
                      </a:lnTo>
                      <a:lnTo>
                        <a:pt x="396" y="381"/>
                      </a:lnTo>
                      <a:lnTo>
                        <a:pt x="396" y="381"/>
                      </a:lnTo>
                      <a:lnTo>
                        <a:pt x="396" y="381"/>
                      </a:lnTo>
                      <a:lnTo>
                        <a:pt x="396" y="378"/>
                      </a:lnTo>
                      <a:lnTo>
                        <a:pt x="395" y="374"/>
                      </a:lnTo>
                      <a:lnTo>
                        <a:pt x="393" y="371"/>
                      </a:lnTo>
                      <a:lnTo>
                        <a:pt x="392" y="368"/>
                      </a:lnTo>
                      <a:lnTo>
                        <a:pt x="390" y="365"/>
                      </a:lnTo>
                      <a:lnTo>
                        <a:pt x="387" y="365"/>
                      </a:lnTo>
                      <a:lnTo>
                        <a:pt x="383" y="368"/>
                      </a:lnTo>
                      <a:lnTo>
                        <a:pt x="383" y="368"/>
                      </a:lnTo>
                      <a:lnTo>
                        <a:pt x="382" y="368"/>
                      </a:lnTo>
                      <a:lnTo>
                        <a:pt x="377" y="365"/>
                      </a:lnTo>
                      <a:lnTo>
                        <a:pt x="372" y="362"/>
                      </a:lnTo>
                      <a:lnTo>
                        <a:pt x="368" y="359"/>
                      </a:lnTo>
                      <a:lnTo>
                        <a:pt x="363" y="357"/>
                      </a:lnTo>
                      <a:lnTo>
                        <a:pt x="362" y="359"/>
                      </a:lnTo>
                      <a:lnTo>
                        <a:pt x="366" y="363"/>
                      </a:lnTo>
                      <a:lnTo>
                        <a:pt x="375" y="372"/>
                      </a:lnTo>
                      <a:lnTo>
                        <a:pt x="375" y="372"/>
                      </a:lnTo>
                      <a:lnTo>
                        <a:pt x="375" y="375"/>
                      </a:lnTo>
                      <a:lnTo>
                        <a:pt x="375" y="377"/>
                      </a:lnTo>
                      <a:lnTo>
                        <a:pt x="376" y="380"/>
                      </a:lnTo>
                      <a:lnTo>
                        <a:pt x="376" y="381"/>
                      </a:lnTo>
                      <a:lnTo>
                        <a:pt x="376" y="381"/>
                      </a:lnTo>
                      <a:lnTo>
                        <a:pt x="375" y="381"/>
                      </a:lnTo>
                      <a:lnTo>
                        <a:pt x="374" y="381"/>
                      </a:lnTo>
                      <a:lnTo>
                        <a:pt x="371" y="380"/>
                      </a:lnTo>
                      <a:lnTo>
                        <a:pt x="368" y="381"/>
                      </a:lnTo>
                      <a:lnTo>
                        <a:pt x="366" y="381"/>
                      </a:lnTo>
                      <a:lnTo>
                        <a:pt x="365" y="382"/>
                      </a:lnTo>
                      <a:lnTo>
                        <a:pt x="366" y="385"/>
                      </a:lnTo>
                      <a:lnTo>
                        <a:pt x="369" y="389"/>
                      </a:lnTo>
                      <a:lnTo>
                        <a:pt x="369" y="389"/>
                      </a:lnTo>
                      <a:lnTo>
                        <a:pt x="371" y="390"/>
                      </a:lnTo>
                      <a:lnTo>
                        <a:pt x="374" y="393"/>
                      </a:lnTo>
                      <a:lnTo>
                        <a:pt x="376" y="396"/>
                      </a:lnTo>
                      <a:lnTo>
                        <a:pt x="376" y="398"/>
                      </a:lnTo>
                      <a:lnTo>
                        <a:pt x="365" y="410"/>
                      </a:lnTo>
                      <a:lnTo>
                        <a:pt x="365" y="410"/>
                      </a:lnTo>
                      <a:lnTo>
                        <a:pt x="365" y="410"/>
                      </a:lnTo>
                      <a:lnTo>
                        <a:pt x="363" y="410"/>
                      </a:lnTo>
                      <a:lnTo>
                        <a:pt x="363" y="410"/>
                      </a:lnTo>
                      <a:lnTo>
                        <a:pt x="362" y="410"/>
                      </a:lnTo>
                      <a:lnTo>
                        <a:pt x="359" y="408"/>
                      </a:lnTo>
                      <a:lnTo>
                        <a:pt x="359" y="407"/>
                      </a:lnTo>
                      <a:lnTo>
                        <a:pt x="357" y="404"/>
                      </a:lnTo>
                      <a:lnTo>
                        <a:pt x="357" y="399"/>
                      </a:lnTo>
                      <a:lnTo>
                        <a:pt x="347" y="387"/>
                      </a:lnTo>
                      <a:lnTo>
                        <a:pt x="339" y="383"/>
                      </a:lnTo>
                      <a:lnTo>
                        <a:pt x="332" y="390"/>
                      </a:lnTo>
                      <a:lnTo>
                        <a:pt x="326" y="387"/>
                      </a:lnTo>
                      <a:lnTo>
                        <a:pt x="327" y="396"/>
                      </a:lnTo>
                      <a:lnTo>
                        <a:pt x="312" y="410"/>
                      </a:lnTo>
                      <a:lnTo>
                        <a:pt x="312" y="410"/>
                      </a:lnTo>
                      <a:lnTo>
                        <a:pt x="312" y="410"/>
                      </a:lnTo>
                      <a:lnTo>
                        <a:pt x="309" y="411"/>
                      </a:lnTo>
                      <a:lnTo>
                        <a:pt x="306" y="411"/>
                      </a:lnTo>
                      <a:lnTo>
                        <a:pt x="303" y="411"/>
                      </a:lnTo>
                      <a:lnTo>
                        <a:pt x="300" y="410"/>
                      </a:lnTo>
                      <a:lnTo>
                        <a:pt x="297" y="407"/>
                      </a:lnTo>
                      <a:lnTo>
                        <a:pt x="297" y="404"/>
                      </a:lnTo>
                      <a:lnTo>
                        <a:pt x="300" y="398"/>
                      </a:lnTo>
                      <a:lnTo>
                        <a:pt x="300" y="398"/>
                      </a:lnTo>
                      <a:lnTo>
                        <a:pt x="300" y="396"/>
                      </a:lnTo>
                      <a:lnTo>
                        <a:pt x="303" y="395"/>
                      </a:lnTo>
                      <a:lnTo>
                        <a:pt x="305" y="393"/>
                      </a:lnTo>
                      <a:lnTo>
                        <a:pt x="306" y="393"/>
                      </a:lnTo>
                      <a:lnTo>
                        <a:pt x="291" y="395"/>
                      </a:lnTo>
                      <a:lnTo>
                        <a:pt x="288" y="404"/>
                      </a:lnTo>
                      <a:lnTo>
                        <a:pt x="276" y="398"/>
                      </a:lnTo>
                      <a:lnTo>
                        <a:pt x="279" y="390"/>
                      </a:lnTo>
                      <a:lnTo>
                        <a:pt x="260" y="372"/>
                      </a:lnTo>
                      <a:lnTo>
                        <a:pt x="254" y="372"/>
                      </a:lnTo>
                      <a:lnTo>
                        <a:pt x="245" y="368"/>
                      </a:lnTo>
                      <a:lnTo>
                        <a:pt x="245" y="368"/>
                      </a:lnTo>
                      <a:lnTo>
                        <a:pt x="245" y="368"/>
                      </a:lnTo>
                      <a:lnTo>
                        <a:pt x="243" y="369"/>
                      </a:lnTo>
                      <a:lnTo>
                        <a:pt x="242" y="369"/>
                      </a:lnTo>
                      <a:lnTo>
                        <a:pt x="240" y="371"/>
                      </a:lnTo>
                      <a:lnTo>
                        <a:pt x="237" y="371"/>
                      </a:lnTo>
                      <a:lnTo>
                        <a:pt x="237" y="369"/>
                      </a:lnTo>
                      <a:lnTo>
                        <a:pt x="236" y="368"/>
                      </a:lnTo>
                      <a:lnTo>
                        <a:pt x="234" y="365"/>
                      </a:lnTo>
                      <a:lnTo>
                        <a:pt x="234" y="357"/>
                      </a:lnTo>
                      <a:lnTo>
                        <a:pt x="228" y="355"/>
                      </a:lnTo>
                      <a:lnTo>
                        <a:pt x="228" y="355"/>
                      </a:lnTo>
                      <a:lnTo>
                        <a:pt x="228" y="353"/>
                      </a:lnTo>
                      <a:lnTo>
                        <a:pt x="228" y="352"/>
                      </a:lnTo>
                      <a:lnTo>
                        <a:pt x="227" y="350"/>
                      </a:lnTo>
                      <a:lnTo>
                        <a:pt x="227" y="348"/>
                      </a:lnTo>
                      <a:lnTo>
                        <a:pt x="225" y="345"/>
                      </a:lnTo>
                      <a:lnTo>
                        <a:pt x="222" y="344"/>
                      </a:lnTo>
                      <a:lnTo>
                        <a:pt x="219" y="345"/>
                      </a:lnTo>
                      <a:lnTo>
                        <a:pt x="216" y="348"/>
                      </a:lnTo>
                      <a:lnTo>
                        <a:pt x="216" y="348"/>
                      </a:lnTo>
                      <a:lnTo>
                        <a:pt x="216" y="348"/>
                      </a:lnTo>
                      <a:lnTo>
                        <a:pt x="214" y="350"/>
                      </a:lnTo>
                      <a:lnTo>
                        <a:pt x="213" y="350"/>
                      </a:lnTo>
                      <a:lnTo>
                        <a:pt x="212" y="352"/>
                      </a:lnTo>
                      <a:lnTo>
                        <a:pt x="209" y="352"/>
                      </a:lnTo>
                      <a:lnTo>
                        <a:pt x="207" y="350"/>
                      </a:lnTo>
                      <a:lnTo>
                        <a:pt x="206" y="348"/>
                      </a:lnTo>
                      <a:lnTo>
                        <a:pt x="206" y="342"/>
                      </a:lnTo>
                      <a:lnTo>
                        <a:pt x="206" y="342"/>
                      </a:lnTo>
                      <a:lnTo>
                        <a:pt x="206" y="342"/>
                      </a:lnTo>
                      <a:lnTo>
                        <a:pt x="207" y="341"/>
                      </a:lnTo>
                      <a:lnTo>
                        <a:pt x="207" y="339"/>
                      </a:lnTo>
                      <a:lnTo>
                        <a:pt x="207" y="338"/>
                      </a:lnTo>
                      <a:lnTo>
                        <a:pt x="195" y="339"/>
                      </a:lnTo>
                      <a:lnTo>
                        <a:pt x="181" y="348"/>
                      </a:lnTo>
                      <a:lnTo>
                        <a:pt x="177" y="350"/>
                      </a:lnTo>
                      <a:lnTo>
                        <a:pt x="189" y="362"/>
                      </a:lnTo>
                      <a:lnTo>
                        <a:pt x="188" y="368"/>
                      </a:lnTo>
                      <a:lnTo>
                        <a:pt x="171" y="372"/>
                      </a:lnTo>
                      <a:lnTo>
                        <a:pt x="171" y="372"/>
                      </a:lnTo>
                      <a:lnTo>
                        <a:pt x="171" y="372"/>
                      </a:lnTo>
                      <a:lnTo>
                        <a:pt x="168" y="372"/>
                      </a:lnTo>
                      <a:lnTo>
                        <a:pt x="165" y="372"/>
                      </a:lnTo>
                      <a:lnTo>
                        <a:pt x="162" y="372"/>
                      </a:lnTo>
                      <a:lnTo>
                        <a:pt x="156" y="372"/>
                      </a:lnTo>
                      <a:lnTo>
                        <a:pt x="151" y="371"/>
                      </a:lnTo>
                      <a:lnTo>
                        <a:pt x="145" y="371"/>
                      </a:lnTo>
                      <a:lnTo>
                        <a:pt x="140" y="369"/>
                      </a:lnTo>
                      <a:lnTo>
                        <a:pt x="134" y="368"/>
                      </a:lnTo>
                      <a:lnTo>
                        <a:pt x="126" y="366"/>
                      </a:lnTo>
                      <a:lnTo>
                        <a:pt x="120" y="365"/>
                      </a:lnTo>
                      <a:lnTo>
                        <a:pt x="114" y="363"/>
                      </a:lnTo>
                      <a:lnTo>
                        <a:pt x="108" y="360"/>
                      </a:lnTo>
                      <a:lnTo>
                        <a:pt x="102" y="357"/>
                      </a:lnTo>
                      <a:lnTo>
                        <a:pt x="98" y="355"/>
                      </a:lnTo>
                      <a:lnTo>
                        <a:pt x="94" y="352"/>
                      </a:lnTo>
                      <a:lnTo>
                        <a:pt x="94" y="352"/>
                      </a:lnTo>
                      <a:lnTo>
                        <a:pt x="94" y="352"/>
                      </a:lnTo>
                      <a:lnTo>
                        <a:pt x="91" y="352"/>
                      </a:lnTo>
                      <a:lnTo>
                        <a:pt x="88" y="352"/>
                      </a:lnTo>
                      <a:lnTo>
                        <a:pt x="84" y="350"/>
                      </a:lnTo>
                      <a:lnTo>
                        <a:pt x="79" y="350"/>
                      </a:lnTo>
                      <a:lnTo>
                        <a:pt x="76" y="350"/>
                      </a:lnTo>
                      <a:lnTo>
                        <a:pt x="75" y="350"/>
                      </a:lnTo>
                      <a:lnTo>
                        <a:pt x="74" y="350"/>
                      </a:lnTo>
                      <a:lnTo>
                        <a:pt x="75" y="344"/>
                      </a:lnTo>
                      <a:lnTo>
                        <a:pt x="82" y="338"/>
                      </a:lnTo>
                      <a:lnTo>
                        <a:pt x="74" y="322"/>
                      </a:lnTo>
                      <a:lnTo>
                        <a:pt x="68" y="330"/>
                      </a:lnTo>
                      <a:lnTo>
                        <a:pt x="71" y="335"/>
                      </a:lnTo>
                      <a:lnTo>
                        <a:pt x="68" y="338"/>
                      </a:lnTo>
                      <a:lnTo>
                        <a:pt x="63" y="342"/>
                      </a:lnTo>
                      <a:lnTo>
                        <a:pt x="71" y="345"/>
                      </a:lnTo>
                      <a:lnTo>
                        <a:pt x="68" y="352"/>
                      </a:lnTo>
                      <a:lnTo>
                        <a:pt x="68" y="352"/>
                      </a:lnTo>
                      <a:lnTo>
                        <a:pt x="68" y="352"/>
                      </a:lnTo>
                      <a:lnTo>
                        <a:pt x="63" y="352"/>
                      </a:lnTo>
                      <a:lnTo>
                        <a:pt x="60" y="352"/>
                      </a:lnTo>
                      <a:lnTo>
                        <a:pt x="54" y="352"/>
                      </a:lnTo>
                      <a:lnTo>
                        <a:pt x="46" y="352"/>
                      </a:lnTo>
                      <a:lnTo>
                        <a:pt x="41" y="353"/>
                      </a:lnTo>
                      <a:lnTo>
                        <a:pt x="35" y="355"/>
                      </a:lnTo>
                      <a:lnTo>
                        <a:pt x="30" y="357"/>
                      </a:lnTo>
                      <a:lnTo>
                        <a:pt x="30" y="357"/>
                      </a:lnTo>
                      <a:lnTo>
                        <a:pt x="30" y="357"/>
                      </a:lnTo>
                      <a:lnTo>
                        <a:pt x="28" y="357"/>
                      </a:lnTo>
                      <a:lnTo>
                        <a:pt x="27" y="356"/>
                      </a:lnTo>
                      <a:lnTo>
                        <a:pt x="27" y="355"/>
                      </a:lnTo>
                      <a:lnTo>
                        <a:pt x="25" y="352"/>
                      </a:lnTo>
                      <a:lnTo>
                        <a:pt x="24" y="350"/>
                      </a:lnTo>
                      <a:lnTo>
                        <a:pt x="24" y="350"/>
                      </a:lnTo>
                      <a:lnTo>
                        <a:pt x="22" y="350"/>
                      </a:lnTo>
                      <a:lnTo>
                        <a:pt x="32" y="338"/>
                      </a:lnTo>
                      <a:lnTo>
                        <a:pt x="33" y="32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56" name="Freeform 48"/>
                <p:cNvSpPr>
                  <a:spLocks/>
                </p:cNvSpPr>
                <p:nvPr/>
              </p:nvSpPr>
              <p:spPr bwMode="auto">
                <a:xfrm>
                  <a:off x="5057775" y="1928813"/>
                  <a:ext cx="781050" cy="806450"/>
                </a:xfrm>
                <a:custGeom>
                  <a:avLst/>
                  <a:gdLst>
                    <a:gd name="T0" fmla="*/ 177 w 442"/>
                    <a:gd name="T1" fmla="*/ 453 h 470"/>
                    <a:gd name="T2" fmla="*/ 153 w 442"/>
                    <a:gd name="T3" fmla="*/ 446 h 470"/>
                    <a:gd name="T4" fmla="*/ 149 w 442"/>
                    <a:gd name="T5" fmla="*/ 432 h 470"/>
                    <a:gd name="T6" fmla="*/ 140 w 442"/>
                    <a:gd name="T7" fmla="*/ 410 h 470"/>
                    <a:gd name="T8" fmla="*/ 146 w 442"/>
                    <a:gd name="T9" fmla="*/ 384 h 470"/>
                    <a:gd name="T10" fmla="*/ 134 w 442"/>
                    <a:gd name="T11" fmla="*/ 363 h 470"/>
                    <a:gd name="T12" fmla="*/ 126 w 442"/>
                    <a:gd name="T13" fmla="*/ 325 h 470"/>
                    <a:gd name="T14" fmla="*/ 87 w 442"/>
                    <a:gd name="T15" fmla="*/ 294 h 470"/>
                    <a:gd name="T16" fmla="*/ 48 w 442"/>
                    <a:gd name="T17" fmla="*/ 257 h 470"/>
                    <a:gd name="T18" fmla="*/ 42 w 442"/>
                    <a:gd name="T19" fmla="*/ 255 h 470"/>
                    <a:gd name="T20" fmla="*/ 21 w 442"/>
                    <a:gd name="T21" fmla="*/ 249 h 470"/>
                    <a:gd name="T22" fmla="*/ 17 w 442"/>
                    <a:gd name="T23" fmla="*/ 221 h 470"/>
                    <a:gd name="T24" fmla="*/ 9 w 442"/>
                    <a:gd name="T25" fmla="*/ 202 h 470"/>
                    <a:gd name="T26" fmla="*/ 17 w 442"/>
                    <a:gd name="T27" fmla="*/ 166 h 470"/>
                    <a:gd name="T28" fmla="*/ 0 w 442"/>
                    <a:gd name="T29" fmla="*/ 134 h 470"/>
                    <a:gd name="T30" fmla="*/ 5 w 442"/>
                    <a:gd name="T31" fmla="*/ 128 h 470"/>
                    <a:gd name="T32" fmla="*/ 31 w 442"/>
                    <a:gd name="T33" fmla="*/ 102 h 470"/>
                    <a:gd name="T34" fmla="*/ 39 w 442"/>
                    <a:gd name="T35" fmla="*/ 36 h 470"/>
                    <a:gd name="T36" fmla="*/ 53 w 442"/>
                    <a:gd name="T37" fmla="*/ 24 h 470"/>
                    <a:gd name="T38" fmla="*/ 69 w 442"/>
                    <a:gd name="T39" fmla="*/ 31 h 470"/>
                    <a:gd name="T40" fmla="*/ 89 w 442"/>
                    <a:gd name="T41" fmla="*/ 25 h 470"/>
                    <a:gd name="T42" fmla="*/ 105 w 442"/>
                    <a:gd name="T43" fmla="*/ 21 h 470"/>
                    <a:gd name="T44" fmla="*/ 119 w 442"/>
                    <a:gd name="T45" fmla="*/ 10 h 470"/>
                    <a:gd name="T46" fmla="*/ 137 w 442"/>
                    <a:gd name="T47" fmla="*/ 5 h 470"/>
                    <a:gd name="T48" fmla="*/ 153 w 442"/>
                    <a:gd name="T49" fmla="*/ 5 h 470"/>
                    <a:gd name="T50" fmla="*/ 146 w 442"/>
                    <a:gd name="T51" fmla="*/ 32 h 470"/>
                    <a:gd name="T52" fmla="*/ 150 w 442"/>
                    <a:gd name="T53" fmla="*/ 35 h 470"/>
                    <a:gd name="T54" fmla="*/ 159 w 442"/>
                    <a:gd name="T55" fmla="*/ 28 h 470"/>
                    <a:gd name="T56" fmla="*/ 183 w 442"/>
                    <a:gd name="T57" fmla="*/ 38 h 470"/>
                    <a:gd name="T58" fmla="*/ 201 w 442"/>
                    <a:gd name="T59" fmla="*/ 57 h 470"/>
                    <a:gd name="T60" fmla="*/ 210 w 442"/>
                    <a:gd name="T61" fmla="*/ 63 h 470"/>
                    <a:gd name="T62" fmla="*/ 226 w 442"/>
                    <a:gd name="T63" fmla="*/ 66 h 470"/>
                    <a:gd name="T64" fmla="*/ 267 w 442"/>
                    <a:gd name="T65" fmla="*/ 73 h 470"/>
                    <a:gd name="T66" fmla="*/ 300 w 442"/>
                    <a:gd name="T67" fmla="*/ 87 h 470"/>
                    <a:gd name="T68" fmla="*/ 345 w 442"/>
                    <a:gd name="T69" fmla="*/ 93 h 470"/>
                    <a:gd name="T70" fmla="*/ 361 w 442"/>
                    <a:gd name="T71" fmla="*/ 106 h 470"/>
                    <a:gd name="T72" fmla="*/ 375 w 442"/>
                    <a:gd name="T73" fmla="*/ 135 h 470"/>
                    <a:gd name="T74" fmla="*/ 371 w 442"/>
                    <a:gd name="T75" fmla="*/ 154 h 470"/>
                    <a:gd name="T76" fmla="*/ 386 w 442"/>
                    <a:gd name="T77" fmla="*/ 165 h 470"/>
                    <a:gd name="T78" fmla="*/ 397 w 442"/>
                    <a:gd name="T79" fmla="*/ 180 h 470"/>
                    <a:gd name="T80" fmla="*/ 379 w 442"/>
                    <a:gd name="T81" fmla="*/ 207 h 470"/>
                    <a:gd name="T82" fmla="*/ 369 w 442"/>
                    <a:gd name="T83" fmla="*/ 231 h 470"/>
                    <a:gd name="T84" fmla="*/ 380 w 442"/>
                    <a:gd name="T85" fmla="*/ 232 h 470"/>
                    <a:gd name="T86" fmla="*/ 392 w 442"/>
                    <a:gd name="T87" fmla="*/ 213 h 470"/>
                    <a:gd name="T88" fmla="*/ 415 w 442"/>
                    <a:gd name="T89" fmla="*/ 198 h 470"/>
                    <a:gd name="T90" fmla="*/ 418 w 442"/>
                    <a:gd name="T91" fmla="*/ 175 h 470"/>
                    <a:gd name="T92" fmla="*/ 433 w 442"/>
                    <a:gd name="T93" fmla="*/ 156 h 470"/>
                    <a:gd name="T94" fmla="*/ 438 w 442"/>
                    <a:gd name="T95" fmla="*/ 162 h 470"/>
                    <a:gd name="T96" fmla="*/ 430 w 442"/>
                    <a:gd name="T97" fmla="*/ 187 h 470"/>
                    <a:gd name="T98" fmla="*/ 427 w 442"/>
                    <a:gd name="T99" fmla="*/ 201 h 470"/>
                    <a:gd name="T100" fmla="*/ 416 w 442"/>
                    <a:gd name="T101" fmla="*/ 221 h 470"/>
                    <a:gd name="T102" fmla="*/ 410 w 442"/>
                    <a:gd name="T103" fmla="*/ 262 h 470"/>
                    <a:gd name="T104" fmla="*/ 407 w 442"/>
                    <a:gd name="T105" fmla="*/ 279 h 470"/>
                    <a:gd name="T106" fmla="*/ 399 w 442"/>
                    <a:gd name="T107" fmla="*/ 300 h 470"/>
                    <a:gd name="T108" fmla="*/ 402 w 442"/>
                    <a:gd name="T109" fmla="*/ 330 h 470"/>
                    <a:gd name="T110" fmla="*/ 395 w 442"/>
                    <a:gd name="T111" fmla="*/ 350 h 470"/>
                    <a:gd name="T112" fmla="*/ 392 w 442"/>
                    <a:gd name="T113" fmla="*/ 388 h 470"/>
                    <a:gd name="T114" fmla="*/ 401 w 442"/>
                    <a:gd name="T115" fmla="*/ 414 h 470"/>
                    <a:gd name="T116" fmla="*/ 405 w 442"/>
                    <a:gd name="T117" fmla="*/ 427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42" h="470">
                      <a:moveTo>
                        <a:pt x="186" y="469"/>
                      </a:moveTo>
                      <a:lnTo>
                        <a:pt x="185" y="465"/>
                      </a:lnTo>
                      <a:lnTo>
                        <a:pt x="183" y="460"/>
                      </a:lnTo>
                      <a:lnTo>
                        <a:pt x="182" y="457"/>
                      </a:lnTo>
                      <a:lnTo>
                        <a:pt x="179" y="454"/>
                      </a:lnTo>
                      <a:lnTo>
                        <a:pt x="177" y="453"/>
                      </a:lnTo>
                      <a:lnTo>
                        <a:pt x="174" y="453"/>
                      </a:lnTo>
                      <a:lnTo>
                        <a:pt x="173" y="451"/>
                      </a:lnTo>
                      <a:lnTo>
                        <a:pt x="173" y="451"/>
                      </a:lnTo>
                      <a:lnTo>
                        <a:pt x="153" y="446"/>
                      </a:lnTo>
                      <a:lnTo>
                        <a:pt x="153" y="446"/>
                      </a:lnTo>
                      <a:lnTo>
                        <a:pt x="153" y="446"/>
                      </a:lnTo>
                      <a:lnTo>
                        <a:pt x="153" y="444"/>
                      </a:lnTo>
                      <a:lnTo>
                        <a:pt x="153" y="443"/>
                      </a:lnTo>
                      <a:lnTo>
                        <a:pt x="153" y="440"/>
                      </a:lnTo>
                      <a:lnTo>
                        <a:pt x="153" y="438"/>
                      </a:lnTo>
                      <a:lnTo>
                        <a:pt x="152" y="435"/>
                      </a:lnTo>
                      <a:lnTo>
                        <a:pt x="149" y="432"/>
                      </a:lnTo>
                      <a:lnTo>
                        <a:pt x="147" y="427"/>
                      </a:lnTo>
                      <a:lnTo>
                        <a:pt x="144" y="424"/>
                      </a:lnTo>
                      <a:lnTo>
                        <a:pt x="143" y="421"/>
                      </a:lnTo>
                      <a:lnTo>
                        <a:pt x="141" y="417"/>
                      </a:lnTo>
                      <a:lnTo>
                        <a:pt x="141" y="414"/>
                      </a:lnTo>
                      <a:lnTo>
                        <a:pt x="140" y="410"/>
                      </a:lnTo>
                      <a:lnTo>
                        <a:pt x="141" y="407"/>
                      </a:lnTo>
                      <a:lnTo>
                        <a:pt x="143" y="403"/>
                      </a:lnTo>
                      <a:lnTo>
                        <a:pt x="146" y="396"/>
                      </a:lnTo>
                      <a:lnTo>
                        <a:pt x="147" y="391"/>
                      </a:lnTo>
                      <a:lnTo>
                        <a:pt x="147" y="387"/>
                      </a:lnTo>
                      <a:lnTo>
                        <a:pt x="146" y="384"/>
                      </a:lnTo>
                      <a:lnTo>
                        <a:pt x="144" y="383"/>
                      </a:lnTo>
                      <a:lnTo>
                        <a:pt x="143" y="383"/>
                      </a:lnTo>
                      <a:lnTo>
                        <a:pt x="143" y="381"/>
                      </a:lnTo>
                      <a:lnTo>
                        <a:pt x="141" y="381"/>
                      </a:lnTo>
                      <a:lnTo>
                        <a:pt x="134" y="364"/>
                      </a:lnTo>
                      <a:lnTo>
                        <a:pt x="134" y="363"/>
                      </a:lnTo>
                      <a:lnTo>
                        <a:pt x="135" y="361"/>
                      </a:lnTo>
                      <a:lnTo>
                        <a:pt x="135" y="355"/>
                      </a:lnTo>
                      <a:lnTo>
                        <a:pt x="132" y="348"/>
                      </a:lnTo>
                      <a:lnTo>
                        <a:pt x="131" y="340"/>
                      </a:lnTo>
                      <a:lnTo>
                        <a:pt x="128" y="333"/>
                      </a:lnTo>
                      <a:lnTo>
                        <a:pt x="126" y="325"/>
                      </a:lnTo>
                      <a:lnTo>
                        <a:pt x="125" y="320"/>
                      </a:lnTo>
                      <a:lnTo>
                        <a:pt x="123" y="318"/>
                      </a:lnTo>
                      <a:lnTo>
                        <a:pt x="111" y="314"/>
                      </a:lnTo>
                      <a:lnTo>
                        <a:pt x="101" y="309"/>
                      </a:lnTo>
                      <a:lnTo>
                        <a:pt x="94" y="301"/>
                      </a:lnTo>
                      <a:lnTo>
                        <a:pt x="87" y="294"/>
                      </a:lnTo>
                      <a:lnTo>
                        <a:pt x="83" y="287"/>
                      </a:lnTo>
                      <a:lnTo>
                        <a:pt x="78" y="280"/>
                      </a:lnTo>
                      <a:lnTo>
                        <a:pt x="75" y="277"/>
                      </a:lnTo>
                      <a:lnTo>
                        <a:pt x="75" y="274"/>
                      </a:lnTo>
                      <a:lnTo>
                        <a:pt x="50" y="264"/>
                      </a:lnTo>
                      <a:lnTo>
                        <a:pt x="48" y="257"/>
                      </a:lnTo>
                      <a:lnTo>
                        <a:pt x="48" y="257"/>
                      </a:lnTo>
                      <a:lnTo>
                        <a:pt x="48" y="257"/>
                      </a:lnTo>
                      <a:lnTo>
                        <a:pt x="47" y="257"/>
                      </a:lnTo>
                      <a:lnTo>
                        <a:pt x="47" y="255"/>
                      </a:lnTo>
                      <a:lnTo>
                        <a:pt x="45" y="255"/>
                      </a:lnTo>
                      <a:lnTo>
                        <a:pt x="42" y="255"/>
                      </a:lnTo>
                      <a:lnTo>
                        <a:pt x="41" y="255"/>
                      </a:lnTo>
                      <a:lnTo>
                        <a:pt x="38" y="257"/>
                      </a:lnTo>
                      <a:lnTo>
                        <a:pt x="35" y="255"/>
                      </a:lnTo>
                      <a:lnTo>
                        <a:pt x="31" y="254"/>
                      </a:lnTo>
                      <a:lnTo>
                        <a:pt x="25" y="252"/>
                      </a:lnTo>
                      <a:lnTo>
                        <a:pt x="21" y="249"/>
                      </a:lnTo>
                      <a:lnTo>
                        <a:pt x="17" y="244"/>
                      </a:lnTo>
                      <a:lnTo>
                        <a:pt x="14" y="241"/>
                      </a:lnTo>
                      <a:lnTo>
                        <a:pt x="12" y="237"/>
                      </a:lnTo>
                      <a:lnTo>
                        <a:pt x="12" y="232"/>
                      </a:lnTo>
                      <a:lnTo>
                        <a:pt x="15" y="225"/>
                      </a:lnTo>
                      <a:lnTo>
                        <a:pt x="17" y="221"/>
                      </a:lnTo>
                      <a:lnTo>
                        <a:pt x="17" y="217"/>
                      </a:lnTo>
                      <a:lnTo>
                        <a:pt x="17" y="214"/>
                      </a:lnTo>
                      <a:lnTo>
                        <a:pt x="15" y="211"/>
                      </a:lnTo>
                      <a:lnTo>
                        <a:pt x="14" y="208"/>
                      </a:lnTo>
                      <a:lnTo>
                        <a:pt x="12" y="205"/>
                      </a:lnTo>
                      <a:lnTo>
                        <a:pt x="9" y="202"/>
                      </a:lnTo>
                      <a:lnTo>
                        <a:pt x="9" y="198"/>
                      </a:lnTo>
                      <a:lnTo>
                        <a:pt x="9" y="191"/>
                      </a:lnTo>
                      <a:lnTo>
                        <a:pt x="9" y="186"/>
                      </a:lnTo>
                      <a:lnTo>
                        <a:pt x="12" y="178"/>
                      </a:lnTo>
                      <a:lnTo>
                        <a:pt x="14" y="172"/>
                      </a:lnTo>
                      <a:lnTo>
                        <a:pt x="17" y="166"/>
                      </a:lnTo>
                      <a:lnTo>
                        <a:pt x="17" y="162"/>
                      </a:lnTo>
                      <a:lnTo>
                        <a:pt x="18" y="162"/>
                      </a:lnTo>
                      <a:lnTo>
                        <a:pt x="11" y="151"/>
                      </a:lnTo>
                      <a:lnTo>
                        <a:pt x="0" y="151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2"/>
                      </a:lnTo>
                      <a:lnTo>
                        <a:pt x="3" y="132"/>
                      </a:lnTo>
                      <a:lnTo>
                        <a:pt x="5" y="129"/>
                      </a:lnTo>
                      <a:lnTo>
                        <a:pt x="5" y="128"/>
                      </a:lnTo>
                      <a:lnTo>
                        <a:pt x="6" y="125"/>
                      </a:lnTo>
                      <a:lnTo>
                        <a:pt x="8" y="121"/>
                      </a:lnTo>
                      <a:lnTo>
                        <a:pt x="14" y="117"/>
                      </a:lnTo>
                      <a:lnTo>
                        <a:pt x="18" y="112"/>
                      </a:lnTo>
                      <a:lnTo>
                        <a:pt x="25" y="106"/>
                      </a:lnTo>
                      <a:lnTo>
                        <a:pt x="31" y="102"/>
                      </a:lnTo>
                      <a:lnTo>
                        <a:pt x="36" y="99"/>
                      </a:lnTo>
                      <a:lnTo>
                        <a:pt x="39" y="96"/>
                      </a:lnTo>
                      <a:lnTo>
                        <a:pt x="42" y="96"/>
                      </a:lnTo>
                      <a:lnTo>
                        <a:pt x="41" y="36"/>
                      </a:lnTo>
                      <a:lnTo>
                        <a:pt x="41" y="36"/>
                      </a:lnTo>
                      <a:lnTo>
                        <a:pt x="39" y="36"/>
                      </a:lnTo>
                      <a:lnTo>
                        <a:pt x="39" y="36"/>
                      </a:lnTo>
                      <a:lnTo>
                        <a:pt x="39" y="35"/>
                      </a:lnTo>
                      <a:lnTo>
                        <a:pt x="41" y="33"/>
                      </a:lnTo>
                      <a:lnTo>
                        <a:pt x="42" y="31"/>
                      </a:lnTo>
                      <a:lnTo>
                        <a:pt x="47" y="28"/>
                      </a:lnTo>
                      <a:lnTo>
                        <a:pt x="53" y="24"/>
                      </a:lnTo>
                      <a:lnTo>
                        <a:pt x="54" y="22"/>
                      </a:lnTo>
                      <a:lnTo>
                        <a:pt x="54" y="22"/>
                      </a:lnTo>
                      <a:lnTo>
                        <a:pt x="57" y="25"/>
                      </a:lnTo>
                      <a:lnTo>
                        <a:pt x="61" y="27"/>
                      </a:lnTo>
                      <a:lnTo>
                        <a:pt x="65" y="30"/>
                      </a:lnTo>
                      <a:lnTo>
                        <a:pt x="69" y="31"/>
                      </a:lnTo>
                      <a:lnTo>
                        <a:pt x="75" y="32"/>
                      </a:lnTo>
                      <a:lnTo>
                        <a:pt x="81" y="31"/>
                      </a:lnTo>
                      <a:lnTo>
                        <a:pt x="86" y="28"/>
                      </a:lnTo>
                      <a:lnTo>
                        <a:pt x="86" y="27"/>
                      </a:lnTo>
                      <a:lnTo>
                        <a:pt x="87" y="25"/>
                      </a:lnTo>
                      <a:lnTo>
                        <a:pt x="89" y="25"/>
                      </a:lnTo>
                      <a:lnTo>
                        <a:pt x="91" y="22"/>
                      </a:lnTo>
                      <a:lnTo>
                        <a:pt x="94" y="22"/>
                      </a:lnTo>
                      <a:lnTo>
                        <a:pt x="96" y="21"/>
                      </a:lnTo>
                      <a:lnTo>
                        <a:pt x="99" y="21"/>
                      </a:lnTo>
                      <a:lnTo>
                        <a:pt x="104" y="21"/>
                      </a:lnTo>
                      <a:lnTo>
                        <a:pt x="105" y="21"/>
                      </a:lnTo>
                      <a:lnTo>
                        <a:pt x="107" y="19"/>
                      </a:lnTo>
                      <a:lnTo>
                        <a:pt x="108" y="18"/>
                      </a:lnTo>
                      <a:lnTo>
                        <a:pt x="110" y="16"/>
                      </a:lnTo>
                      <a:lnTo>
                        <a:pt x="111" y="15"/>
                      </a:lnTo>
                      <a:lnTo>
                        <a:pt x="114" y="13"/>
                      </a:lnTo>
                      <a:lnTo>
                        <a:pt x="119" y="10"/>
                      </a:lnTo>
                      <a:lnTo>
                        <a:pt x="125" y="9"/>
                      </a:lnTo>
                      <a:lnTo>
                        <a:pt x="129" y="8"/>
                      </a:lnTo>
                      <a:lnTo>
                        <a:pt x="132" y="6"/>
                      </a:lnTo>
                      <a:lnTo>
                        <a:pt x="135" y="6"/>
                      </a:lnTo>
                      <a:lnTo>
                        <a:pt x="135" y="6"/>
                      </a:lnTo>
                      <a:lnTo>
                        <a:pt x="137" y="5"/>
                      </a:lnTo>
                      <a:lnTo>
                        <a:pt x="138" y="3"/>
                      </a:lnTo>
                      <a:lnTo>
                        <a:pt x="141" y="2"/>
                      </a:lnTo>
                      <a:lnTo>
                        <a:pt x="146" y="0"/>
                      </a:lnTo>
                      <a:lnTo>
                        <a:pt x="149" y="0"/>
                      </a:lnTo>
                      <a:lnTo>
                        <a:pt x="152" y="2"/>
                      </a:lnTo>
                      <a:lnTo>
                        <a:pt x="153" y="5"/>
                      </a:lnTo>
                      <a:lnTo>
                        <a:pt x="155" y="6"/>
                      </a:lnTo>
                      <a:lnTo>
                        <a:pt x="149" y="16"/>
                      </a:lnTo>
                      <a:lnTo>
                        <a:pt x="147" y="24"/>
                      </a:lnTo>
                      <a:lnTo>
                        <a:pt x="146" y="31"/>
                      </a:lnTo>
                      <a:lnTo>
                        <a:pt x="146" y="32"/>
                      </a:lnTo>
                      <a:lnTo>
                        <a:pt x="146" y="32"/>
                      </a:lnTo>
                      <a:lnTo>
                        <a:pt x="144" y="33"/>
                      </a:lnTo>
                      <a:lnTo>
                        <a:pt x="144" y="36"/>
                      </a:lnTo>
                      <a:lnTo>
                        <a:pt x="144" y="36"/>
                      </a:lnTo>
                      <a:lnTo>
                        <a:pt x="144" y="38"/>
                      </a:lnTo>
                      <a:lnTo>
                        <a:pt x="147" y="36"/>
                      </a:lnTo>
                      <a:lnTo>
                        <a:pt x="150" y="35"/>
                      </a:lnTo>
                      <a:lnTo>
                        <a:pt x="152" y="33"/>
                      </a:lnTo>
                      <a:lnTo>
                        <a:pt x="153" y="32"/>
                      </a:lnTo>
                      <a:lnTo>
                        <a:pt x="156" y="32"/>
                      </a:lnTo>
                      <a:lnTo>
                        <a:pt x="157" y="31"/>
                      </a:lnTo>
                      <a:lnTo>
                        <a:pt x="158" y="30"/>
                      </a:lnTo>
                      <a:lnTo>
                        <a:pt x="159" y="28"/>
                      </a:lnTo>
                      <a:lnTo>
                        <a:pt x="161" y="28"/>
                      </a:lnTo>
                      <a:lnTo>
                        <a:pt x="161" y="28"/>
                      </a:lnTo>
                      <a:lnTo>
                        <a:pt x="177" y="38"/>
                      </a:lnTo>
                      <a:lnTo>
                        <a:pt x="179" y="38"/>
                      </a:lnTo>
                      <a:lnTo>
                        <a:pt x="180" y="38"/>
                      </a:lnTo>
                      <a:lnTo>
                        <a:pt x="183" y="38"/>
                      </a:lnTo>
                      <a:lnTo>
                        <a:pt x="186" y="38"/>
                      </a:lnTo>
                      <a:lnTo>
                        <a:pt x="190" y="39"/>
                      </a:lnTo>
                      <a:lnTo>
                        <a:pt x="193" y="43"/>
                      </a:lnTo>
                      <a:lnTo>
                        <a:pt x="197" y="48"/>
                      </a:lnTo>
                      <a:lnTo>
                        <a:pt x="200" y="55"/>
                      </a:lnTo>
                      <a:lnTo>
                        <a:pt x="201" y="57"/>
                      </a:lnTo>
                      <a:lnTo>
                        <a:pt x="201" y="58"/>
                      </a:lnTo>
                      <a:lnTo>
                        <a:pt x="204" y="60"/>
                      </a:lnTo>
                      <a:lnTo>
                        <a:pt x="206" y="61"/>
                      </a:lnTo>
                      <a:lnTo>
                        <a:pt x="207" y="62"/>
                      </a:lnTo>
                      <a:lnTo>
                        <a:pt x="209" y="63"/>
                      </a:lnTo>
                      <a:lnTo>
                        <a:pt x="210" y="63"/>
                      </a:lnTo>
                      <a:lnTo>
                        <a:pt x="210" y="65"/>
                      </a:lnTo>
                      <a:lnTo>
                        <a:pt x="210" y="65"/>
                      </a:lnTo>
                      <a:lnTo>
                        <a:pt x="213" y="65"/>
                      </a:lnTo>
                      <a:lnTo>
                        <a:pt x="216" y="65"/>
                      </a:lnTo>
                      <a:lnTo>
                        <a:pt x="220" y="65"/>
                      </a:lnTo>
                      <a:lnTo>
                        <a:pt x="226" y="66"/>
                      </a:lnTo>
                      <a:lnTo>
                        <a:pt x="231" y="66"/>
                      </a:lnTo>
                      <a:lnTo>
                        <a:pt x="239" y="68"/>
                      </a:lnTo>
                      <a:lnTo>
                        <a:pt x="246" y="69"/>
                      </a:lnTo>
                      <a:lnTo>
                        <a:pt x="253" y="71"/>
                      </a:lnTo>
                      <a:lnTo>
                        <a:pt x="260" y="72"/>
                      </a:lnTo>
                      <a:lnTo>
                        <a:pt x="267" y="73"/>
                      </a:lnTo>
                      <a:lnTo>
                        <a:pt x="275" y="76"/>
                      </a:lnTo>
                      <a:lnTo>
                        <a:pt x="282" y="78"/>
                      </a:lnTo>
                      <a:lnTo>
                        <a:pt x="287" y="81"/>
                      </a:lnTo>
                      <a:lnTo>
                        <a:pt x="293" y="84"/>
                      </a:lnTo>
                      <a:lnTo>
                        <a:pt x="299" y="87"/>
                      </a:lnTo>
                      <a:lnTo>
                        <a:pt x="300" y="87"/>
                      </a:lnTo>
                      <a:lnTo>
                        <a:pt x="306" y="88"/>
                      </a:lnTo>
                      <a:lnTo>
                        <a:pt x="315" y="90"/>
                      </a:lnTo>
                      <a:lnTo>
                        <a:pt x="323" y="90"/>
                      </a:lnTo>
                      <a:lnTo>
                        <a:pt x="332" y="91"/>
                      </a:lnTo>
                      <a:lnTo>
                        <a:pt x="339" y="93"/>
                      </a:lnTo>
                      <a:lnTo>
                        <a:pt x="345" y="93"/>
                      </a:lnTo>
                      <a:lnTo>
                        <a:pt x="347" y="93"/>
                      </a:lnTo>
                      <a:lnTo>
                        <a:pt x="350" y="96"/>
                      </a:lnTo>
                      <a:lnTo>
                        <a:pt x="353" y="106"/>
                      </a:lnTo>
                      <a:lnTo>
                        <a:pt x="355" y="106"/>
                      </a:lnTo>
                      <a:lnTo>
                        <a:pt x="356" y="106"/>
                      </a:lnTo>
                      <a:lnTo>
                        <a:pt x="361" y="106"/>
                      </a:lnTo>
                      <a:lnTo>
                        <a:pt x="364" y="108"/>
                      </a:lnTo>
                      <a:lnTo>
                        <a:pt x="368" y="111"/>
                      </a:lnTo>
                      <a:lnTo>
                        <a:pt x="371" y="117"/>
                      </a:lnTo>
                      <a:lnTo>
                        <a:pt x="374" y="124"/>
                      </a:lnTo>
                      <a:lnTo>
                        <a:pt x="375" y="134"/>
                      </a:lnTo>
                      <a:lnTo>
                        <a:pt x="375" y="135"/>
                      </a:lnTo>
                      <a:lnTo>
                        <a:pt x="374" y="138"/>
                      </a:lnTo>
                      <a:lnTo>
                        <a:pt x="374" y="141"/>
                      </a:lnTo>
                      <a:lnTo>
                        <a:pt x="374" y="145"/>
                      </a:lnTo>
                      <a:lnTo>
                        <a:pt x="372" y="148"/>
                      </a:lnTo>
                      <a:lnTo>
                        <a:pt x="372" y="151"/>
                      </a:lnTo>
                      <a:lnTo>
                        <a:pt x="371" y="154"/>
                      </a:lnTo>
                      <a:lnTo>
                        <a:pt x="371" y="154"/>
                      </a:lnTo>
                      <a:lnTo>
                        <a:pt x="389" y="154"/>
                      </a:lnTo>
                      <a:lnTo>
                        <a:pt x="389" y="156"/>
                      </a:lnTo>
                      <a:lnTo>
                        <a:pt x="388" y="158"/>
                      </a:lnTo>
                      <a:lnTo>
                        <a:pt x="388" y="161"/>
                      </a:lnTo>
                      <a:lnTo>
                        <a:pt x="386" y="165"/>
                      </a:lnTo>
                      <a:lnTo>
                        <a:pt x="388" y="169"/>
                      </a:lnTo>
                      <a:lnTo>
                        <a:pt x="389" y="172"/>
                      </a:lnTo>
                      <a:lnTo>
                        <a:pt x="392" y="175"/>
                      </a:lnTo>
                      <a:lnTo>
                        <a:pt x="397" y="177"/>
                      </a:lnTo>
                      <a:lnTo>
                        <a:pt x="397" y="178"/>
                      </a:lnTo>
                      <a:lnTo>
                        <a:pt x="397" y="180"/>
                      </a:lnTo>
                      <a:lnTo>
                        <a:pt x="398" y="183"/>
                      </a:lnTo>
                      <a:lnTo>
                        <a:pt x="398" y="184"/>
                      </a:lnTo>
                      <a:lnTo>
                        <a:pt x="386" y="192"/>
                      </a:lnTo>
                      <a:lnTo>
                        <a:pt x="380" y="201"/>
                      </a:lnTo>
                      <a:lnTo>
                        <a:pt x="379" y="205"/>
                      </a:lnTo>
                      <a:lnTo>
                        <a:pt x="379" y="207"/>
                      </a:lnTo>
                      <a:lnTo>
                        <a:pt x="378" y="208"/>
                      </a:lnTo>
                      <a:lnTo>
                        <a:pt x="375" y="211"/>
                      </a:lnTo>
                      <a:lnTo>
                        <a:pt x="374" y="216"/>
                      </a:lnTo>
                      <a:lnTo>
                        <a:pt x="371" y="219"/>
                      </a:lnTo>
                      <a:lnTo>
                        <a:pt x="369" y="225"/>
                      </a:lnTo>
                      <a:lnTo>
                        <a:pt x="369" y="231"/>
                      </a:lnTo>
                      <a:lnTo>
                        <a:pt x="371" y="238"/>
                      </a:lnTo>
                      <a:lnTo>
                        <a:pt x="372" y="240"/>
                      </a:lnTo>
                      <a:lnTo>
                        <a:pt x="374" y="240"/>
                      </a:lnTo>
                      <a:lnTo>
                        <a:pt x="375" y="238"/>
                      </a:lnTo>
                      <a:lnTo>
                        <a:pt x="378" y="235"/>
                      </a:lnTo>
                      <a:lnTo>
                        <a:pt x="380" y="232"/>
                      </a:lnTo>
                      <a:lnTo>
                        <a:pt x="383" y="228"/>
                      </a:lnTo>
                      <a:lnTo>
                        <a:pt x="388" y="224"/>
                      </a:lnTo>
                      <a:lnTo>
                        <a:pt x="391" y="219"/>
                      </a:lnTo>
                      <a:lnTo>
                        <a:pt x="392" y="218"/>
                      </a:lnTo>
                      <a:lnTo>
                        <a:pt x="392" y="216"/>
                      </a:lnTo>
                      <a:lnTo>
                        <a:pt x="392" y="213"/>
                      </a:lnTo>
                      <a:lnTo>
                        <a:pt x="394" y="208"/>
                      </a:lnTo>
                      <a:lnTo>
                        <a:pt x="397" y="205"/>
                      </a:lnTo>
                      <a:lnTo>
                        <a:pt x="401" y="202"/>
                      </a:lnTo>
                      <a:lnTo>
                        <a:pt x="407" y="199"/>
                      </a:lnTo>
                      <a:lnTo>
                        <a:pt x="415" y="198"/>
                      </a:lnTo>
                      <a:lnTo>
                        <a:pt x="415" y="198"/>
                      </a:lnTo>
                      <a:lnTo>
                        <a:pt x="415" y="198"/>
                      </a:lnTo>
                      <a:lnTo>
                        <a:pt x="415" y="195"/>
                      </a:lnTo>
                      <a:lnTo>
                        <a:pt x="415" y="192"/>
                      </a:lnTo>
                      <a:lnTo>
                        <a:pt x="415" y="188"/>
                      </a:lnTo>
                      <a:lnTo>
                        <a:pt x="415" y="183"/>
                      </a:lnTo>
                      <a:lnTo>
                        <a:pt x="418" y="175"/>
                      </a:lnTo>
                      <a:lnTo>
                        <a:pt x="422" y="166"/>
                      </a:lnTo>
                      <a:lnTo>
                        <a:pt x="424" y="166"/>
                      </a:lnTo>
                      <a:lnTo>
                        <a:pt x="425" y="165"/>
                      </a:lnTo>
                      <a:lnTo>
                        <a:pt x="428" y="162"/>
                      </a:lnTo>
                      <a:lnTo>
                        <a:pt x="430" y="159"/>
                      </a:lnTo>
                      <a:lnTo>
                        <a:pt x="433" y="156"/>
                      </a:lnTo>
                      <a:lnTo>
                        <a:pt x="434" y="154"/>
                      </a:lnTo>
                      <a:lnTo>
                        <a:pt x="435" y="153"/>
                      </a:lnTo>
                      <a:lnTo>
                        <a:pt x="437" y="153"/>
                      </a:lnTo>
                      <a:lnTo>
                        <a:pt x="441" y="153"/>
                      </a:lnTo>
                      <a:lnTo>
                        <a:pt x="441" y="161"/>
                      </a:lnTo>
                      <a:lnTo>
                        <a:pt x="438" y="162"/>
                      </a:lnTo>
                      <a:lnTo>
                        <a:pt x="438" y="174"/>
                      </a:lnTo>
                      <a:lnTo>
                        <a:pt x="437" y="174"/>
                      </a:lnTo>
                      <a:lnTo>
                        <a:pt x="435" y="177"/>
                      </a:lnTo>
                      <a:lnTo>
                        <a:pt x="434" y="180"/>
                      </a:lnTo>
                      <a:lnTo>
                        <a:pt x="431" y="183"/>
                      </a:lnTo>
                      <a:lnTo>
                        <a:pt x="430" y="187"/>
                      </a:lnTo>
                      <a:lnTo>
                        <a:pt x="428" y="191"/>
                      </a:lnTo>
                      <a:lnTo>
                        <a:pt x="428" y="195"/>
                      </a:lnTo>
                      <a:lnTo>
                        <a:pt x="430" y="198"/>
                      </a:lnTo>
                      <a:lnTo>
                        <a:pt x="428" y="198"/>
                      </a:lnTo>
                      <a:lnTo>
                        <a:pt x="428" y="199"/>
                      </a:lnTo>
                      <a:lnTo>
                        <a:pt x="427" y="201"/>
                      </a:lnTo>
                      <a:lnTo>
                        <a:pt x="425" y="202"/>
                      </a:lnTo>
                      <a:lnTo>
                        <a:pt x="424" y="205"/>
                      </a:lnTo>
                      <a:lnTo>
                        <a:pt x="422" y="208"/>
                      </a:lnTo>
                      <a:lnTo>
                        <a:pt x="421" y="213"/>
                      </a:lnTo>
                      <a:lnTo>
                        <a:pt x="418" y="217"/>
                      </a:lnTo>
                      <a:lnTo>
                        <a:pt x="416" y="221"/>
                      </a:lnTo>
                      <a:lnTo>
                        <a:pt x="415" y="227"/>
                      </a:lnTo>
                      <a:lnTo>
                        <a:pt x="413" y="232"/>
                      </a:lnTo>
                      <a:lnTo>
                        <a:pt x="412" y="240"/>
                      </a:lnTo>
                      <a:lnTo>
                        <a:pt x="410" y="247"/>
                      </a:lnTo>
                      <a:lnTo>
                        <a:pt x="410" y="255"/>
                      </a:lnTo>
                      <a:lnTo>
                        <a:pt x="410" y="262"/>
                      </a:lnTo>
                      <a:lnTo>
                        <a:pt x="410" y="273"/>
                      </a:lnTo>
                      <a:lnTo>
                        <a:pt x="410" y="273"/>
                      </a:lnTo>
                      <a:lnTo>
                        <a:pt x="410" y="274"/>
                      </a:lnTo>
                      <a:lnTo>
                        <a:pt x="409" y="274"/>
                      </a:lnTo>
                      <a:lnTo>
                        <a:pt x="408" y="277"/>
                      </a:lnTo>
                      <a:lnTo>
                        <a:pt x="407" y="279"/>
                      </a:lnTo>
                      <a:lnTo>
                        <a:pt x="405" y="281"/>
                      </a:lnTo>
                      <a:lnTo>
                        <a:pt x="404" y="284"/>
                      </a:lnTo>
                      <a:lnTo>
                        <a:pt x="402" y="287"/>
                      </a:lnTo>
                      <a:lnTo>
                        <a:pt x="401" y="291"/>
                      </a:lnTo>
                      <a:lnTo>
                        <a:pt x="399" y="294"/>
                      </a:lnTo>
                      <a:lnTo>
                        <a:pt x="399" y="300"/>
                      </a:lnTo>
                      <a:lnTo>
                        <a:pt x="398" y="304"/>
                      </a:lnTo>
                      <a:lnTo>
                        <a:pt x="398" y="310"/>
                      </a:lnTo>
                      <a:lnTo>
                        <a:pt x="399" y="315"/>
                      </a:lnTo>
                      <a:lnTo>
                        <a:pt x="401" y="321"/>
                      </a:lnTo>
                      <a:lnTo>
                        <a:pt x="402" y="328"/>
                      </a:lnTo>
                      <a:lnTo>
                        <a:pt x="402" y="330"/>
                      </a:lnTo>
                      <a:lnTo>
                        <a:pt x="401" y="331"/>
                      </a:lnTo>
                      <a:lnTo>
                        <a:pt x="401" y="334"/>
                      </a:lnTo>
                      <a:lnTo>
                        <a:pt x="399" y="337"/>
                      </a:lnTo>
                      <a:lnTo>
                        <a:pt x="398" y="342"/>
                      </a:lnTo>
                      <a:lnTo>
                        <a:pt x="397" y="345"/>
                      </a:lnTo>
                      <a:lnTo>
                        <a:pt x="395" y="350"/>
                      </a:lnTo>
                      <a:lnTo>
                        <a:pt x="394" y="355"/>
                      </a:lnTo>
                      <a:lnTo>
                        <a:pt x="392" y="361"/>
                      </a:lnTo>
                      <a:lnTo>
                        <a:pt x="392" y="369"/>
                      </a:lnTo>
                      <a:lnTo>
                        <a:pt x="391" y="375"/>
                      </a:lnTo>
                      <a:lnTo>
                        <a:pt x="391" y="381"/>
                      </a:lnTo>
                      <a:lnTo>
                        <a:pt x="392" y="388"/>
                      </a:lnTo>
                      <a:lnTo>
                        <a:pt x="394" y="396"/>
                      </a:lnTo>
                      <a:lnTo>
                        <a:pt x="395" y="403"/>
                      </a:lnTo>
                      <a:lnTo>
                        <a:pt x="398" y="408"/>
                      </a:lnTo>
                      <a:lnTo>
                        <a:pt x="399" y="410"/>
                      </a:lnTo>
                      <a:lnTo>
                        <a:pt x="399" y="411"/>
                      </a:lnTo>
                      <a:lnTo>
                        <a:pt x="401" y="414"/>
                      </a:lnTo>
                      <a:lnTo>
                        <a:pt x="402" y="416"/>
                      </a:lnTo>
                      <a:lnTo>
                        <a:pt x="404" y="418"/>
                      </a:lnTo>
                      <a:lnTo>
                        <a:pt x="404" y="420"/>
                      </a:lnTo>
                      <a:lnTo>
                        <a:pt x="405" y="421"/>
                      </a:lnTo>
                      <a:lnTo>
                        <a:pt x="405" y="421"/>
                      </a:lnTo>
                      <a:lnTo>
                        <a:pt x="405" y="427"/>
                      </a:lnTo>
                      <a:lnTo>
                        <a:pt x="404" y="443"/>
                      </a:lnTo>
                      <a:lnTo>
                        <a:pt x="405" y="453"/>
                      </a:lnTo>
                      <a:lnTo>
                        <a:pt x="186" y="46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57" name="Freeform 49"/>
                <p:cNvSpPr>
                  <a:spLocks/>
                </p:cNvSpPr>
                <p:nvPr/>
              </p:nvSpPr>
              <p:spPr bwMode="auto">
                <a:xfrm>
                  <a:off x="5057775" y="1928813"/>
                  <a:ext cx="781050" cy="806450"/>
                </a:xfrm>
                <a:custGeom>
                  <a:avLst/>
                  <a:gdLst>
                    <a:gd name="T0" fmla="*/ 177 w 442"/>
                    <a:gd name="T1" fmla="*/ 453 h 470"/>
                    <a:gd name="T2" fmla="*/ 153 w 442"/>
                    <a:gd name="T3" fmla="*/ 446 h 470"/>
                    <a:gd name="T4" fmla="*/ 149 w 442"/>
                    <a:gd name="T5" fmla="*/ 432 h 470"/>
                    <a:gd name="T6" fmla="*/ 141 w 442"/>
                    <a:gd name="T7" fmla="*/ 407 h 470"/>
                    <a:gd name="T8" fmla="*/ 144 w 442"/>
                    <a:gd name="T9" fmla="*/ 383 h 470"/>
                    <a:gd name="T10" fmla="*/ 135 w 442"/>
                    <a:gd name="T11" fmla="*/ 361 h 470"/>
                    <a:gd name="T12" fmla="*/ 123 w 442"/>
                    <a:gd name="T13" fmla="*/ 318 h 470"/>
                    <a:gd name="T14" fmla="*/ 78 w 442"/>
                    <a:gd name="T15" fmla="*/ 280 h 470"/>
                    <a:gd name="T16" fmla="*/ 48 w 442"/>
                    <a:gd name="T17" fmla="*/ 257 h 470"/>
                    <a:gd name="T18" fmla="*/ 38 w 442"/>
                    <a:gd name="T19" fmla="*/ 257 h 470"/>
                    <a:gd name="T20" fmla="*/ 12 w 442"/>
                    <a:gd name="T21" fmla="*/ 237 h 470"/>
                    <a:gd name="T22" fmla="*/ 15 w 442"/>
                    <a:gd name="T23" fmla="*/ 211 h 470"/>
                    <a:gd name="T24" fmla="*/ 9 w 442"/>
                    <a:gd name="T25" fmla="*/ 186 h 470"/>
                    <a:gd name="T26" fmla="*/ 0 w 442"/>
                    <a:gd name="T27" fmla="*/ 151 h 470"/>
                    <a:gd name="T28" fmla="*/ 3 w 442"/>
                    <a:gd name="T29" fmla="*/ 132 h 470"/>
                    <a:gd name="T30" fmla="*/ 18 w 442"/>
                    <a:gd name="T31" fmla="*/ 112 h 470"/>
                    <a:gd name="T32" fmla="*/ 41 w 442"/>
                    <a:gd name="T33" fmla="*/ 36 h 470"/>
                    <a:gd name="T34" fmla="*/ 47 w 442"/>
                    <a:gd name="T35" fmla="*/ 28 h 470"/>
                    <a:gd name="T36" fmla="*/ 65 w 442"/>
                    <a:gd name="T37" fmla="*/ 30 h 470"/>
                    <a:gd name="T38" fmla="*/ 87 w 442"/>
                    <a:gd name="T39" fmla="*/ 25 h 470"/>
                    <a:gd name="T40" fmla="*/ 104 w 442"/>
                    <a:gd name="T41" fmla="*/ 21 h 470"/>
                    <a:gd name="T42" fmla="*/ 119 w 442"/>
                    <a:gd name="T43" fmla="*/ 10 h 470"/>
                    <a:gd name="T44" fmla="*/ 137 w 442"/>
                    <a:gd name="T45" fmla="*/ 5 h 470"/>
                    <a:gd name="T46" fmla="*/ 153 w 442"/>
                    <a:gd name="T47" fmla="*/ 5 h 470"/>
                    <a:gd name="T48" fmla="*/ 146 w 442"/>
                    <a:gd name="T49" fmla="*/ 32 h 470"/>
                    <a:gd name="T50" fmla="*/ 150 w 442"/>
                    <a:gd name="T51" fmla="*/ 35 h 470"/>
                    <a:gd name="T52" fmla="*/ 161 w 442"/>
                    <a:gd name="T53" fmla="*/ 28 h 470"/>
                    <a:gd name="T54" fmla="*/ 186 w 442"/>
                    <a:gd name="T55" fmla="*/ 38 h 470"/>
                    <a:gd name="T56" fmla="*/ 201 w 442"/>
                    <a:gd name="T57" fmla="*/ 58 h 470"/>
                    <a:gd name="T58" fmla="*/ 210 w 442"/>
                    <a:gd name="T59" fmla="*/ 65 h 470"/>
                    <a:gd name="T60" fmla="*/ 239 w 442"/>
                    <a:gd name="T61" fmla="*/ 68 h 470"/>
                    <a:gd name="T62" fmla="*/ 287 w 442"/>
                    <a:gd name="T63" fmla="*/ 81 h 470"/>
                    <a:gd name="T64" fmla="*/ 323 w 442"/>
                    <a:gd name="T65" fmla="*/ 90 h 470"/>
                    <a:gd name="T66" fmla="*/ 353 w 442"/>
                    <a:gd name="T67" fmla="*/ 106 h 470"/>
                    <a:gd name="T68" fmla="*/ 374 w 442"/>
                    <a:gd name="T69" fmla="*/ 124 h 470"/>
                    <a:gd name="T70" fmla="*/ 372 w 442"/>
                    <a:gd name="T71" fmla="*/ 148 h 470"/>
                    <a:gd name="T72" fmla="*/ 388 w 442"/>
                    <a:gd name="T73" fmla="*/ 158 h 470"/>
                    <a:gd name="T74" fmla="*/ 397 w 442"/>
                    <a:gd name="T75" fmla="*/ 177 h 470"/>
                    <a:gd name="T76" fmla="*/ 379 w 442"/>
                    <a:gd name="T77" fmla="*/ 205 h 470"/>
                    <a:gd name="T78" fmla="*/ 369 w 442"/>
                    <a:gd name="T79" fmla="*/ 225 h 470"/>
                    <a:gd name="T80" fmla="*/ 378 w 442"/>
                    <a:gd name="T81" fmla="*/ 235 h 470"/>
                    <a:gd name="T82" fmla="*/ 392 w 442"/>
                    <a:gd name="T83" fmla="*/ 216 h 470"/>
                    <a:gd name="T84" fmla="*/ 415 w 442"/>
                    <a:gd name="T85" fmla="*/ 198 h 470"/>
                    <a:gd name="T86" fmla="*/ 418 w 442"/>
                    <a:gd name="T87" fmla="*/ 175 h 470"/>
                    <a:gd name="T88" fmla="*/ 433 w 442"/>
                    <a:gd name="T89" fmla="*/ 156 h 470"/>
                    <a:gd name="T90" fmla="*/ 438 w 442"/>
                    <a:gd name="T91" fmla="*/ 174 h 470"/>
                    <a:gd name="T92" fmla="*/ 428 w 442"/>
                    <a:gd name="T93" fmla="*/ 191 h 470"/>
                    <a:gd name="T94" fmla="*/ 425 w 442"/>
                    <a:gd name="T95" fmla="*/ 202 h 470"/>
                    <a:gd name="T96" fmla="*/ 413 w 442"/>
                    <a:gd name="T97" fmla="*/ 232 h 470"/>
                    <a:gd name="T98" fmla="*/ 410 w 442"/>
                    <a:gd name="T99" fmla="*/ 273 h 470"/>
                    <a:gd name="T100" fmla="*/ 402 w 442"/>
                    <a:gd name="T101" fmla="*/ 287 h 470"/>
                    <a:gd name="T102" fmla="*/ 401 w 442"/>
                    <a:gd name="T103" fmla="*/ 321 h 470"/>
                    <a:gd name="T104" fmla="*/ 398 w 442"/>
                    <a:gd name="T105" fmla="*/ 342 h 470"/>
                    <a:gd name="T106" fmla="*/ 391 w 442"/>
                    <a:gd name="T107" fmla="*/ 381 h 470"/>
                    <a:gd name="T108" fmla="*/ 399 w 442"/>
                    <a:gd name="T109" fmla="*/ 411 h 470"/>
                    <a:gd name="T110" fmla="*/ 405 w 442"/>
                    <a:gd name="T111" fmla="*/ 427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42" h="470">
                      <a:moveTo>
                        <a:pt x="186" y="469"/>
                      </a:moveTo>
                      <a:lnTo>
                        <a:pt x="186" y="469"/>
                      </a:lnTo>
                      <a:lnTo>
                        <a:pt x="185" y="465"/>
                      </a:lnTo>
                      <a:lnTo>
                        <a:pt x="183" y="460"/>
                      </a:lnTo>
                      <a:lnTo>
                        <a:pt x="182" y="457"/>
                      </a:lnTo>
                      <a:lnTo>
                        <a:pt x="179" y="454"/>
                      </a:lnTo>
                      <a:lnTo>
                        <a:pt x="177" y="453"/>
                      </a:lnTo>
                      <a:lnTo>
                        <a:pt x="174" y="453"/>
                      </a:lnTo>
                      <a:lnTo>
                        <a:pt x="173" y="451"/>
                      </a:lnTo>
                      <a:lnTo>
                        <a:pt x="173" y="451"/>
                      </a:lnTo>
                      <a:lnTo>
                        <a:pt x="153" y="446"/>
                      </a:lnTo>
                      <a:lnTo>
                        <a:pt x="153" y="446"/>
                      </a:lnTo>
                      <a:lnTo>
                        <a:pt x="153" y="446"/>
                      </a:lnTo>
                      <a:lnTo>
                        <a:pt x="153" y="446"/>
                      </a:lnTo>
                      <a:lnTo>
                        <a:pt x="153" y="444"/>
                      </a:lnTo>
                      <a:lnTo>
                        <a:pt x="153" y="443"/>
                      </a:lnTo>
                      <a:lnTo>
                        <a:pt x="153" y="440"/>
                      </a:lnTo>
                      <a:lnTo>
                        <a:pt x="153" y="438"/>
                      </a:lnTo>
                      <a:lnTo>
                        <a:pt x="152" y="435"/>
                      </a:lnTo>
                      <a:lnTo>
                        <a:pt x="149" y="432"/>
                      </a:lnTo>
                      <a:lnTo>
                        <a:pt x="149" y="432"/>
                      </a:lnTo>
                      <a:lnTo>
                        <a:pt x="147" y="427"/>
                      </a:lnTo>
                      <a:lnTo>
                        <a:pt x="144" y="424"/>
                      </a:lnTo>
                      <a:lnTo>
                        <a:pt x="143" y="421"/>
                      </a:lnTo>
                      <a:lnTo>
                        <a:pt x="141" y="417"/>
                      </a:lnTo>
                      <a:lnTo>
                        <a:pt x="141" y="414"/>
                      </a:lnTo>
                      <a:lnTo>
                        <a:pt x="140" y="410"/>
                      </a:lnTo>
                      <a:lnTo>
                        <a:pt x="141" y="407"/>
                      </a:lnTo>
                      <a:lnTo>
                        <a:pt x="143" y="403"/>
                      </a:lnTo>
                      <a:lnTo>
                        <a:pt x="143" y="403"/>
                      </a:lnTo>
                      <a:lnTo>
                        <a:pt x="146" y="396"/>
                      </a:lnTo>
                      <a:lnTo>
                        <a:pt x="147" y="391"/>
                      </a:lnTo>
                      <a:lnTo>
                        <a:pt x="147" y="387"/>
                      </a:lnTo>
                      <a:lnTo>
                        <a:pt x="146" y="384"/>
                      </a:lnTo>
                      <a:lnTo>
                        <a:pt x="144" y="383"/>
                      </a:lnTo>
                      <a:lnTo>
                        <a:pt x="143" y="383"/>
                      </a:lnTo>
                      <a:lnTo>
                        <a:pt x="143" y="381"/>
                      </a:lnTo>
                      <a:lnTo>
                        <a:pt x="141" y="381"/>
                      </a:lnTo>
                      <a:lnTo>
                        <a:pt x="134" y="364"/>
                      </a:lnTo>
                      <a:lnTo>
                        <a:pt x="134" y="363"/>
                      </a:lnTo>
                      <a:lnTo>
                        <a:pt x="134" y="363"/>
                      </a:lnTo>
                      <a:lnTo>
                        <a:pt x="135" y="361"/>
                      </a:lnTo>
                      <a:lnTo>
                        <a:pt x="135" y="355"/>
                      </a:lnTo>
                      <a:lnTo>
                        <a:pt x="132" y="348"/>
                      </a:lnTo>
                      <a:lnTo>
                        <a:pt x="131" y="340"/>
                      </a:lnTo>
                      <a:lnTo>
                        <a:pt x="128" y="333"/>
                      </a:lnTo>
                      <a:lnTo>
                        <a:pt x="126" y="325"/>
                      </a:lnTo>
                      <a:lnTo>
                        <a:pt x="125" y="320"/>
                      </a:lnTo>
                      <a:lnTo>
                        <a:pt x="123" y="318"/>
                      </a:lnTo>
                      <a:lnTo>
                        <a:pt x="123" y="318"/>
                      </a:lnTo>
                      <a:lnTo>
                        <a:pt x="111" y="314"/>
                      </a:lnTo>
                      <a:lnTo>
                        <a:pt x="101" y="309"/>
                      </a:lnTo>
                      <a:lnTo>
                        <a:pt x="94" y="301"/>
                      </a:lnTo>
                      <a:lnTo>
                        <a:pt x="87" y="294"/>
                      </a:lnTo>
                      <a:lnTo>
                        <a:pt x="83" y="287"/>
                      </a:lnTo>
                      <a:lnTo>
                        <a:pt x="78" y="280"/>
                      </a:lnTo>
                      <a:lnTo>
                        <a:pt x="75" y="277"/>
                      </a:lnTo>
                      <a:lnTo>
                        <a:pt x="75" y="274"/>
                      </a:lnTo>
                      <a:lnTo>
                        <a:pt x="50" y="264"/>
                      </a:lnTo>
                      <a:lnTo>
                        <a:pt x="48" y="257"/>
                      </a:lnTo>
                      <a:lnTo>
                        <a:pt x="48" y="257"/>
                      </a:lnTo>
                      <a:lnTo>
                        <a:pt x="48" y="257"/>
                      </a:lnTo>
                      <a:lnTo>
                        <a:pt x="48" y="257"/>
                      </a:lnTo>
                      <a:lnTo>
                        <a:pt x="47" y="257"/>
                      </a:lnTo>
                      <a:lnTo>
                        <a:pt x="47" y="255"/>
                      </a:lnTo>
                      <a:lnTo>
                        <a:pt x="45" y="255"/>
                      </a:lnTo>
                      <a:lnTo>
                        <a:pt x="42" y="255"/>
                      </a:lnTo>
                      <a:lnTo>
                        <a:pt x="41" y="255"/>
                      </a:lnTo>
                      <a:lnTo>
                        <a:pt x="38" y="257"/>
                      </a:lnTo>
                      <a:lnTo>
                        <a:pt x="38" y="257"/>
                      </a:lnTo>
                      <a:lnTo>
                        <a:pt x="35" y="255"/>
                      </a:lnTo>
                      <a:lnTo>
                        <a:pt x="31" y="254"/>
                      </a:lnTo>
                      <a:lnTo>
                        <a:pt x="25" y="252"/>
                      </a:lnTo>
                      <a:lnTo>
                        <a:pt x="21" y="249"/>
                      </a:lnTo>
                      <a:lnTo>
                        <a:pt x="17" y="244"/>
                      </a:lnTo>
                      <a:lnTo>
                        <a:pt x="14" y="241"/>
                      </a:lnTo>
                      <a:lnTo>
                        <a:pt x="12" y="237"/>
                      </a:lnTo>
                      <a:lnTo>
                        <a:pt x="12" y="232"/>
                      </a:lnTo>
                      <a:lnTo>
                        <a:pt x="12" y="232"/>
                      </a:lnTo>
                      <a:lnTo>
                        <a:pt x="15" y="225"/>
                      </a:lnTo>
                      <a:lnTo>
                        <a:pt x="17" y="221"/>
                      </a:lnTo>
                      <a:lnTo>
                        <a:pt x="17" y="217"/>
                      </a:lnTo>
                      <a:lnTo>
                        <a:pt x="17" y="214"/>
                      </a:lnTo>
                      <a:lnTo>
                        <a:pt x="15" y="211"/>
                      </a:lnTo>
                      <a:lnTo>
                        <a:pt x="14" y="208"/>
                      </a:lnTo>
                      <a:lnTo>
                        <a:pt x="12" y="205"/>
                      </a:lnTo>
                      <a:lnTo>
                        <a:pt x="9" y="202"/>
                      </a:lnTo>
                      <a:lnTo>
                        <a:pt x="9" y="202"/>
                      </a:lnTo>
                      <a:lnTo>
                        <a:pt x="9" y="198"/>
                      </a:lnTo>
                      <a:lnTo>
                        <a:pt x="9" y="191"/>
                      </a:lnTo>
                      <a:lnTo>
                        <a:pt x="9" y="186"/>
                      </a:lnTo>
                      <a:lnTo>
                        <a:pt x="12" y="178"/>
                      </a:lnTo>
                      <a:lnTo>
                        <a:pt x="14" y="172"/>
                      </a:lnTo>
                      <a:lnTo>
                        <a:pt x="17" y="166"/>
                      </a:lnTo>
                      <a:lnTo>
                        <a:pt x="17" y="162"/>
                      </a:lnTo>
                      <a:lnTo>
                        <a:pt x="18" y="162"/>
                      </a:lnTo>
                      <a:lnTo>
                        <a:pt x="11" y="151"/>
                      </a:lnTo>
                      <a:lnTo>
                        <a:pt x="0" y="151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2"/>
                      </a:lnTo>
                      <a:lnTo>
                        <a:pt x="3" y="132"/>
                      </a:lnTo>
                      <a:lnTo>
                        <a:pt x="5" y="129"/>
                      </a:lnTo>
                      <a:lnTo>
                        <a:pt x="5" y="128"/>
                      </a:lnTo>
                      <a:lnTo>
                        <a:pt x="6" y="125"/>
                      </a:lnTo>
                      <a:lnTo>
                        <a:pt x="6" y="125"/>
                      </a:lnTo>
                      <a:lnTo>
                        <a:pt x="8" y="121"/>
                      </a:lnTo>
                      <a:lnTo>
                        <a:pt x="14" y="117"/>
                      </a:lnTo>
                      <a:lnTo>
                        <a:pt x="18" y="112"/>
                      </a:lnTo>
                      <a:lnTo>
                        <a:pt x="25" y="106"/>
                      </a:lnTo>
                      <a:lnTo>
                        <a:pt x="31" y="102"/>
                      </a:lnTo>
                      <a:lnTo>
                        <a:pt x="36" y="99"/>
                      </a:lnTo>
                      <a:lnTo>
                        <a:pt x="39" y="96"/>
                      </a:lnTo>
                      <a:lnTo>
                        <a:pt x="42" y="96"/>
                      </a:lnTo>
                      <a:lnTo>
                        <a:pt x="41" y="36"/>
                      </a:lnTo>
                      <a:lnTo>
                        <a:pt x="41" y="36"/>
                      </a:lnTo>
                      <a:lnTo>
                        <a:pt x="41" y="36"/>
                      </a:lnTo>
                      <a:lnTo>
                        <a:pt x="39" y="36"/>
                      </a:lnTo>
                      <a:lnTo>
                        <a:pt x="39" y="36"/>
                      </a:lnTo>
                      <a:lnTo>
                        <a:pt x="39" y="35"/>
                      </a:lnTo>
                      <a:lnTo>
                        <a:pt x="41" y="33"/>
                      </a:lnTo>
                      <a:lnTo>
                        <a:pt x="42" y="31"/>
                      </a:lnTo>
                      <a:lnTo>
                        <a:pt x="47" y="28"/>
                      </a:lnTo>
                      <a:lnTo>
                        <a:pt x="53" y="24"/>
                      </a:lnTo>
                      <a:lnTo>
                        <a:pt x="54" y="22"/>
                      </a:lnTo>
                      <a:lnTo>
                        <a:pt x="54" y="22"/>
                      </a:lnTo>
                      <a:lnTo>
                        <a:pt x="54" y="22"/>
                      </a:lnTo>
                      <a:lnTo>
                        <a:pt x="57" y="25"/>
                      </a:lnTo>
                      <a:lnTo>
                        <a:pt x="61" y="27"/>
                      </a:lnTo>
                      <a:lnTo>
                        <a:pt x="65" y="30"/>
                      </a:lnTo>
                      <a:lnTo>
                        <a:pt x="69" y="31"/>
                      </a:lnTo>
                      <a:lnTo>
                        <a:pt x="75" y="32"/>
                      </a:lnTo>
                      <a:lnTo>
                        <a:pt x="81" y="31"/>
                      </a:lnTo>
                      <a:lnTo>
                        <a:pt x="86" y="28"/>
                      </a:lnTo>
                      <a:lnTo>
                        <a:pt x="86" y="28"/>
                      </a:lnTo>
                      <a:lnTo>
                        <a:pt x="86" y="27"/>
                      </a:lnTo>
                      <a:lnTo>
                        <a:pt x="87" y="25"/>
                      </a:lnTo>
                      <a:lnTo>
                        <a:pt x="89" y="25"/>
                      </a:lnTo>
                      <a:lnTo>
                        <a:pt x="91" y="22"/>
                      </a:lnTo>
                      <a:lnTo>
                        <a:pt x="94" y="22"/>
                      </a:lnTo>
                      <a:lnTo>
                        <a:pt x="96" y="21"/>
                      </a:lnTo>
                      <a:lnTo>
                        <a:pt x="99" y="21"/>
                      </a:lnTo>
                      <a:lnTo>
                        <a:pt x="104" y="21"/>
                      </a:lnTo>
                      <a:lnTo>
                        <a:pt x="104" y="21"/>
                      </a:lnTo>
                      <a:lnTo>
                        <a:pt x="105" y="21"/>
                      </a:lnTo>
                      <a:lnTo>
                        <a:pt x="107" y="19"/>
                      </a:lnTo>
                      <a:lnTo>
                        <a:pt x="108" y="18"/>
                      </a:lnTo>
                      <a:lnTo>
                        <a:pt x="110" y="16"/>
                      </a:lnTo>
                      <a:lnTo>
                        <a:pt x="111" y="15"/>
                      </a:lnTo>
                      <a:lnTo>
                        <a:pt x="114" y="13"/>
                      </a:lnTo>
                      <a:lnTo>
                        <a:pt x="119" y="10"/>
                      </a:lnTo>
                      <a:lnTo>
                        <a:pt x="125" y="9"/>
                      </a:lnTo>
                      <a:lnTo>
                        <a:pt x="125" y="9"/>
                      </a:lnTo>
                      <a:lnTo>
                        <a:pt x="129" y="8"/>
                      </a:lnTo>
                      <a:lnTo>
                        <a:pt x="132" y="6"/>
                      </a:lnTo>
                      <a:lnTo>
                        <a:pt x="135" y="6"/>
                      </a:lnTo>
                      <a:lnTo>
                        <a:pt x="135" y="6"/>
                      </a:lnTo>
                      <a:lnTo>
                        <a:pt x="137" y="5"/>
                      </a:lnTo>
                      <a:lnTo>
                        <a:pt x="138" y="3"/>
                      </a:lnTo>
                      <a:lnTo>
                        <a:pt x="141" y="2"/>
                      </a:lnTo>
                      <a:lnTo>
                        <a:pt x="146" y="0"/>
                      </a:lnTo>
                      <a:lnTo>
                        <a:pt x="146" y="0"/>
                      </a:lnTo>
                      <a:lnTo>
                        <a:pt x="149" y="0"/>
                      </a:lnTo>
                      <a:lnTo>
                        <a:pt x="152" y="2"/>
                      </a:lnTo>
                      <a:lnTo>
                        <a:pt x="153" y="5"/>
                      </a:lnTo>
                      <a:lnTo>
                        <a:pt x="155" y="6"/>
                      </a:lnTo>
                      <a:lnTo>
                        <a:pt x="149" y="16"/>
                      </a:lnTo>
                      <a:lnTo>
                        <a:pt x="147" y="24"/>
                      </a:lnTo>
                      <a:lnTo>
                        <a:pt x="146" y="31"/>
                      </a:lnTo>
                      <a:lnTo>
                        <a:pt x="146" y="31"/>
                      </a:lnTo>
                      <a:lnTo>
                        <a:pt x="146" y="32"/>
                      </a:lnTo>
                      <a:lnTo>
                        <a:pt x="146" y="32"/>
                      </a:lnTo>
                      <a:lnTo>
                        <a:pt x="144" y="33"/>
                      </a:lnTo>
                      <a:lnTo>
                        <a:pt x="144" y="36"/>
                      </a:lnTo>
                      <a:lnTo>
                        <a:pt x="144" y="36"/>
                      </a:lnTo>
                      <a:lnTo>
                        <a:pt x="144" y="38"/>
                      </a:lnTo>
                      <a:lnTo>
                        <a:pt x="147" y="36"/>
                      </a:lnTo>
                      <a:lnTo>
                        <a:pt x="150" y="35"/>
                      </a:lnTo>
                      <a:lnTo>
                        <a:pt x="150" y="35"/>
                      </a:lnTo>
                      <a:lnTo>
                        <a:pt x="152" y="33"/>
                      </a:lnTo>
                      <a:lnTo>
                        <a:pt x="153" y="32"/>
                      </a:lnTo>
                      <a:lnTo>
                        <a:pt x="156" y="32"/>
                      </a:lnTo>
                      <a:lnTo>
                        <a:pt x="157" y="31"/>
                      </a:lnTo>
                      <a:lnTo>
                        <a:pt x="158" y="30"/>
                      </a:lnTo>
                      <a:lnTo>
                        <a:pt x="159" y="28"/>
                      </a:lnTo>
                      <a:lnTo>
                        <a:pt x="161" y="28"/>
                      </a:lnTo>
                      <a:lnTo>
                        <a:pt x="161" y="28"/>
                      </a:lnTo>
                      <a:lnTo>
                        <a:pt x="177" y="38"/>
                      </a:lnTo>
                      <a:lnTo>
                        <a:pt x="177" y="38"/>
                      </a:lnTo>
                      <a:lnTo>
                        <a:pt x="179" y="38"/>
                      </a:lnTo>
                      <a:lnTo>
                        <a:pt x="180" y="38"/>
                      </a:lnTo>
                      <a:lnTo>
                        <a:pt x="183" y="38"/>
                      </a:lnTo>
                      <a:lnTo>
                        <a:pt x="186" y="38"/>
                      </a:lnTo>
                      <a:lnTo>
                        <a:pt x="190" y="39"/>
                      </a:lnTo>
                      <a:lnTo>
                        <a:pt x="193" y="43"/>
                      </a:lnTo>
                      <a:lnTo>
                        <a:pt x="197" y="48"/>
                      </a:lnTo>
                      <a:lnTo>
                        <a:pt x="200" y="55"/>
                      </a:lnTo>
                      <a:lnTo>
                        <a:pt x="200" y="55"/>
                      </a:lnTo>
                      <a:lnTo>
                        <a:pt x="201" y="57"/>
                      </a:lnTo>
                      <a:lnTo>
                        <a:pt x="201" y="58"/>
                      </a:lnTo>
                      <a:lnTo>
                        <a:pt x="204" y="60"/>
                      </a:lnTo>
                      <a:lnTo>
                        <a:pt x="206" y="61"/>
                      </a:lnTo>
                      <a:lnTo>
                        <a:pt x="207" y="62"/>
                      </a:lnTo>
                      <a:lnTo>
                        <a:pt x="209" y="63"/>
                      </a:lnTo>
                      <a:lnTo>
                        <a:pt x="210" y="63"/>
                      </a:lnTo>
                      <a:lnTo>
                        <a:pt x="210" y="65"/>
                      </a:lnTo>
                      <a:lnTo>
                        <a:pt x="210" y="65"/>
                      </a:lnTo>
                      <a:lnTo>
                        <a:pt x="210" y="65"/>
                      </a:lnTo>
                      <a:lnTo>
                        <a:pt x="213" y="65"/>
                      </a:lnTo>
                      <a:lnTo>
                        <a:pt x="216" y="65"/>
                      </a:lnTo>
                      <a:lnTo>
                        <a:pt x="220" y="65"/>
                      </a:lnTo>
                      <a:lnTo>
                        <a:pt x="226" y="66"/>
                      </a:lnTo>
                      <a:lnTo>
                        <a:pt x="231" y="66"/>
                      </a:lnTo>
                      <a:lnTo>
                        <a:pt x="239" y="68"/>
                      </a:lnTo>
                      <a:lnTo>
                        <a:pt x="246" y="69"/>
                      </a:lnTo>
                      <a:lnTo>
                        <a:pt x="253" y="71"/>
                      </a:lnTo>
                      <a:lnTo>
                        <a:pt x="260" y="72"/>
                      </a:lnTo>
                      <a:lnTo>
                        <a:pt x="267" y="73"/>
                      </a:lnTo>
                      <a:lnTo>
                        <a:pt x="275" y="76"/>
                      </a:lnTo>
                      <a:lnTo>
                        <a:pt x="282" y="78"/>
                      </a:lnTo>
                      <a:lnTo>
                        <a:pt x="287" y="81"/>
                      </a:lnTo>
                      <a:lnTo>
                        <a:pt x="293" y="84"/>
                      </a:lnTo>
                      <a:lnTo>
                        <a:pt x="299" y="87"/>
                      </a:lnTo>
                      <a:lnTo>
                        <a:pt x="299" y="87"/>
                      </a:lnTo>
                      <a:lnTo>
                        <a:pt x="300" y="87"/>
                      </a:lnTo>
                      <a:lnTo>
                        <a:pt x="306" y="88"/>
                      </a:lnTo>
                      <a:lnTo>
                        <a:pt x="315" y="90"/>
                      </a:lnTo>
                      <a:lnTo>
                        <a:pt x="323" y="90"/>
                      </a:lnTo>
                      <a:lnTo>
                        <a:pt x="332" y="91"/>
                      </a:lnTo>
                      <a:lnTo>
                        <a:pt x="339" y="93"/>
                      </a:lnTo>
                      <a:lnTo>
                        <a:pt x="345" y="93"/>
                      </a:lnTo>
                      <a:lnTo>
                        <a:pt x="347" y="93"/>
                      </a:lnTo>
                      <a:lnTo>
                        <a:pt x="350" y="96"/>
                      </a:lnTo>
                      <a:lnTo>
                        <a:pt x="353" y="106"/>
                      </a:lnTo>
                      <a:lnTo>
                        <a:pt x="353" y="106"/>
                      </a:lnTo>
                      <a:lnTo>
                        <a:pt x="355" y="106"/>
                      </a:lnTo>
                      <a:lnTo>
                        <a:pt x="356" y="106"/>
                      </a:lnTo>
                      <a:lnTo>
                        <a:pt x="361" y="106"/>
                      </a:lnTo>
                      <a:lnTo>
                        <a:pt x="364" y="108"/>
                      </a:lnTo>
                      <a:lnTo>
                        <a:pt x="368" y="111"/>
                      </a:lnTo>
                      <a:lnTo>
                        <a:pt x="371" y="117"/>
                      </a:lnTo>
                      <a:lnTo>
                        <a:pt x="374" y="124"/>
                      </a:lnTo>
                      <a:lnTo>
                        <a:pt x="375" y="134"/>
                      </a:lnTo>
                      <a:lnTo>
                        <a:pt x="375" y="134"/>
                      </a:lnTo>
                      <a:lnTo>
                        <a:pt x="375" y="135"/>
                      </a:lnTo>
                      <a:lnTo>
                        <a:pt x="374" y="138"/>
                      </a:lnTo>
                      <a:lnTo>
                        <a:pt x="374" y="141"/>
                      </a:lnTo>
                      <a:lnTo>
                        <a:pt x="374" y="145"/>
                      </a:lnTo>
                      <a:lnTo>
                        <a:pt x="372" y="148"/>
                      </a:lnTo>
                      <a:lnTo>
                        <a:pt x="372" y="151"/>
                      </a:lnTo>
                      <a:lnTo>
                        <a:pt x="371" y="154"/>
                      </a:lnTo>
                      <a:lnTo>
                        <a:pt x="371" y="154"/>
                      </a:lnTo>
                      <a:lnTo>
                        <a:pt x="389" y="154"/>
                      </a:lnTo>
                      <a:lnTo>
                        <a:pt x="389" y="154"/>
                      </a:lnTo>
                      <a:lnTo>
                        <a:pt x="389" y="156"/>
                      </a:lnTo>
                      <a:lnTo>
                        <a:pt x="388" y="158"/>
                      </a:lnTo>
                      <a:lnTo>
                        <a:pt x="388" y="161"/>
                      </a:lnTo>
                      <a:lnTo>
                        <a:pt x="386" y="165"/>
                      </a:lnTo>
                      <a:lnTo>
                        <a:pt x="388" y="169"/>
                      </a:lnTo>
                      <a:lnTo>
                        <a:pt x="389" y="172"/>
                      </a:lnTo>
                      <a:lnTo>
                        <a:pt x="392" y="175"/>
                      </a:lnTo>
                      <a:lnTo>
                        <a:pt x="397" y="177"/>
                      </a:lnTo>
                      <a:lnTo>
                        <a:pt x="397" y="177"/>
                      </a:lnTo>
                      <a:lnTo>
                        <a:pt x="397" y="178"/>
                      </a:lnTo>
                      <a:lnTo>
                        <a:pt x="397" y="180"/>
                      </a:lnTo>
                      <a:lnTo>
                        <a:pt x="398" y="183"/>
                      </a:lnTo>
                      <a:lnTo>
                        <a:pt x="398" y="184"/>
                      </a:lnTo>
                      <a:lnTo>
                        <a:pt x="386" y="192"/>
                      </a:lnTo>
                      <a:lnTo>
                        <a:pt x="380" y="201"/>
                      </a:lnTo>
                      <a:lnTo>
                        <a:pt x="379" y="205"/>
                      </a:lnTo>
                      <a:lnTo>
                        <a:pt x="379" y="205"/>
                      </a:lnTo>
                      <a:lnTo>
                        <a:pt x="379" y="207"/>
                      </a:lnTo>
                      <a:lnTo>
                        <a:pt x="378" y="208"/>
                      </a:lnTo>
                      <a:lnTo>
                        <a:pt x="375" y="211"/>
                      </a:lnTo>
                      <a:lnTo>
                        <a:pt x="374" y="216"/>
                      </a:lnTo>
                      <a:lnTo>
                        <a:pt x="371" y="219"/>
                      </a:lnTo>
                      <a:lnTo>
                        <a:pt x="369" y="225"/>
                      </a:lnTo>
                      <a:lnTo>
                        <a:pt x="369" y="231"/>
                      </a:lnTo>
                      <a:lnTo>
                        <a:pt x="371" y="238"/>
                      </a:lnTo>
                      <a:lnTo>
                        <a:pt x="371" y="238"/>
                      </a:lnTo>
                      <a:lnTo>
                        <a:pt x="372" y="240"/>
                      </a:lnTo>
                      <a:lnTo>
                        <a:pt x="374" y="240"/>
                      </a:lnTo>
                      <a:lnTo>
                        <a:pt x="375" y="238"/>
                      </a:lnTo>
                      <a:lnTo>
                        <a:pt x="378" y="235"/>
                      </a:lnTo>
                      <a:lnTo>
                        <a:pt x="380" y="232"/>
                      </a:lnTo>
                      <a:lnTo>
                        <a:pt x="383" y="228"/>
                      </a:lnTo>
                      <a:lnTo>
                        <a:pt x="388" y="224"/>
                      </a:lnTo>
                      <a:lnTo>
                        <a:pt x="391" y="219"/>
                      </a:lnTo>
                      <a:lnTo>
                        <a:pt x="391" y="219"/>
                      </a:lnTo>
                      <a:lnTo>
                        <a:pt x="392" y="218"/>
                      </a:lnTo>
                      <a:lnTo>
                        <a:pt x="392" y="216"/>
                      </a:lnTo>
                      <a:lnTo>
                        <a:pt x="392" y="213"/>
                      </a:lnTo>
                      <a:lnTo>
                        <a:pt x="394" y="208"/>
                      </a:lnTo>
                      <a:lnTo>
                        <a:pt x="397" y="205"/>
                      </a:lnTo>
                      <a:lnTo>
                        <a:pt x="401" y="202"/>
                      </a:lnTo>
                      <a:lnTo>
                        <a:pt x="407" y="199"/>
                      </a:lnTo>
                      <a:lnTo>
                        <a:pt x="415" y="198"/>
                      </a:lnTo>
                      <a:lnTo>
                        <a:pt x="415" y="198"/>
                      </a:lnTo>
                      <a:lnTo>
                        <a:pt x="415" y="198"/>
                      </a:lnTo>
                      <a:lnTo>
                        <a:pt x="415" y="198"/>
                      </a:lnTo>
                      <a:lnTo>
                        <a:pt x="415" y="195"/>
                      </a:lnTo>
                      <a:lnTo>
                        <a:pt x="415" y="192"/>
                      </a:lnTo>
                      <a:lnTo>
                        <a:pt x="415" y="188"/>
                      </a:lnTo>
                      <a:lnTo>
                        <a:pt x="415" y="183"/>
                      </a:lnTo>
                      <a:lnTo>
                        <a:pt x="418" y="175"/>
                      </a:lnTo>
                      <a:lnTo>
                        <a:pt x="422" y="166"/>
                      </a:lnTo>
                      <a:lnTo>
                        <a:pt x="422" y="166"/>
                      </a:lnTo>
                      <a:lnTo>
                        <a:pt x="424" y="166"/>
                      </a:lnTo>
                      <a:lnTo>
                        <a:pt x="425" y="165"/>
                      </a:lnTo>
                      <a:lnTo>
                        <a:pt x="428" y="162"/>
                      </a:lnTo>
                      <a:lnTo>
                        <a:pt x="430" y="159"/>
                      </a:lnTo>
                      <a:lnTo>
                        <a:pt x="433" y="156"/>
                      </a:lnTo>
                      <a:lnTo>
                        <a:pt x="434" y="154"/>
                      </a:lnTo>
                      <a:lnTo>
                        <a:pt x="435" y="153"/>
                      </a:lnTo>
                      <a:lnTo>
                        <a:pt x="437" y="153"/>
                      </a:lnTo>
                      <a:lnTo>
                        <a:pt x="441" y="153"/>
                      </a:lnTo>
                      <a:lnTo>
                        <a:pt x="441" y="161"/>
                      </a:lnTo>
                      <a:lnTo>
                        <a:pt x="438" y="162"/>
                      </a:lnTo>
                      <a:lnTo>
                        <a:pt x="438" y="174"/>
                      </a:lnTo>
                      <a:lnTo>
                        <a:pt x="438" y="174"/>
                      </a:lnTo>
                      <a:lnTo>
                        <a:pt x="437" y="174"/>
                      </a:lnTo>
                      <a:lnTo>
                        <a:pt x="435" y="177"/>
                      </a:lnTo>
                      <a:lnTo>
                        <a:pt x="434" y="180"/>
                      </a:lnTo>
                      <a:lnTo>
                        <a:pt x="431" y="183"/>
                      </a:lnTo>
                      <a:lnTo>
                        <a:pt x="430" y="187"/>
                      </a:lnTo>
                      <a:lnTo>
                        <a:pt x="428" y="191"/>
                      </a:lnTo>
                      <a:lnTo>
                        <a:pt x="428" y="195"/>
                      </a:lnTo>
                      <a:lnTo>
                        <a:pt x="430" y="198"/>
                      </a:lnTo>
                      <a:lnTo>
                        <a:pt x="430" y="198"/>
                      </a:lnTo>
                      <a:lnTo>
                        <a:pt x="428" y="198"/>
                      </a:lnTo>
                      <a:lnTo>
                        <a:pt x="428" y="199"/>
                      </a:lnTo>
                      <a:lnTo>
                        <a:pt x="427" y="201"/>
                      </a:lnTo>
                      <a:lnTo>
                        <a:pt x="425" y="202"/>
                      </a:lnTo>
                      <a:lnTo>
                        <a:pt x="424" y="205"/>
                      </a:lnTo>
                      <a:lnTo>
                        <a:pt x="422" y="208"/>
                      </a:lnTo>
                      <a:lnTo>
                        <a:pt x="421" y="213"/>
                      </a:lnTo>
                      <a:lnTo>
                        <a:pt x="418" y="217"/>
                      </a:lnTo>
                      <a:lnTo>
                        <a:pt x="416" y="221"/>
                      </a:lnTo>
                      <a:lnTo>
                        <a:pt x="415" y="227"/>
                      </a:lnTo>
                      <a:lnTo>
                        <a:pt x="413" y="232"/>
                      </a:lnTo>
                      <a:lnTo>
                        <a:pt x="412" y="240"/>
                      </a:lnTo>
                      <a:lnTo>
                        <a:pt x="410" y="247"/>
                      </a:lnTo>
                      <a:lnTo>
                        <a:pt x="410" y="255"/>
                      </a:lnTo>
                      <a:lnTo>
                        <a:pt x="410" y="262"/>
                      </a:lnTo>
                      <a:lnTo>
                        <a:pt x="410" y="273"/>
                      </a:lnTo>
                      <a:lnTo>
                        <a:pt x="410" y="273"/>
                      </a:lnTo>
                      <a:lnTo>
                        <a:pt x="410" y="273"/>
                      </a:lnTo>
                      <a:lnTo>
                        <a:pt x="410" y="274"/>
                      </a:lnTo>
                      <a:lnTo>
                        <a:pt x="409" y="274"/>
                      </a:lnTo>
                      <a:lnTo>
                        <a:pt x="408" y="277"/>
                      </a:lnTo>
                      <a:lnTo>
                        <a:pt x="407" y="279"/>
                      </a:lnTo>
                      <a:lnTo>
                        <a:pt x="405" y="281"/>
                      </a:lnTo>
                      <a:lnTo>
                        <a:pt x="404" y="284"/>
                      </a:lnTo>
                      <a:lnTo>
                        <a:pt x="402" y="287"/>
                      </a:lnTo>
                      <a:lnTo>
                        <a:pt x="401" y="291"/>
                      </a:lnTo>
                      <a:lnTo>
                        <a:pt x="399" y="294"/>
                      </a:lnTo>
                      <a:lnTo>
                        <a:pt x="399" y="300"/>
                      </a:lnTo>
                      <a:lnTo>
                        <a:pt x="398" y="304"/>
                      </a:lnTo>
                      <a:lnTo>
                        <a:pt x="398" y="310"/>
                      </a:lnTo>
                      <a:lnTo>
                        <a:pt x="399" y="315"/>
                      </a:lnTo>
                      <a:lnTo>
                        <a:pt x="401" y="321"/>
                      </a:lnTo>
                      <a:lnTo>
                        <a:pt x="402" y="328"/>
                      </a:lnTo>
                      <a:lnTo>
                        <a:pt x="402" y="328"/>
                      </a:lnTo>
                      <a:lnTo>
                        <a:pt x="402" y="330"/>
                      </a:lnTo>
                      <a:lnTo>
                        <a:pt x="401" y="331"/>
                      </a:lnTo>
                      <a:lnTo>
                        <a:pt x="401" y="334"/>
                      </a:lnTo>
                      <a:lnTo>
                        <a:pt x="399" y="337"/>
                      </a:lnTo>
                      <a:lnTo>
                        <a:pt x="398" y="342"/>
                      </a:lnTo>
                      <a:lnTo>
                        <a:pt x="397" y="345"/>
                      </a:lnTo>
                      <a:lnTo>
                        <a:pt x="395" y="350"/>
                      </a:lnTo>
                      <a:lnTo>
                        <a:pt x="394" y="355"/>
                      </a:lnTo>
                      <a:lnTo>
                        <a:pt x="392" y="361"/>
                      </a:lnTo>
                      <a:lnTo>
                        <a:pt x="392" y="369"/>
                      </a:lnTo>
                      <a:lnTo>
                        <a:pt x="391" y="375"/>
                      </a:lnTo>
                      <a:lnTo>
                        <a:pt x="391" y="381"/>
                      </a:lnTo>
                      <a:lnTo>
                        <a:pt x="392" y="388"/>
                      </a:lnTo>
                      <a:lnTo>
                        <a:pt x="394" y="396"/>
                      </a:lnTo>
                      <a:lnTo>
                        <a:pt x="395" y="403"/>
                      </a:lnTo>
                      <a:lnTo>
                        <a:pt x="398" y="408"/>
                      </a:lnTo>
                      <a:lnTo>
                        <a:pt x="398" y="408"/>
                      </a:lnTo>
                      <a:lnTo>
                        <a:pt x="399" y="410"/>
                      </a:lnTo>
                      <a:lnTo>
                        <a:pt x="399" y="411"/>
                      </a:lnTo>
                      <a:lnTo>
                        <a:pt x="401" y="414"/>
                      </a:lnTo>
                      <a:lnTo>
                        <a:pt x="402" y="416"/>
                      </a:lnTo>
                      <a:lnTo>
                        <a:pt x="404" y="418"/>
                      </a:lnTo>
                      <a:lnTo>
                        <a:pt x="404" y="420"/>
                      </a:lnTo>
                      <a:lnTo>
                        <a:pt x="405" y="421"/>
                      </a:lnTo>
                      <a:lnTo>
                        <a:pt x="405" y="421"/>
                      </a:lnTo>
                      <a:lnTo>
                        <a:pt x="405" y="427"/>
                      </a:lnTo>
                      <a:lnTo>
                        <a:pt x="404" y="443"/>
                      </a:lnTo>
                      <a:lnTo>
                        <a:pt x="405" y="453"/>
                      </a:lnTo>
                      <a:lnTo>
                        <a:pt x="186" y="46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58" name="Freeform 50"/>
                <p:cNvSpPr>
                  <a:spLocks/>
                </p:cNvSpPr>
                <p:nvPr/>
              </p:nvSpPr>
              <p:spPr bwMode="auto">
                <a:xfrm>
                  <a:off x="5287963" y="2705100"/>
                  <a:ext cx="592137" cy="1012825"/>
                </a:xfrm>
                <a:custGeom>
                  <a:avLst/>
                  <a:gdLst>
                    <a:gd name="T0" fmla="*/ 241 w 335"/>
                    <a:gd name="T1" fmla="*/ 568 h 591"/>
                    <a:gd name="T2" fmla="*/ 273 w 335"/>
                    <a:gd name="T3" fmla="*/ 578 h 591"/>
                    <a:gd name="T4" fmla="*/ 267 w 335"/>
                    <a:gd name="T5" fmla="*/ 558 h 591"/>
                    <a:gd name="T6" fmla="*/ 285 w 335"/>
                    <a:gd name="T7" fmla="*/ 538 h 591"/>
                    <a:gd name="T8" fmla="*/ 300 w 335"/>
                    <a:gd name="T9" fmla="*/ 528 h 591"/>
                    <a:gd name="T10" fmla="*/ 295 w 335"/>
                    <a:gd name="T11" fmla="*/ 511 h 591"/>
                    <a:gd name="T12" fmla="*/ 301 w 335"/>
                    <a:gd name="T13" fmla="*/ 500 h 591"/>
                    <a:gd name="T14" fmla="*/ 300 w 335"/>
                    <a:gd name="T15" fmla="*/ 481 h 591"/>
                    <a:gd name="T16" fmla="*/ 303 w 335"/>
                    <a:gd name="T17" fmla="*/ 466 h 591"/>
                    <a:gd name="T18" fmla="*/ 306 w 335"/>
                    <a:gd name="T19" fmla="*/ 449 h 591"/>
                    <a:gd name="T20" fmla="*/ 327 w 335"/>
                    <a:gd name="T21" fmla="*/ 413 h 591"/>
                    <a:gd name="T22" fmla="*/ 333 w 335"/>
                    <a:gd name="T23" fmla="*/ 401 h 591"/>
                    <a:gd name="T24" fmla="*/ 325 w 335"/>
                    <a:gd name="T25" fmla="*/ 362 h 591"/>
                    <a:gd name="T26" fmla="*/ 325 w 335"/>
                    <a:gd name="T27" fmla="*/ 329 h 591"/>
                    <a:gd name="T28" fmla="*/ 322 w 335"/>
                    <a:gd name="T29" fmla="*/ 299 h 591"/>
                    <a:gd name="T30" fmla="*/ 318 w 335"/>
                    <a:gd name="T31" fmla="*/ 241 h 591"/>
                    <a:gd name="T32" fmla="*/ 312 w 335"/>
                    <a:gd name="T33" fmla="*/ 170 h 591"/>
                    <a:gd name="T34" fmla="*/ 306 w 335"/>
                    <a:gd name="T35" fmla="*/ 112 h 591"/>
                    <a:gd name="T36" fmla="*/ 303 w 335"/>
                    <a:gd name="T37" fmla="*/ 82 h 591"/>
                    <a:gd name="T38" fmla="*/ 292 w 335"/>
                    <a:gd name="T39" fmla="*/ 59 h 591"/>
                    <a:gd name="T40" fmla="*/ 289 w 335"/>
                    <a:gd name="T41" fmla="*/ 46 h 591"/>
                    <a:gd name="T42" fmla="*/ 274 w 335"/>
                    <a:gd name="T43" fmla="*/ 22 h 591"/>
                    <a:gd name="T44" fmla="*/ 56 w 335"/>
                    <a:gd name="T45" fmla="*/ 17 h 591"/>
                    <a:gd name="T46" fmla="*/ 61 w 335"/>
                    <a:gd name="T47" fmla="*/ 25 h 591"/>
                    <a:gd name="T48" fmla="*/ 76 w 335"/>
                    <a:gd name="T49" fmla="*/ 38 h 591"/>
                    <a:gd name="T50" fmla="*/ 85 w 335"/>
                    <a:gd name="T51" fmla="*/ 49 h 591"/>
                    <a:gd name="T52" fmla="*/ 96 w 335"/>
                    <a:gd name="T53" fmla="*/ 71 h 591"/>
                    <a:gd name="T54" fmla="*/ 83 w 335"/>
                    <a:gd name="T55" fmla="*/ 93 h 591"/>
                    <a:gd name="T56" fmla="*/ 82 w 335"/>
                    <a:gd name="T57" fmla="*/ 115 h 591"/>
                    <a:gd name="T58" fmla="*/ 65 w 335"/>
                    <a:gd name="T59" fmla="*/ 121 h 591"/>
                    <a:gd name="T60" fmla="*/ 59 w 335"/>
                    <a:gd name="T61" fmla="*/ 127 h 591"/>
                    <a:gd name="T62" fmla="*/ 29 w 335"/>
                    <a:gd name="T63" fmla="*/ 139 h 591"/>
                    <a:gd name="T64" fmla="*/ 40 w 335"/>
                    <a:gd name="T65" fmla="*/ 173 h 591"/>
                    <a:gd name="T66" fmla="*/ 34 w 335"/>
                    <a:gd name="T67" fmla="*/ 191 h 591"/>
                    <a:gd name="T68" fmla="*/ 30 w 335"/>
                    <a:gd name="T69" fmla="*/ 203 h 591"/>
                    <a:gd name="T70" fmla="*/ 28 w 335"/>
                    <a:gd name="T71" fmla="*/ 214 h 591"/>
                    <a:gd name="T72" fmla="*/ 7 w 335"/>
                    <a:gd name="T73" fmla="*/ 223 h 591"/>
                    <a:gd name="T74" fmla="*/ 11 w 335"/>
                    <a:gd name="T75" fmla="*/ 235 h 591"/>
                    <a:gd name="T76" fmla="*/ 5 w 335"/>
                    <a:gd name="T77" fmla="*/ 247 h 591"/>
                    <a:gd name="T78" fmla="*/ 1 w 335"/>
                    <a:gd name="T79" fmla="*/ 257 h 591"/>
                    <a:gd name="T80" fmla="*/ 5 w 335"/>
                    <a:gd name="T81" fmla="*/ 298 h 591"/>
                    <a:gd name="T82" fmla="*/ 50 w 335"/>
                    <a:gd name="T83" fmla="*/ 347 h 591"/>
                    <a:gd name="T84" fmla="*/ 68 w 335"/>
                    <a:gd name="T85" fmla="*/ 364 h 591"/>
                    <a:gd name="T86" fmla="*/ 79 w 335"/>
                    <a:gd name="T87" fmla="*/ 401 h 591"/>
                    <a:gd name="T88" fmla="*/ 98 w 335"/>
                    <a:gd name="T89" fmla="*/ 391 h 591"/>
                    <a:gd name="T90" fmla="*/ 119 w 335"/>
                    <a:gd name="T91" fmla="*/ 407 h 591"/>
                    <a:gd name="T92" fmla="*/ 110 w 335"/>
                    <a:gd name="T93" fmla="*/ 442 h 591"/>
                    <a:gd name="T94" fmla="*/ 104 w 335"/>
                    <a:gd name="T95" fmla="*/ 463 h 591"/>
                    <a:gd name="T96" fmla="*/ 134 w 335"/>
                    <a:gd name="T97" fmla="*/ 491 h 591"/>
                    <a:gd name="T98" fmla="*/ 140 w 335"/>
                    <a:gd name="T99" fmla="*/ 496 h 591"/>
                    <a:gd name="T100" fmla="*/ 187 w 335"/>
                    <a:gd name="T101" fmla="*/ 548 h 591"/>
                    <a:gd name="T102" fmla="*/ 200 w 335"/>
                    <a:gd name="T103" fmla="*/ 590 h 591"/>
                    <a:gd name="T104" fmla="*/ 205 w 335"/>
                    <a:gd name="T105" fmla="*/ 581 h 591"/>
                    <a:gd name="T106" fmla="*/ 213 w 335"/>
                    <a:gd name="T107" fmla="*/ 578 h 5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35" h="591">
                      <a:moveTo>
                        <a:pt x="217" y="574"/>
                      </a:moveTo>
                      <a:lnTo>
                        <a:pt x="223" y="568"/>
                      </a:lnTo>
                      <a:lnTo>
                        <a:pt x="228" y="565"/>
                      </a:lnTo>
                      <a:lnTo>
                        <a:pt x="232" y="565"/>
                      </a:lnTo>
                      <a:lnTo>
                        <a:pt x="236" y="565"/>
                      </a:lnTo>
                      <a:lnTo>
                        <a:pt x="241" y="568"/>
                      </a:lnTo>
                      <a:lnTo>
                        <a:pt x="243" y="569"/>
                      </a:lnTo>
                      <a:lnTo>
                        <a:pt x="246" y="572"/>
                      </a:lnTo>
                      <a:lnTo>
                        <a:pt x="249" y="574"/>
                      </a:lnTo>
                      <a:lnTo>
                        <a:pt x="261" y="578"/>
                      </a:lnTo>
                      <a:lnTo>
                        <a:pt x="269" y="580"/>
                      </a:lnTo>
                      <a:lnTo>
                        <a:pt x="273" y="578"/>
                      </a:lnTo>
                      <a:lnTo>
                        <a:pt x="274" y="575"/>
                      </a:lnTo>
                      <a:lnTo>
                        <a:pt x="273" y="572"/>
                      </a:lnTo>
                      <a:lnTo>
                        <a:pt x="273" y="569"/>
                      </a:lnTo>
                      <a:lnTo>
                        <a:pt x="271" y="566"/>
                      </a:lnTo>
                      <a:lnTo>
                        <a:pt x="271" y="565"/>
                      </a:lnTo>
                      <a:lnTo>
                        <a:pt x="267" y="558"/>
                      </a:lnTo>
                      <a:lnTo>
                        <a:pt x="267" y="551"/>
                      </a:lnTo>
                      <a:lnTo>
                        <a:pt x="268" y="547"/>
                      </a:lnTo>
                      <a:lnTo>
                        <a:pt x="272" y="542"/>
                      </a:lnTo>
                      <a:lnTo>
                        <a:pt x="276" y="541"/>
                      </a:lnTo>
                      <a:lnTo>
                        <a:pt x="280" y="538"/>
                      </a:lnTo>
                      <a:lnTo>
                        <a:pt x="285" y="538"/>
                      </a:lnTo>
                      <a:lnTo>
                        <a:pt x="286" y="538"/>
                      </a:lnTo>
                      <a:lnTo>
                        <a:pt x="294" y="536"/>
                      </a:lnTo>
                      <a:lnTo>
                        <a:pt x="300" y="535"/>
                      </a:lnTo>
                      <a:lnTo>
                        <a:pt x="301" y="533"/>
                      </a:lnTo>
                      <a:lnTo>
                        <a:pt x="301" y="531"/>
                      </a:lnTo>
                      <a:lnTo>
                        <a:pt x="300" y="528"/>
                      </a:lnTo>
                      <a:lnTo>
                        <a:pt x="300" y="527"/>
                      </a:lnTo>
                      <a:lnTo>
                        <a:pt x="298" y="526"/>
                      </a:lnTo>
                      <a:lnTo>
                        <a:pt x="297" y="524"/>
                      </a:lnTo>
                      <a:lnTo>
                        <a:pt x="294" y="520"/>
                      </a:lnTo>
                      <a:lnTo>
                        <a:pt x="295" y="512"/>
                      </a:lnTo>
                      <a:lnTo>
                        <a:pt x="295" y="511"/>
                      </a:lnTo>
                      <a:lnTo>
                        <a:pt x="297" y="509"/>
                      </a:lnTo>
                      <a:lnTo>
                        <a:pt x="298" y="508"/>
                      </a:lnTo>
                      <a:lnTo>
                        <a:pt x="300" y="505"/>
                      </a:lnTo>
                      <a:lnTo>
                        <a:pt x="300" y="503"/>
                      </a:lnTo>
                      <a:lnTo>
                        <a:pt x="301" y="502"/>
                      </a:lnTo>
                      <a:lnTo>
                        <a:pt x="301" y="500"/>
                      </a:lnTo>
                      <a:lnTo>
                        <a:pt x="301" y="499"/>
                      </a:lnTo>
                      <a:lnTo>
                        <a:pt x="298" y="496"/>
                      </a:lnTo>
                      <a:lnTo>
                        <a:pt x="297" y="491"/>
                      </a:lnTo>
                      <a:lnTo>
                        <a:pt x="297" y="487"/>
                      </a:lnTo>
                      <a:lnTo>
                        <a:pt x="297" y="484"/>
                      </a:lnTo>
                      <a:lnTo>
                        <a:pt x="300" y="481"/>
                      </a:lnTo>
                      <a:lnTo>
                        <a:pt x="301" y="479"/>
                      </a:lnTo>
                      <a:lnTo>
                        <a:pt x="301" y="478"/>
                      </a:lnTo>
                      <a:lnTo>
                        <a:pt x="303" y="478"/>
                      </a:lnTo>
                      <a:lnTo>
                        <a:pt x="303" y="469"/>
                      </a:lnTo>
                      <a:lnTo>
                        <a:pt x="303" y="468"/>
                      </a:lnTo>
                      <a:lnTo>
                        <a:pt x="303" y="466"/>
                      </a:lnTo>
                      <a:lnTo>
                        <a:pt x="303" y="464"/>
                      </a:lnTo>
                      <a:lnTo>
                        <a:pt x="304" y="460"/>
                      </a:lnTo>
                      <a:lnTo>
                        <a:pt x="304" y="457"/>
                      </a:lnTo>
                      <a:lnTo>
                        <a:pt x="306" y="454"/>
                      </a:lnTo>
                      <a:lnTo>
                        <a:pt x="306" y="451"/>
                      </a:lnTo>
                      <a:lnTo>
                        <a:pt x="306" y="449"/>
                      </a:lnTo>
                      <a:lnTo>
                        <a:pt x="312" y="445"/>
                      </a:lnTo>
                      <a:lnTo>
                        <a:pt x="316" y="437"/>
                      </a:lnTo>
                      <a:lnTo>
                        <a:pt x="319" y="431"/>
                      </a:lnTo>
                      <a:lnTo>
                        <a:pt x="322" y="425"/>
                      </a:lnTo>
                      <a:lnTo>
                        <a:pt x="325" y="418"/>
                      </a:lnTo>
                      <a:lnTo>
                        <a:pt x="327" y="413"/>
                      </a:lnTo>
                      <a:lnTo>
                        <a:pt x="328" y="409"/>
                      </a:lnTo>
                      <a:lnTo>
                        <a:pt x="328" y="407"/>
                      </a:lnTo>
                      <a:lnTo>
                        <a:pt x="328" y="407"/>
                      </a:lnTo>
                      <a:lnTo>
                        <a:pt x="330" y="405"/>
                      </a:lnTo>
                      <a:lnTo>
                        <a:pt x="331" y="403"/>
                      </a:lnTo>
                      <a:lnTo>
                        <a:pt x="333" y="401"/>
                      </a:lnTo>
                      <a:lnTo>
                        <a:pt x="334" y="392"/>
                      </a:lnTo>
                      <a:lnTo>
                        <a:pt x="334" y="385"/>
                      </a:lnTo>
                      <a:lnTo>
                        <a:pt x="333" y="377"/>
                      </a:lnTo>
                      <a:lnTo>
                        <a:pt x="330" y="372"/>
                      </a:lnTo>
                      <a:lnTo>
                        <a:pt x="328" y="367"/>
                      </a:lnTo>
                      <a:lnTo>
                        <a:pt x="325" y="362"/>
                      </a:lnTo>
                      <a:lnTo>
                        <a:pt x="324" y="359"/>
                      </a:lnTo>
                      <a:lnTo>
                        <a:pt x="322" y="358"/>
                      </a:lnTo>
                      <a:lnTo>
                        <a:pt x="322" y="355"/>
                      </a:lnTo>
                      <a:lnTo>
                        <a:pt x="322" y="335"/>
                      </a:lnTo>
                      <a:lnTo>
                        <a:pt x="325" y="331"/>
                      </a:lnTo>
                      <a:lnTo>
                        <a:pt x="325" y="329"/>
                      </a:lnTo>
                      <a:lnTo>
                        <a:pt x="325" y="328"/>
                      </a:lnTo>
                      <a:lnTo>
                        <a:pt x="325" y="323"/>
                      </a:lnTo>
                      <a:lnTo>
                        <a:pt x="324" y="319"/>
                      </a:lnTo>
                      <a:lnTo>
                        <a:pt x="324" y="313"/>
                      </a:lnTo>
                      <a:lnTo>
                        <a:pt x="324" y="307"/>
                      </a:lnTo>
                      <a:lnTo>
                        <a:pt x="322" y="299"/>
                      </a:lnTo>
                      <a:lnTo>
                        <a:pt x="322" y="290"/>
                      </a:lnTo>
                      <a:lnTo>
                        <a:pt x="321" y="281"/>
                      </a:lnTo>
                      <a:lnTo>
                        <a:pt x="321" y="272"/>
                      </a:lnTo>
                      <a:lnTo>
                        <a:pt x="319" y="262"/>
                      </a:lnTo>
                      <a:lnTo>
                        <a:pt x="318" y="250"/>
                      </a:lnTo>
                      <a:lnTo>
                        <a:pt x="318" y="241"/>
                      </a:lnTo>
                      <a:lnTo>
                        <a:pt x="316" y="229"/>
                      </a:lnTo>
                      <a:lnTo>
                        <a:pt x="315" y="217"/>
                      </a:lnTo>
                      <a:lnTo>
                        <a:pt x="315" y="206"/>
                      </a:lnTo>
                      <a:lnTo>
                        <a:pt x="313" y="193"/>
                      </a:lnTo>
                      <a:lnTo>
                        <a:pt x="312" y="182"/>
                      </a:lnTo>
                      <a:lnTo>
                        <a:pt x="312" y="170"/>
                      </a:lnTo>
                      <a:lnTo>
                        <a:pt x="310" y="160"/>
                      </a:lnTo>
                      <a:lnTo>
                        <a:pt x="309" y="149"/>
                      </a:lnTo>
                      <a:lnTo>
                        <a:pt x="309" y="139"/>
                      </a:lnTo>
                      <a:lnTo>
                        <a:pt x="307" y="128"/>
                      </a:lnTo>
                      <a:lnTo>
                        <a:pt x="307" y="121"/>
                      </a:lnTo>
                      <a:lnTo>
                        <a:pt x="306" y="112"/>
                      </a:lnTo>
                      <a:lnTo>
                        <a:pt x="306" y="103"/>
                      </a:lnTo>
                      <a:lnTo>
                        <a:pt x="304" y="97"/>
                      </a:lnTo>
                      <a:lnTo>
                        <a:pt x="304" y="92"/>
                      </a:lnTo>
                      <a:lnTo>
                        <a:pt x="304" y="88"/>
                      </a:lnTo>
                      <a:lnTo>
                        <a:pt x="303" y="83"/>
                      </a:lnTo>
                      <a:lnTo>
                        <a:pt x="303" y="82"/>
                      </a:lnTo>
                      <a:lnTo>
                        <a:pt x="303" y="80"/>
                      </a:lnTo>
                      <a:lnTo>
                        <a:pt x="300" y="76"/>
                      </a:lnTo>
                      <a:lnTo>
                        <a:pt x="297" y="71"/>
                      </a:lnTo>
                      <a:lnTo>
                        <a:pt x="295" y="67"/>
                      </a:lnTo>
                      <a:lnTo>
                        <a:pt x="294" y="62"/>
                      </a:lnTo>
                      <a:lnTo>
                        <a:pt x="292" y="59"/>
                      </a:lnTo>
                      <a:lnTo>
                        <a:pt x="292" y="56"/>
                      </a:lnTo>
                      <a:lnTo>
                        <a:pt x="292" y="55"/>
                      </a:lnTo>
                      <a:lnTo>
                        <a:pt x="292" y="53"/>
                      </a:lnTo>
                      <a:lnTo>
                        <a:pt x="291" y="52"/>
                      </a:lnTo>
                      <a:lnTo>
                        <a:pt x="291" y="49"/>
                      </a:lnTo>
                      <a:lnTo>
                        <a:pt x="289" y="46"/>
                      </a:lnTo>
                      <a:lnTo>
                        <a:pt x="289" y="44"/>
                      </a:lnTo>
                      <a:lnTo>
                        <a:pt x="282" y="40"/>
                      </a:lnTo>
                      <a:lnTo>
                        <a:pt x="277" y="35"/>
                      </a:lnTo>
                      <a:lnTo>
                        <a:pt x="274" y="31"/>
                      </a:lnTo>
                      <a:lnTo>
                        <a:pt x="274" y="26"/>
                      </a:lnTo>
                      <a:lnTo>
                        <a:pt x="274" y="22"/>
                      </a:lnTo>
                      <a:lnTo>
                        <a:pt x="274" y="19"/>
                      </a:lnTo>
                      <a:lnTo>
                        <a:pt x="274" y="16"/>
                      </a:lnTo>
                      <a:lnTo>
                        <a:pt x="274" y="16"/>
                      </a:lnTo>
                      <a:lnTo>
                        <a:pt x="274" y="0"/>
                      </a:lnTo>
                      <a:lnTo>
                        <a:pt x="274" y="1"/>
                      </a:lnTo>
                      <a:lnTo>
                        <a:pt x="56" y="17"/>
                      </a:lnTo>
                      <a:lnTo>
                        <a:pt x="56" y="19"/>
                      </a:lnTo>
                      <a:lnTo>
                        <a:pt x="56" y="20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60" y="23"/>
                      </a:lnTo>
                      <a:lnTo>
                        <a:pt x="61" y="25"/>
                      </a:lnTo>
                      <a:lnTo>
                        <a:pt x="65" y="26"/>
                      </a:lnTo>
                      <a:lnTo>
                        <a:pt x="68" y="29"/>
                      </a:lnTo>
                      <a:lnTo>
                        <a:pt x="73" y="31"/>
                      </a:lnTo>
                      <a:lnTo>
                        <a:pt x="76" y="34"/>
                      </a:lnTo>
                      <a:lnTo>
                        <a:pt x="76" y="37"/>
                      </a:lnTo>
                      <a:lnTo>
                        <a:pt x="76" y="38"/>
                      </a:lnTo>
                      <a:lnTo>
                        <a:pt x="76" y="40"/>
                      </a:lnTo>
                      <a:lnTo>
                        <a:pt x="74" y="41"/>
                      </a:lnTo>
                      <a:lnTo>
                        <a:pt x="74" y="43"/>
                      </a:lnTo>
                      <a:lnTo>
                        <a:pt x="74" y="43"/>
                      </a:lnTo>
                      <a:lnTo>
                        <a:pt x="83" y="49"/>
                      </a:lnTo>
                      <a:lnTo>
                        <a:pt x="85" y="49"/>
                      </a:lnTo>
                      <a:lnTo>
                        <a:pt x="86" y="50"/>
                      </a:lnTo>
                      <a:lnTo>
                        <a:pt x="89" y="52"/>
                      </a:lnTo>
                      <a:lnTo>
                        <a:pt x="93" y="55"/>
                      </a:lnTo>
                      <a:lnTo>
                        <a:pt x="94" y="59"/>
                      </a:lnTo>
                      <a:lnTo>
                        <a:pt x="96" y="64"/>
                      </a:lnTo>
                      <a:lnTo>
                        <a:pt x="96" y="71"/>
                      </a:lnTo>
                      <a:lnTo>
                        <a:pt x="94" y="82"/>
                      </a:lnTo>
                      <a:lnTo>
                        <a:pt x="91" y="89"/>
                      </a:lnTo>
                      <a:lnTo>
                        <a:pt x="89" y="92"/>
                      </a:lnTo>
                      <a:lnTo>
                        <a:pt x="86" y="93"/>
                      </a:lnTo>
                      <a:lnTo>
                        <a:pt x="85" y="92"/>
                      </a:lnTo>
                      <a:lnTo>
                        <a:pt x="83" y="93"/>
                      </a:lnTo>
                      <a:lnTo>
                        <a:pt x="83" y="94"/>
                      </a:lnTo>
                      <a:lnTo>
                        <a:pt x="82" y="101"/>
                      </a:lnTo>
                      <a:lnTo>
                        <a:pt x="82" y="113"/>
                      </a:lnTo>
                      <a:lnTo>
                        <a:pt x="82" y="113"/>
                      </a:lnTo>
                      <a:lnTo>
                        <a:pt x="82" y="113"/>
                      </a:lnTo>
                      <a:lnTo>
                        <a:pt x="82" y="115"/>
                      </a:lnTo>
                      <a:lnTo>
                        <a:pt x="80" y="116"/>
                      </a:lnTo>
                      <a:lnTo>
                        <a:pt x="79" y="118"/>
                      </a:lnTo>
                      <a:lnTo>
                        <a:pt x="76" y="119"/>
                      </a:lnTo>
                      <a:lnTo>
                        <a:pt x="73" y="121"/>
                      </a:lnTo>
                      <a:lnTo>
                        <a:pt x="67" y="121"/>
                      </a:lnTo>
                      <a:lnTo>
                        <a:pt x="65" y="121"/>
                      </a:lnTo>
                      <a:lnTo>
                        <a:pt x="65" y="122"/>
                      </a:lnTo>
                      <a:lnTo>
                        <a:pt x="65" y="122"/>
                      </a:lnTo>
                      <a:lnTo>
                        <a:pt x="65" y="124"/>
                      </a:lnTo>
                      <a:lnTo>
                        <a:pt x="64" y="124"/>
                      </a:lnTo>
                      <a:lnTo>
                        <a:pt x="63" y="125"/>
                      </a:lnTo>
                      <a:lnTo>
                        <a:pt x="59" y="127"/>
                      </a:lnTo>
                      <a:lnTo>
                        <a:pt x="53" y="128"/>
                      </a:lnTo>
                      <a:lnTo>
                        <a:pt x="47" y="128"/>
                      </a:lnTo>
                      <a:lnTo>
                        <a:pt x="41" y="130"/>
                      </a:lnTo>
                      <a:lnTo>
                        <a:pt x="35" y="133"/>
                      </a:lnTo>
                      <a:lnTo>
                        <a:pt x="31" y="136"/>
                      </a:lnTo>
                      <a:lnTo>
                        <a:pt x="29" y="139"/>
                      </a:lnTo>
                      <a:lnTo>
                        <a:pt x="29" y="145"/>
                      </a:lnTo>
                      <a:lnTo>
                        <a:pt x="29" y="151"/>
                      </a:lnTo>
                      <a:lnTo>
                        <a:pt x="31" y="157"/>
                      </a:lnTo>
                      <a:lnTo>
                        <a:pt x="34" y="164"/>
                      </a:lnTo>
                      <a:lnTo>
                        <a:pt x="38" y="169"/>
                      </a:lnTo>
                      <a:lnTo>
                        <a:pt x="40" y="173"/>
                      </a:lnTo>
                      <a:lnTo>
                        <a:pt x="41" y="176"/>
                      </a:lnTo>
                      <a:lnTo>
                        <a:pt x="43" y="181"/>
                      </a:lnTo>
                      <a:lnTo>
                        <a:pt x="41" y="184"/>
                      </a:lnTo>
                      <a:lnTo>
                        <a:pt x="38" y="186"/>
                      </a:lnTo>
                      <a:lnTo>
                        <a:pt x="34" y="191"/>
                      </a:lnTo>
                      <a:lnTo>
                        <a:pt x="34" y="191"/>
                      </a:lnTo>
                      <a:lnTo>
                        <a:pt x="34" y="194"/>
                      </a:lnTo>
                      <a:lnTo>
                        <a:pt x="32" y="196"/>
                      </a:lnTo>
                      <a:lnTo>
                        <a:pt x="31" y="199"/>
                      </a:lnTo>
                      <a:lnTo>
                        <a:pt x="31" y="200"/>
                      </a:lnTo>
                      <a:lnTo>
                        <a:pt x="30" y="202"/>
                      </a:lnTo>
                      <a:lnTo>
                        <a:pt x="30" y="203"/>
                      </a:lnTo>
                      <a:lnTo>
                        <a:pt x="30" y="205"/>
                      </a:lnTo>
                      <a:lnTo>
                        <a:pt x="30" y="205"/>
                      </a:lnTo>
                      <a:lnTo>
                        <a:pt x="29" y="206"/>
                      </a:lnTo>
                      <a:lnTo>
                        <a:pt x="29" y="209"/>
                      </a:lnTo>
                      <a:lnTo>
                        <a:pt x="29" y="211"/>
                      </a:lnTo>
                      <a:lnTo>
                        <a:pt x="28" y="214"/>
                      </a:lnTo>
                      <a:lnTo>
                        <a:pt x="25" y="215"/>
                      </a:lnTo>
                      <a:lnTo>
                        <a:pt x="20" y="217"/>
                      </a:lnTo>
                      <a:lnTo>
                        <a:pt x="16" y="217"/>
                      </a:lnTo>
                      <a:lnTo>
                        <a:pt x="11" y="218"/>
                      </a:lnTo>
                      <a:lnTo>
                        <a:pt x="8" y="220"/>
                      </a:lnTo>
                      <a:lnTo>
                        <a:pt x="7" y="223"/>
                      </a:lnTo>
                      <a:lnTo>
                        <a:pt x="7" y="226"/>
                      </a:lnTo>
                      <a:lnTo>
                        <a:pt x="7" y="229"/>
                      </a:lnTo>
                      <a:lnTo>
                        <a:pt x="8" y="230"/>
                      </a:lnTo>
                      <a:lnTo>
                        <a:pt x="10" y="233"/>
                      </a:lnTo>
                      <a:lnTo>
                        <a:pt x="11" y="235"/>
                      </a:lnTo>
                      <a:lnTo>
                        <a:pt x="11" y="235"/>
                      </a:lnTo>
                      <a:lnTo>
                        <a:pt x="11" y="236"/>
                      </a:lnTo>
                      <a:lnTo>
                        <a:pt x="11" y="239"/>
                      </a:lnTo>
                      <a:lnTo>
                        <a:pt x="10" y="241"/>
                      </a:lnTo>
                      <a:lnTo>
                        <a:pt x="8" y="244"/>
                      </a:lnTo>
                      <a:lnTo>
                        <a:pt x="7" y="245"/>
                      </a:lnTo>
                      <a:lnTo>
                        <a:pt x="5" y="247"/>
                      </a:lnTo>
                      <a:lnTo>
                        <a:pt x="4" y="248"/>
                      </a:lnTo>
                      <a:lnTo>
                        <a:pt x="4" y="248"/>
                      </a:lnTo>
                      <a:lnTo>
                        <a:pt x="2" y="249"/>
                      </a:lnTo>
                      <a:lnTo>
                        <a:pt x="2" y="250"/>
                      </a:lnTo>
                      <a:lnTo>
                        <a:pt x="2" y="253"/>
                      </a:lnTo>
                      <a:lnTo>
                        <a:pt x="1" y="257"/>
                      </a:lnTo>
                      <a:lnTo>
                        <a:pt x="1" y="262"/>
                      </a:lnTo>
                      <a:lnTo>
                        <a:pt x="0" y="268"/>
                      </a:lnTo>
                      <a:lnTo>
                        <a:pt x="1" y="275"/>
                      </a:lnTo>
                      <a:lnTo>
                        <a:pt x="1" y="281"/>
                      </a:lnTo>
                      <a:lnTo>
                        <a:pt x="2" y="289"/>
                      </a:lnTo>
                      <a:lnTo>
                        <a:pt x="5" y="298"/>
                      </a:lnTo>
                      <a:lnTo>
                        <a:pt x="10" y="305"/>
                      </a:lnTo>
                      <a:lnTo>
                        <a:pt x="14" y="313"/>
                      </a:lnTo>
                      <a:lnTo>
                        <a:pt x="22" y="322"/>
                      </a:lnTo>
                      <a:lnTo>
                        <a:pt x="29" y="331"/>
                      </a:lnTo>
                      <a:lnTo>
                        <a:pt x="38" y="340"/>
                      </a:lnTo>
                      <a:lnTo>
                        <a:pt x="50" y="347"/>
                      </a:lnTo>
                      <a:lnTo>
                        <a:pt x="53" y="349"/>
                      </a:lnTo>
                      <a:lnTo>
                        <a:pt x="58" y="350"/>
                      </a:lnTo>
                      <a:lnTo>
                        <a:pt x="60" y="352"/>
                      </a:lnTo>
                      <a:lnTo>
                        <a:pt x="63" y="355"/>
                      </a:lnTo>
                      <a:lnTo>
                        <a:pt x="65" y="358"/>
                      </a:lnTo>
                      <a:lnTo>
                        <a:pt x="68" y="364"/>
                      </a:lnTo>
                      <a:lnTo>
                        <a:pt x="70" y="372"/>
                      </a:lnTo>
                      <a:lnTo>
                        <a:pt x="71" y="383"/>
                      </a:lnTo>
                      <a:lnTo>
                        <a:pt x="71" y="391"/>
                      </a:lnTo>
                      <a:lnTo>
                        <a:pt x="74" y="397"/>
                      </a:lnTo>
                      <a:lnTo>
                        <a:pt x="76" y="400"/>
                      </a:lnTo>
                      <a:lnTo>
                        <a:pt x="79" y="401"/>
                      </a:lnTo>
                      <a:lnTo>
                        <a:pt x="82" y="401"/>
                      </a:lnTo>
                      <a:lnTo>
                        <a:pt x="86" y="398"/>
                      </a:lnTo>
                      <a:lnTo>
                        <a:pt x="89" y="395"/>
                      </a:lnTo>
                      <a:lnTo>
                        <a:pt x="91" y="392"/>
                      </a:lnTo>
                      <a:lnTo>
                        <a:pt x="94" y="391"/>
                      </a:lnTo>
                      <a:lnTo>
                        <a:pt x="98" y="391"/>
                      </a:lnTo>
                      <a:lnTo>
                        <a:pt x="103" y="392"/>
                      </a:lnTo>
                      <a:lnTo>
                        <a:pt x="109" y="395"/>
                      </a:lnTo>
                      <a:lnTo>
                        <a:pt x="113" y="398"/>
                      </a:lnTo>
                      <a:lnTo>
                        <a:pt x="116" y="403"/>
                      </a:lnTo>
                      <a:lnTo>
                        <a:pt x="119" y="405"/>
                      </a:lnTo>
                      <a:lnTo>
                        <a:pt x="119" y="407"/>
                      </a:lnTo>
                      <a:lnTo>
                        <a:pt x="119" y="410"/>
                      </a:lnTo>
                      <a:lnTo>
                        <a:pt x="116" y="416"/>
                      </a:lnTo>
                      <a:lnTo>
                        <a:pt x="115" y="422"/>
                      </a:lnTo>
                      <a:lnTo>
                        <a:pt x="113" y="430"/>
                      </a:lnTo>
                      <a:lnTo>
                        <a:pt x="112" y="436"/>
                      </a:lnTo>
                      <a:lnTo>
                        <a:pt x="110" y="442"/>
                      </a:lnTo>
                      <a:lnTo>
                        <a:pt x="109" y="445"/>
                      </a:lnTo>
                      <a:lnTo>
                        <a:pt x="109" y="446"/>
                      </a:lnTo>
                      <a:lnTo>
                        <a:pt x="107" y="448"/>
                      </a:lnTo>
                      <a:lnTo>
                        <a:pt x="106" y="451"/>
                      </a:lnTo>
                      <a:lnTo>
                        <a:pt x="104" y="457"/>
                      </a:lnTo>
                      <a:lnTo>
                        <a:pt x="104" y="463"/>
                      </a:lnTo>
                      <a:lnTo>
                        <a:pt x="106" y="468"/>
                      </a:lnTo>
                      <a:lnTo>
                        <a:pt x="109" y="475"/>
                      </a:lnTo>
                      <a:lnTo>
                        <a:pt x="118" y="482"/>
                      </a:lnTo>
                      <a:lnTo>
                        <a:pt x="129" y="488"/>
                      </a:lnTo>
                      <a:lnTo>
                        <a:pt x="131" y="490"/>
                      </a:lnTo>
                      <a:lnTo>
                        <a:pt x="134" y="491"/>
                      </a:lnTo>
                      <a:lnTo>
                        <a:pt x="137" y="493"/>
                      </a:lnTo>
                      <a:lnTo>
                        <a:pt x="139" y="494"/>
                      </a:lnTo>
                      <a:lnTo>
                        <a:pt x="139" y="494"/>
                      </a:lnTo>
                      <a:lnTo>
                        <a:pt x="140" y="496"/>
                      </a:lnTo>
                      <a:lnTo>
                        <a:pt x="140" y="496"/>
                      </a:lnTo>
                      <a:lnTo>
                        <a:pt x="140" y="496"/>
                      </a:lnTo>
                      <a:lnTo>
                        <a:pt x="140" y="502"/>
                      </a:lnTo>
                      <a:lnTo>
                        <a:pt x="154" y="502"/>
                      </a:lnTo>
                      <a:lnTo>
                        <a:pt x="167" y="515"/>
                      </a:lnTo>
                      <a:lnTo>
                        <a:pt x="181" y="520"/>
                      </a:lnTo>
                      <a:lnTo>
                        <a:pt x="182" y="538"/>
                      </a:lnTo>
                      <a:lnTo>
                        <a:pt x="187" y="548"/>
                      </a:lnTo>
                      <a:lnTo>
                        <a:pt x="183" y="562"/>
                      </a:lnTo>
                      <a:lnTo>
                        <a:pt x="183" y="569"/>
                      </a:lnTo>
                      <a:lnTo>
                        <a:pt x="192" y="578"/>
                      </a:lnTo>
                      <a:lnTo>
                        <a:pt x="195" y="586"/>
                      </a:lnTo>
                      <a:lnTo>
                        <a:pt x="200" y="590"/>
                      </a:lnTo>
                      <a:lnTo>
                        <a:pt x="200" y="590"/>
                      </a:lnTo>
                      <a:lnTo>
                        <a:pt x="200" y="587"/>
                      </a:lnTo>
                      <a:lnTo>
                        <a:pt x="200" y="584"/>
                      </a:lnTo>
                      <a:lnTo>
                        <a:pt x="200" y="581"/>
                      </a:lnTo>
                      <a:lnTo>
                        <a:pt x="200" y="580"/>
                      </a:lnTo>
                      <a:lnTo>
                        <a:pt x="202" y="580"/>
                      </a:lnTo>
                      <a:lnTo>
                        <a:pt x="205" y="581"/>
                      </a:lnTo>
                      <a:lnTo>
                        <a:pt x="206" y="586"/>
                      </a:lnTo>
                      <a:lnTo>
                        <a:pt x="208" y="586"/>
                      </a:lnTo>
                      <a:lnTo>
                        <a:pt x="208" y="584"/>
                      </a:lnTo>
                      <a:lnTo>
                        <a:pt x="209" y="583"/>
                      </a:lnTo>
                      <a:lnTo>
                        <a:pt x="212" y="580"/>
                      </a:lnTo>
                      <a:lnTo>
                        <a:pt x="213" y="578"/>
                      </a:lnTo>
                      <a:lnTo>
                        <a:pt x="216" y="577"/>
                      </a:lnTo>
                      <a:lnTo>
                        <a:pt x="217" y="575"/>
                      </a:lnTo>
                      <a:lnTo>
                        <a:pt x="217" y="57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59" name="Freeform 51"/>
                <p:cNvSpPr>
                  <a:spLocks/>
                </p:cNvSpPr>
                <p:nvPr/>
              </p:nvSpPr>
              <p:spPr bwMode="auto">
                <a:xfrm>
                  <a:off x="5287963" y="2705100"/>
                  <a:ext cx="592137" cy="1012825"/>
                </a:xfrm>
                <a:custGeom>
                  <a:avLst/>
                  <a:gdLst>
                    <a:gd name="T0" fmla="*/ 236 w 335"/>
                    <a:gd name="T1" fmla="*/ 565 h 591"/>
                    <a:gd name="T2" fmla="*/ 261 w 335"/>
                    <a:gd name="T3" fmla="*/ 578 h 591"/>
                    <a:gd name="T4" fmla="*/ 271 w 335"/>
                    <a:gd name="T5" fmla="*/ 566 h 591"/>
                    <a:gd name="T6" fmla="*/ 272 w 335"/>
                    <a:gd name="T7" fmla="*/ 542 h 591"/>
                    <a:gd name="T8" fmla="*/ 294 w 335"/>
                    <a:gd name="T9" fmla="*/ 536 h 591"/>
                    <a:gd name="T10" fmla="*/ 298 w 335"/>
                    <a:gd name="T11" fmla="*/ 526 h 591"/>
                    <a:gd name="T12" fmla="*/ 297 w 335"/>
                    <a:gd name="T13" fmla="*/ 509 h 591"/>
                    <a:gd name="T14" fmla="*/ 301 w 335"/>
                    <a:gd name="T15" fmla="*/ 499 h 591"/>
                    <a:gd name="T16" fmla="*/ 300 w 335"/>
                    <a:gd name="T17" fmla="*/ 481 h 591"/>
                    <a:gd name="T18" fmla="*/ 303 w 335"/>
                    <a:gd name="T19" fmla="*/ 468 h 591"/>
                    <a:gd name="T20" fmla="*/ 306 w 335"/>
                    <a:gd name="T21" fmla="*/ 451 h 591"/>
                    <a:gd name="T22" fmla="*/ 322 w 335"/>
                    <a:gd name="T23" fmla="*/ 425 h 591"/>
                    <a:gd name="T24" fmla="*/ 328 w 335"/>
                    <a:gd name="T25" fmla="*/ 407 h 591"/>
                    <a:gd name="T26" fmla="*/ 334 w 335"/>
                    <a:gd name="T27" fmla="*/ 385 h 591"/>
                    <a:gd name="T28" fmla="*/ 322 w 335"/>
                    <a:gd name="T29" fmla="*/ 358 h 591"/>
                    <a:gd name="T30" fmla="*/ 325 w 335"/>
                    <a:gd name="T31" fmla="*/ 328 h 591"/>
                    <a:gd name="T32" fmla="*/ 322 w 335"/>
                    <a:gd name="T33" fmla="*/ 290 h 591"/>
                    <a:gd name="T34" fmla="*/ 316 w 335"/>
                    <a:gd name="T35" fmla="*/ 229 h 591"/>
                    <a:gd name="T36" fmla="*/ 310 w 335"/>
                    <a:gd name="T37" fmla="*/ 160 h 591"/>
                    <a:gd name="T38" fmla="*/ 306 w 335"/>
                    <a:gd name="T39" fmla="*/ 103 h 591"/>
                    <a:gd name="T40" fmla="*/ 303 w 335"/>
                    <a:gd name="T41" fmla="*/ 80 h 591"/>
                    <a:gd name="T42" fmla="*/ 292 w 335"/>
                    <a:gd name="T43" fmla="*/ 59 h 591"/>
                    <a:gd name="T44" fmla="*/ 291 w 335"/>
                    <a:gd name="T45" fmla="*/ 49 h 591"/>
                    <a:gd name="T46" fmla="*/ 274 w 335"/>
                    <a:gd name="T47" fmla="*/ 31 h 591"/>
                    <a:gd name="T48" fmla="*/ 274 w 335"/>
                    <a:gd name="T49" fmla="*/ 0 h 591"/>
                    <a:gd name="T50" fmla="*/ 58 w 335"/>
                    <a:gd name="T51" fmla="*/ 22 h 591"/>
                    <a:gd name="T52" fmla="*/ 68 w 335"/>
                    <a:gd name="T53" fmla="*/ 29 h 591"/>
                    <a:gd name="T54" fmla="*/ 74 w 335"/>
                    <a:gd name="T55" fmla="*/ 41 h 591"/>
                    <a:gd name="T56" fmla="*/ 86 w 335"/>
                    <a:gd name="T57" fmla="*/ 50 h 591"/>
                    <a:gd name="T58" fmla="*/ 94 w 335"/>
                    <a:gd name="T59" fmla="*/ 82 h 591"/>
                    <a:gd name="T60" fmla="*/ 83 w 335"/>
                    <a:gd name="T61" fmla="*/ 93 h 591"/>
                    <a:gd name="T62" fmla="*/ 82 w 335"/>
                    <a:gd name="T63" fmla="*/ 113 h 591"/>
                    <a:gd name="T64" fmla="*/ 67 w 335"/>
                    <a:gd name="T65" fmla="*/ 121 h 591"/>
                    <a:gd name="T66" fmla="*/ 64 w 335"/>
                    <a:gd name="T67" fmla="*/ 124 h 591"/>
                    <a:gd name="T68" fmla="*/ 41 w 335"/>
                    <a:gd name="T69" fmla="*/ 130 h 591"/>
                    <a:gd name="T70" fmla="*/ 31 w 335"/>
                    <a:gd name="T71" fmla="*/ 157 h 591"/>
                    <a:gd name="T72" fmla="*/ 43 w 335"/>
                    <a:gd name="T73" fmla="*/ 181 h 591"/>
                    <a:gd name="T74" fmla="*/ 34 w 335"/>
                    <a:gd name="T75" fmla="*/ 194 h 591"/>
                    <a:gd name="T76" fmla="*/ 30 w 335"/>
                    <a:gd name="T77" fmla="*/ 205 h 591"/>
                    <a:gd name="T78" fmla="*/ 28 w 335"/>
                    <a:gd name="T79" fmla="*/ 214 h 591"/>
                    <a:gd name="T80" fmla="*/ 8 w 335"/>
                    <a:gd name="T81" fmla="*/ 220 h 591"/>
                    <a:gd name="T82" fmla="*/ 11 w 335"/>
                    <a:gd name="T83" fmla="*/ 235 h 591"/>
                    <a:gd name="T84" fmla="*/ 8 w 335"/>
                    <a:gd name="T85" fmla="*/ 244 h 591"/>
                    <a:gd name="T86" fmla="*/ 2 w 335"/>
                    <a:gd name="T87" fmla="*/ 249 h 591"/>
                    <a:gd name="T88" fmla="*/ 1 w 335"/>
                    <a:gd name="T89" fmla="*/ 275 h 591"/>
                    <a:gd name="T90" fmla="*/ 22 w 335"/>
                    <a:gd name="T91" fmla="*/ 322 h 591"/>
                    <a:gd name="T92" fmla="*/ 58 w 335"/>
                    <a:gd name="T93" fmla="*/ 350 h 591"/>
                    <a:gd name="T94" fmla="*/ 71 w 335"/>
                    <a:gd name="T95" fmla="*/ 383 h 591"/>
                    <a:gd name="T96" fmla="*/ 82 w 335"/>
                    <a:gd name="T97" fmla="*/ 401 h 591"/>
                    <a:gd name="T98" fmla="*/ 98 w 335"/>
                    <a:gd name="T99" fmla="*/ 391 h 591"/>
                    <a:gd name="T100" fmla="*/ 119 w 335"/>
                    <a:gd name="T101" fmla="*/ 407 h 591"/>
                    <a:gd name="T102" fmla="*/ 112 w 335"/>
                    <a:gd name="T103" fmla="*/ 436 h 591"/>
                    <a:gd name="T104" fmla="*/ 106 w 335"/>
                    <a:gd name="T105" fmla="*/ 451 h 591"/>
                    <a:gd name="T106" fmla="*/ 129 w 335"/>
                    <a:gd name="T107" fmla="*/ 488 h 591"/>
                    <a:gd name="T108" fmla="*/ 139 w 335"/>
                    <a:gd name="T109" fmla="*/ 494 h 591"/>
                    <a:gd name="T110" fmla="*/ 167 w 335"/>
                    <a:gd name="T111" fmla="*/ 515 h 591"/>
                    <a:gd name="T112" fmla="*/ 192 w 335"/>
                    <a:gd name="T113" fmla="*/ 578 h 591"/>
                    <a:gd name="T114" fmla="*/ 200 w 335"/>
                    <a:gd name="T115" fmla="*/ 584 h 591"/>
                    <a:gd name="T116" fmla="*/ 206 w 335"/>
                    <a:gd name="T117" fmla="*/ 586 h 591"/>
                    <a:gd name="T118" fmla="*/ 216 w 335"/>
                    <a:gd name="T119" fmla="*/ 577 h 5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35" h="591">
                      <a:moveTo>
                        <a:pt x="217" y="574"/>
                      </a:moveTo>
                      <a:lnTo>
                        <a:pt x="217" y="574"/>
                      </a:lnTo>
                      <a:lnTo>
                        <a:pt x="223" y="568"/>
                      </a:lnTo>
                      <a:lnTo>
                        <a:pt x="228" y="565"/>
                      </a:lnTo>
                      <a:lnTo>
                        <a:pt x="232" y="565"/>
                      </a:lnTo>
                      <a:lnTo>
                        <a:pt x="236" y="565"/>
                      </a:lnTo>
                      <a:lnTo>
                        <a:pt x="241" y="568"/>
                      </a:lnTo>
                      <a:lnTo>
                        <a:pt x="243" y="569"/>
                      </a:lnTo>
                      <a:lnTo>
                        <a:pt x="246" y="572"/>
                      </a:lnTo>
                      <a:lnTo>
                        <a:pt x="249" y="574"/>
                      </a:lnTo>
                      <a:lnTo>
                        <a:pt x="249" y="574"/>
                      </a:lnTo>
                      <a:lnTo>
                        <a:pt x="261" y="578"/>
                      </a:lnTo>
                      <a:lnTo>
                        <a:pt x="269" y="580"/>
                      </a:lnTo>
                      <a:lnTo>
                        <a:pt x="273" y="578"/>
                      </a:lnTo>
                      <a:lnTo>
                        <a:pt x="274" y="575"/>
                      </a:lnTo>
                      <a:lnTo>
                        <a:pt x="273" y="572"/>
                      </a:lnTo>
                      <a:lnTo>
                        <a:pt x="273" y="569"/>
                      </a:lnTo>
                      <a:lnTo>
                        <a:pt x="271" y="566"/>
                      </a:lnTo>
                      <a:lnTo>
                        <a:pt x="271" y="565"/>
                      </a:lnTo>
                      <a:lnTo>
                        <a:pt x="271" y="565"/>
                      </a:lnTo>
                      <a:lnTo>
                        <a:pt x="267" y="558"/>
                      </a:lnTo>
                      <a:lnTo>
                        <a:pt x="267" y="551"/>
                      </a:lnTo>
                      <a:lnTo>
                        <a:pt x="268" y="547"/>
                      </a:lnTo>
                      <a:lnTo>
                        <a:pt x="272" y="542"/>
                      </a:lnTo>
                      <a:lnTo>
                        <a:pt x="276" y="541"/>
                      </a:lnTo>
                      <a:lnTo>
                        <a:pt x="280" y="538"/>
                      </a:lnTo>
                      <a:lnTo>
                        <a:pt x="285" y="538"/>
                      </a:lnTo>
                      <a:lnTo>
                        <a:pt x="286" y="538"/>
                      </a:lnTo>
                      <a:lnTo>
                        <a:pt x="286" y="538"/>
                      </a:lnTo>
                      <a:lnTo>
                        <a:pt x="294" y="536"/>
                      </a:lnTo>
                      <a:lnTo>
                        <a:pt x="300" y="535"/>
                      </a:lnTo>
                      <a:lnTo>
                        <a:pt x="301" y="533"/>
                      </a:lnTo>
                      <a:lnTo>
                        <a:pt x="301" y="531"/>
                      </a:lnTo>
                      <a:lnTo>
                        <a:pt x="300" y="528"/>
                      </a:lnTo>
                      <a:lnTo>
                        <a:pt x="300" y="527"/>
                      </a:lnTo>
                      <a:lnTo>
                        <a:pt x="298" y="526"/>
                      </a:lnTo>
                      <a:lnTo>
                        <a:pt x="297" y="524"/>
                      </a:lnTo>
                      <a:lnTo>
                        <a:pt x="294" y="520"/>
                      </a:lnTo>
                      <a:lnTo>
                        <a:pt x="295" y="512"/>
                      </a:lnTo>
                      <a:lnTo>
                        <a:pt x="295" y="512"/>
                      </a:lnTo>
                      <a:lnTo>
                        <a:pt x="295" y="511"/>
                      </a:lnTo>
                      <a:lnTo>
                        <a:pt x="297" y="509"/>
                      </a:lnTo>
                      <a:lnTo>
                        <a:pt x="298" y="508"/>
                      </a:lnTo>
                      <a:lnTo>
                        <a:pt x="300" y="505"/>
                      </a:lnTo>
                      <a:lnTo>
                        <a:pt x="300" y="503"/>
                      </a:lnTo>
                      <a:lnTo>
                        <a:pt x="301" y="502"/>
                      </a:lnTo>
                      <a:lnTo>
                        <a:pt x="301" y="500"/>
                      </a:lnTo>
                      <a:lnTo>
                        <a:pt x="301" y="499"/>
                      </a:lnTo>
                      <a:lnTo>
                        <a:pt x="301" y="499"/>
                      </a:lnTo>
                      <a:lnTo>
                        <a:pt x="298" y="496"/>
                      </a:lnTo>
                      <a:lnTo>
                        <a:pt x="297" y="491"/>
                      </a:lnTo>
                      <a:lnTo>
                        <a:pt x="297" y="487"/>
                      </a:lnTo>
                      <a:lnTo>
                        <a:pt x="297" y="484"/>
                      </a:lnTo>
                      <a:lnTo>
                        <a:pt x="300" y="481"/>
                      </a:lnTo>
                      <a:lnTo>
                        <a:pt x="301" y="479"/>
                      </a:lnTo>
                      <a:lnTo>
                        <a:pt x="301" y="478"/>
                      </a:lnTo>
                      <a:lnTo>
                        <a:pt x="303" y="478"/>
                      </a:lnTo>
                      <a:lnTo>
                        <a:pt x="303" y="469"/>
                      </a:lnTo>
                      <a:lnTo>
                        <a:pt x="303" y="469"/>
                      </a:lnTo>
                      <a:lnTo>
                        <a:pt x="303" y="468"/>
                      </a:lnTo>
                      <a:lnTo>
                        <a:pt x="303" y="466"/>
                      </a:lnTo>
                      <a:lnTo>
                        <a:pt x="303" y="464"/>
                      </a:lnTo>
                      <a:lnTo>
                        <a:pt x="304" y="460"/>
                      </a:lnTo>
                      <a:lnTo>
                        <a:pt x="304" y="457"/>
                      </a:lnTo>
                      <a:lnTo>
                        <a:pt x="306" y="454"/>
                      </a:lnTo>
                      <a:lnTo>
                        <a:pt x="306" y="451"/>
                      </a:lnTo>
                      <a:lnTo>
                        <a:pt x="306" y="449"/>
                      </a:lnTo>
                      <a:lnTo>
                        <a:pt x="306" y="449"/>
                      </a:lnTo>
                      <a:lnTo>
                        <a:pt x="312" y="445"/>
                      </a:lnTo>
                      <a:lnTo>
                        <a:pt x="316" y="437"/>
                      </a:lnTo>
                      <a:lnTo>
                        <a:pt x="319" y="431"/>
                      </a:lnTo>
                      <a:lnTo>
                        <a:pt x="322" y="425"/>
                      </a:lnTo>
                      <a:lnTo>
                        <a:pt x="325" y="418"/>
                      </a:lnTo>
                      <a:lnTo>
                        <a:pt x="327" y="413"/>
                      </a:lnTo>
                      <a:lnTo>
                        <a:pt x="328" y="409"/>
                      </a:lnTo>
                      <a:lnTo>
                        <a:pt x="328" y="407"/>
                      </a:lnTo>
                      <a:lnTo>
                        <a:pt x="328" y="407"/>
                      </a:lnTo>
                      <a:lnTo>
                        <a:pt x="328" y="407"/>
                      </a:lnTo>
                      <a:lnTo>
                        <a:pt x="330" y="405"/>
                      </a:lnTo>
                      <a:lnTo>
                        <a:pt x="331" y="403"/>
                      </a:lnTo>
                      <a:lnTo>
                        <a:pt x="333" y="401"/>
                      </a:lnTo>
                      <a:lnTo>
                        <a:pt x="333" y="401"/>
                      </a:lnTo>
                      <a:lnTo>
                        <a:pt x="334" y="392"/>
                      </a:lnTo>
                      <a:lnTo>
                        <a:pt x="334" y="385"/>
                      </a:lnTo>
                      <a:lnTo>
                        <a:pt x="333" y="377"/>
                      </a:lnTo>
                      <a:lnTo>
                        <a:pt x="330" y="372"/>
                      </a:lnTo>
                      <a:lnTo>
                        <a:pt x="328" y="367"/>
                      </a:lnTo>
                      <a:lnTo>
                        <a:pt x="325" y="362"/>
                      </a:lnTo>
                      <a:lnTo>
                        <a:pt x="324" y="359"/>
                      </a:lnTo>
                      <a:lnTo>
                        <a:pt x="322" y="358"/>
                      </a:lnTo>
                      <a:lnTo>
                        <a:pt x="322" y="355"/>
                      </a:lnTo>
                      <a:lnTo>
                        <a:pt x="322" y="335"/>
                      </a:lnTo>
                      <a:lnTo>
                        <a:pt x="325" y="331"/>
                      </a:lnTo>
                      <a:lnTo>
                        <a:pt x="325" y="331"/>
                      </a:lnTo>
                      <a:lnTo>
                        <a:pt x="325" y="329"/>
                      </a:lnTo>
                      <a:lnTo>
                        <a:pt x="325" y="328"/>
                      </a:lnTo>
                      <a:lnTo>
                        <a:pt x="325" y="323"/>
                      </a:lnTo>
                      <a:lnTo>
                        <a:pt x="324" y="319"/>
                      </a:lnTo>
                      <a:lnTo>
                        <a:pt x="324" y="313"/>
                      </a:lnTo>
                      <a:lnTo>
                        <a:pt x="324" y="307"/>
                      </a:lnTo>
                      <a:lnTo>
                        <a:pt x="322" y="299"/>
                      </a:lnTo>
                      <a:lnTo>
                        <a:pt x="322" y="290"/>
                      </a:lnTo>
                      <a:lnTo>
                        <a:pt x="321" y="281"/>
                      </a:lnTo>
                      <a:lnTo>
                        <a:pt x="321" y="272"/>
                      </a:lnTo>
                      <a:lnTo>
                        <a:pt x="319" y="262"/>
                      </a:lnTo>
                      <a:lnTo>
                        <a:pt x="318" y="250"/>
                      </a:lnTo>
                      <a:lnTo>
                        <a:pt x="318" y="241"/>
                      </a:lnTo>
                      <a:lnTo>
                        <a:pt x="316" y="229"/>
                      </a:lnTo>
                      <a:lnTo>
                        <a:pt x="315" y="217"/>
                      </a:lnTo>
                      <a:lnTo>
                        <a:pt x="315" y="206"/>
                      </a:lnTo>
                      <a:lnTo>
                        <a:pt x="313" y="193"/>
                      </a:lnTo>
                      <a:lnTo>
                        <a:pt x="312" y="182"/>
                      </a:lnTo>
                      <a:lnTo>
                        <a:pt x="312" y="170"/>
                      </a:lnTo>
                      <a:lnTo>
                        <a:pt x="310" y="160"/>
                      </a:lnTo>
                      <a:lnTo>
                        <a:pt x="309" y="149"/>
                      </a:lnTo>
                      <a:lnTo>
                        <a:pt x="309" y="139"/>
                      </a:lnTo>
                      <a:lnTo>
                        <a:pt x="307" y="128"/>
                      </a:lnTo>
                      <a:lnTo>
                        <a:pt x="307" y="121"/>
                      </a:lnTo>
                      <a:lnTo>
                        <a:pt x="306" y="112"/>
                      </a:lnTo>
                      <a:lnTo>
                        <a:pt x="306" y="103"/>
                      </a:lnTo>
                      <a:lnTo>
                        <a:pt x="304" y="97"/>
                      </a:lnTo>
                      <a:lnTo>
                        <a:pt x="304" y="92"/>
                      </a:lnTo>
                      <a:lnTo>
                        <a:pt x="304" y="88"/>
                      </a:lnTo>
                      <a:lnTo>
                        <a:pt x="303" y="83"/>
                      </a:lnTo>
                      <a:lnTo>
                        <a:pt x="303" y="82"/>
                      </a:lnTo>
                      <a:lnTo>
                        <a:pt x="303" y="80"/>
                      </a:lnTo>
                      <a:lnTo>
                        <a:pt x="303" y="80"/>
                      </a:lnTo>
                      <a:lnTo>
                        <a:pt x="300" y="76"/>
                      </a:lnTo>
                      <a:lnTo>
                        <a:pt x="297" y="71"/>
                      </a:lnTo>
                      <a:lnTo>
                        <a:pt x="295" y="67"/>
                      </a:lnTo>
                      <a:lnTo>
                        <a:pt x="294" y="62"/>
                      </a:lnTo>
                      <a:lnTo>
                        <a:pt x="292" y="59"/>
                      </a:lnTo>
                      <a:lnTo>
                        <a:pt x="292" y="56"/>
                      </a:lnTo>
                      <a:lnTo>
                        <a:pt x="292" y="55"/>
                      </a:lnTo>
                      <a:lnTo>
                        <a:pt x="292" y="53"/>
                      </a:lnTo>
                      <a:lnTo>
                        <a:pt x="292" y="53"/>
                      </a:lnTo>
                      <a:lnTo>
                        <a:pt x="291" y="52"/>
                      </a:lnTo>
                      <a:lnTo>
                        <a:pt x="291" y="49"/>
                      </a:lnTo>
                      <a:lnTo>
                        <a:pt x="289" y="46"/>
                      </a:lnTo>
                      <a:lnTo>
                        <a:pt x="289" y="44"/>
                      </a:lnTo>
                      <a:lnTo>
                        <a:pt x="289" y="44"/>
                      </a:lnTo>
                      <a:lnTo>
                        <a:pt x="282" y="40"/>
                      </a:lnTo>
                      <a:lnTo>
                        <a:pt x="277" y="35"/>
                      </a:lnTo>
                      <a:lnTo>
                        <a:pt x="274" y="31"/>
                      </a:lnTo>
                      <a:lnTo>
                        <a:pt x="274" y="26"/>
                      </a:lnTo>
                      <a:lnTo>
                        <a:pt x="274" y="22"/>
                      </a:lnTo>
                      <a:lnTo>
                        <a:pt x="274" y="19"/>
                      </a:lnTo>
                      <a:lnTo>
                        <a:pt x="274" y="16"/>
                      </a:lnTo>
                      <a:lnTo>
                        <a:pt x="274" y="16"/>
                      </a:lnTo>
                      <a:lnTo>
                        <a:pt x="274" y="0"/>
                      </a:lnTo>
                      <a:lnTo>
                        <a:pt x="274" y="1"/>
                      </a:lnTo>
                      <a:lnTo>
                        <a:pt x="56" y="17"/>
                      </a:lnTo>
                      <a:lnTo>
                        <a:pt x="56" y="17"/>
                      </a:lnTo>
                      <a:lnTo>
                        <a:pt x="56" y="19"/>
                      </a:lnTo>
                      <a:lnTo>
                        <a:pt x="56" y="20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60" y="23"/>
                      </a:lnTo>
                      <a:lnTo>
                        <a:pt x="61" y="25"/>
                      </a:lnTo>
                      <a:lnTo>
                        <a:pt x="65" y="26"/>
                      </a:lnTo>
                      <a:lnTo>
                        <a:pt x="68" y="29"/>
                      </a:lnTo>
                      <a:lnTo>
                        <a:pt x="68" y="29"/>
                      </a:lnTo>
                      <a:lnTo>
                        <a:pt x="73" y="31"/>
                      </a:lnTo>
                      <a:lnTo>
                        <a:pt x="76" y="34"/>
                      </a:lnTo>
                      <a:lnTo>
                        <a:pt x="76" y="37"/>
                      </a:lnTo>
                      <a:lnTo>
                        <a:pt x="76" y="38"/>
                      </a:lnTo>
                      <a:lnTo>
                        <a:pt x="76" y="40"/>
                      </a:lnTo>
                      <a:lnTo>
                        <a:pt x="74" y="41"/>
                      </a:lnTo>
                      <a:lnTo>
                        <a:pt x="74" y="43"/>
                      </a:lnTo>
                      <a:lnTo>
                        <a:pt x="74" y="43"/>
                      </a:lnTo>
                      <a:lnTo>
                        <a:pt x="83" y="49"/>
                      </a:lnTo>
                      <a:lnTo>
                        <a:pt x="83" y="49"/>
                      </a:lnTo>
                      <a:lnTo>
                        <a:pt x="85" y="49"/>
                      </a:lnTo>
                      <a:lnTo>
                        <a:pt x="86" y="50"/>
                      </a:lnTo>
                      <a:lnTo>
                        <a:pt x="89" y="52"/>
                      </a:lnTo>
                      <a:lnTo>
                        <a:pt x="93" y="55"/>
                      </a:lnTo>
                      <a:lnTo>
                        <a:pt x="94" y="59"/>
                      </a:lnTo>
                      <a:lnTo>
                        <a:pt x="96" y="64"/>
                      </a:lnTo>
                      <a:lnTo>
                        <a:pt x="96" y="71"/>
                      </a:lnTo>
                      <a:lnTo>
                        <a:pt x="94" y="82"/>
                      </a:lnTo>
                      <a:lnTo>
                        <a:pt x="94" y="82"/>
                      </a:lnTo>
                      <a:lnTo>
                        <a:pt x="91" y="89"/>
                      </a:lnTo>
                      <a:lnTo>
                        <a:pt x="89" y="92"/>
                      </a:lnTo>
                      <a:lnTo>
                        <a:pt x="86" y="93"/>
                      </a:lnTo>
                      <a:lnTo>
                        <a:pt x="85" y="92"/>
                      </a:lnTo>
                      <a:lnTo>
                        <a:pt x="83" y="93"/>
                      </a:lnTo>
                      <a:lnTo>
                        <a:pt x="83" y="94"/>
                      </a:lnTo>
                      <a:lnTo>
                        <a:pt x="82" y="101"/>
                      </a:lnTo>
                      <a:lnTo>
                        <a:pt x="82" y="113"/>
                      </a:lnTo>
                      <a:lnTo>
                        <a:pt x="82" y="113"/>
                      </a:lnTo>
                      <a:lnTo>
                        <a:pt x="82" y="113"/>
                      </a:lnTo>
                      <a:lnTo>
                        <a:pt x="82" y="113"/>
                      </a:lnTo>
                      <a:lnTo>
                        <a:pt x="82" y="115"/>
                      </a:lnTo>
                      <a:lnTo>
                        <a:pt x="80" y="116"/>
                      </a:lnTo>
                      <a:lnTo>
                        <a:pt x="79" y="118"/>
                      </a:lnTo>
                      <a:lnTo>
                        <a:pt x="76" y="119"/>
                      </a:lnTo>
                      <a:lnTo>
                        <a:pt x="73" y="121"/>
                      </a:lnTo>
                      <a:lnTo>
                        <a:pt x="67" y="121"/>
                      </a:lnTo>
                      <a:lnTo>
                        <a:pt x="67" y="121"/>
                      </a:lnTo>
                      <a:lnTo>
                        <a:pt x="65" y="121"/>
                      </a:lnTo>
                      <a:lnTo>
                        <a:pt x="65" y="122"/>
                      </a:lnTo>
                      <a:lnTo>
                        <a:pt x="65" y="122"/>
                      </a:lnTo>
                      <a:lnTo>
                        <a:pt x="65" y="124"/>
                      </a:lnTo>
                      <a:lnTo>
                        <a:pt x="64" y="124"/>
                      </a:lnTo>
                      <a:lnTo>
                        <a:pt x="63" y="125"/>
                      </a:lnTo>
                      <a:lnTo>
                        <a:pt x="59" y="127"/>
                      </a:lnTo>
                      <a:lnTo>
                        <a:pt x="53" y="128"/>
                      </a:lnTo>
                      <a:lnTo>
                        <a:pt x="53" y="128"/>
                      </a:lnTo>
                      <a:lnTo>
                        <a:pt x="47" y="128"/>
                      </a:lnTo>
                      <a:lnTo>
                        <a:pt x="41" y="130"/>
                      </a:lnTo>
                      <a:lnTo>
                        <a:pt x="35" y="133"/>
                      </a:lnTo>
                      <a:lnTo>
                        <a:pt x="31" y="136"/>
                      </a:lnTo>
                      <a:lnTo>
                        <a:pt x="29" y="139"/>
                      </a:lnTo>
                      <a:lnTo>
                        <a:pt x="29" y="145"/>
                      </a:lnTo>
                      <a:lnTo>
                        <a:pt x="29" y="151"/>
                      </a:lnTo>
                      <a:lnTo>
                        <a:pt x="31" y="157"/>
                      </a:lnTo>
                      <a:lnTo>
                        <a:pt x="31" y="157"/>
                      </a:lnTo>
                      <a:lnTo>
                        <a:pt x="34" y="164"/>
                      </a:lnTo>
                      <a:lnTo>
                        <a:pt x="38" y="169"/>
                      </a:lnTo>
                      <a:lnTo>
                        <a:pt x="40" y="173"/>
                      </a:lnTo>
                      <a:lnTo>
                        <a:pt x="41" y="176"/>
                      </a:lnTo>
                      <a:lnTo>
                        <a:pt x="43" y="181"/>
                      </a:lnTo>
                      <a:lnTo>
                        <a:pt x="41" y="184"/>
                      </a:lnTo>
                      <a:lnTo>
                        <a:pt x="38" y="186"/>
                      </a:lnTo>
                      <a:lnTo>
                        <a:pt x="34" y="191"/>
                      </a:lnTo>
                      <a:lnTo>
                        <a:pt x="34" y="191"/>
                      </a:lnTo>
                      <a:lnTo>
                        <a:pt x="34" y="191"/>
                      </a:lnTo>
                      <a:lnTo>
                        <a:pt x="34" y="194"/>
                      </a:lnTo>
                      <a:lnTo>
                        <a:pt x="32" y="196"/>
                      </a:lnTo>
                      <a:lnTo>
                        <a:pt x="31" y="199"/>
                      </a:lnTo>
                      <a:lnTo>
                        <a:pt x="31" y="200"/>
                      </a:lnTo>
                      <a:lnTo>
                        <a:pt x="30" y="202"/>
                      </a:lnTo>
                      <a:lnTo>
                        <a:pt x="30" y="203"/>
                      </a:lnTo>
                      <a:lnTo>
                        <a:pt x="30" y="205"/>
                      </a:lnTo>
                      <a:lnTo>
                        <a:pt x="30" y="205"/>
                      </a:lnTo>
                      <a:lnTo>
                        <a:pt x="30" y="205"/>
                      </a:lnTo>
                      <a:lnTo>
                        <a:pt x="29" y="206"/>
                      </a:lnTo>
                      <a:lnTo>
                        <a:pt x="29" y="209"/>
                      </a:lnTo>
                      <a:lnTo>
                        <a:pt x="29" y="211"/>
                      </a:lnTo>
                      <a:lnTo>
                        <a:pt x="28" y="214"/>
                      </a:lnTo>
                      <a:lnTo>
                        <a:pt x="25" y="215"/>
                      </a:lnTo>
                      <a:lnTo>
                        <a:pt x="20" y="217"/>
                      </a:lnTo>
                      <a:lnTo>
                        <a:pt x="16" y="217"/>
                      </a:lnTo>
                      <a:lnTo>
                        <a:pt x="16" y="217"/>
                      </a:lnTo>
                      <a:lnTo>
                        <a:pt x="11" y="218"/>
                      </a:lnTo>
                      <a:lnTo>
                        <a:pt x="8" y="220"/>
                      </a:lnTo>
                      <a:lnTo>
                        <a:pt x="7" y="223"/>
                      </a:lnTo>
                      <a:lnTo>
                        <a:pt x="7" y="226"/>
                      </a:lnTo>
                      <a:lnTo>
                        <a:pt x="7" y="229"/>
                      </a:lnTo>
                      <a:lnTo>
                        <a:pt x="8" y="230"/>
                      </a:lnTo>
                      <a:lnTo>
                        <a:pt x="10" y="233"/>
                      </a:lnTo>
                      <a:lnTo>
                        <a:pt x="11" y="235"/>
                      </a:lnTo>
                      <a:lnTo>
                        <a:pt x="11" y="235"/>
                      </a:lnTo>
                      <a:lnTo>
                        <a:pt x="11" y="235"/>
                      </a:lnTo>
                      <a:lnTo>
                        <a:pt x="11" y="236"/>
                      </a:lnTo>
                      <a:lnTo>
                        <a:pt x="11" y="239"/>
                      </a:lnTo>
                      <a:lnTo>
                        <a:pt x="10" y="241"/>
                      </a:lnTo>
                      <a:lnTo>
                        <a:pt x="8" y="244"/>
                      </a:lnTo>
                      <a:lnTo>
                        <a:pt x="7" y="245"/>
                      </a:lnTo>
                      <a:lnTo>
                        <a:pt x="5" y="247"/>
                      </a:lnTo>
                      <a:lnTo>
                        <a:pt x="4" y="248"/>
                      </a:lnTo>
                      <a:lnTo>
                        <a:pt x="4" y="248"/>
                      </a:lnTo>
                      <a:lnTo>
                        <a:pt x="4" y="248"/>
                      </a:lnTo>
                      <a:lnTo>
                        <a:pt x="2" y="249"/>
                      </a:lnTo>
                      <a:lnTo>
                        <a:pt x="2" y="250"/>
                      </a:lnTo>
                      <a:lnTo>
                        <a:pt x="2" y="253"/>
                      </a:lnTo>
                      <a:lnTo>
                        <a:pt x="1" y="257"/>
                      </a:lnTo>
                      <a:lnTo>
                        <a:pt x="1" y="262"/>
                      </a:lnTo>
                      <a:lnTo>
                        <a:pt x="0" y="268"/>
                      </a:lnTo>
                      <a:lnTo>
                        <a:pt x="1" y="275"/>
                      </a:lnTo>
                      <a:lnTo>
                        <a:pt x="1" y="281"/>
                      </a:lnTo>
                      <a:lnTo>
                        <a:pt x="2" y="289"/>
                      </a:lnTo>
                      <a:lnTo>
                        <a:pt x="5" y="298"/>
                      </a:lnTo>
                      <a:lnTo>
                        <a:pt x="10" y="305"/>
                      </a:lnTo>
                      <a:lnTo>
                        <a:pt x="14" y="313"/>
                      </a:lnTo>
                      <a:lnTo>
                        <a:pt x="22" y="322"/>
                      </a:lnTo>
                      <a:lnTo>
                        <a:pt x="29" y="331"/>
                      </a:lnTo>
                      <a:lnTo>
                        <a:pt x="38" y="340"/>
                      </a:lnTo>
                      <a:lnTo>
                        <a:pt x="50" y="347"/>
                      </a:lnTo>
                      <a:lnTo>
                        <a:pt x="50" y="347"/>
                      </a:lnTo>
                      <a:lnTo>
                        <a:pt x="53" y="349"/>
                      </a:lnTo>
                      <a:lnTo>
                        <a:pt x="58" y="350"/>
                      </a:lnTo>
                      <a:lnTo>
                        <a:pt x="60" y="352"/>
                      </a:lnTo>
                      <a:lnTo>
                        <a:pt x="63" y="355"/>
                      </a:lnTo>
                      <a:lnTo>
                        <a:pt x="65" y="358"/>
                      </a:lnTo>
                      <a:lnTo>
                        <a:pt x="68" y="364"/>
                      </a:lnTo>
                      <a:lnTo>
                        <a:pt x="70" y="372"/>
                      </a:lnTo>
                      <a:lnTo>
                        <a:pt x="71" y="383"/>
                      </a:lnTo>
                      <a:lnTo>
                        <a:pt x="71" y="383"/>
                      </a:lnTo>
                      <a:lnTo>
                        <a:pt x="71" y="391"/>
                      </a:lnTo>
                      <a:lnTo>
                        <a:pt x="74" y="397"/>
                      </a:lnTo>
                      <a:lnTo>
                        <a:pt x="76" y="400"/>
                      </a:lnTo>
                      <a:lnTo>
                        <a:pt x="79" y="401"/>
                      </a:lnTo>
                      <a:lnTo>
                        <a:pt x="82" y="401"/>
                      </a:lnTo>
                      <a:lnTo>
                        <a:pt x="86" y="398"/>
                      </a:lnTo>
                      <a:lnTo>
                        <a:pt x="89" y="395"/>
                      </a:lnTo>
                      <a:lnTo>
                        <a:pt x="91" y="392"/>
                      </a:lnTo>
                      <a:lnTo>
                        <a:pt x="91" y="392"/>
                      </a:lnTo>
                      <a:lnTo>
                        <a:pt x="94" y="391"/>
                      </a:lnTo>
                      <a:lnTo>
                        <a:pt x="98" y="391"/>
                      </a:lnTo>
                      <a:lnTo>
                        <a:pt x="103" y="392"/>
                      </a:lnTo>
                      <a:lnTo>
                        <a:pt x="109" y="395"/>
                      </a:lnTo>
                      <a:lnTo>
                        <a:pt x="113" y="398"/>
                      </a:lnTo>
                      <a:lnTo>
                        <a:pt x="116" y="403"/>
                      </a:lnTo>
                      <a:lnTo>
                        <a:pt x="119" y="405"/>
                      </a:lnTo>
                      <a:lnTo>
                        <a:pt x="119" y="407"/>
                      </a:lnTo>
                      <a:lnTo>
                        <a:pt x="119" y="407"/>
                      </a:lnTo>
                      <a:lnTo>
                        <a:pt x="119" y="410"/>
                      </a:lnTo>
                      <a:lnTo>
                        <a:pt x="116" y="416"/>
                      </a:lnTo>
                      <a:lnTo>
                        <a:pt x="115" y="422"/>
                      </a:lnTo>
                      <a:lnTo>
                        <a:pt x="113" y="430"/>
                      </a:lnTo>
                      <a:lnTo>
                        <a:pt x="112" y="436"/>
                      </a:lnTo>
                      <a:lnTo>
                        <a:pt x="110" y="442"/>
                      </a:lnTo>
                      <a:lnTo>
                        <a:pt x="109" y="445"/>
                      </a:lnTo>
                      <a:lnTo>
                        <a:pt x="109" y="446"/>
                      </a:lnTo>
                      <a:lnTo>
                        <a:pt x="109" y="446"/>
                      </a:lnTo>
                      <a:lnTo>
                        <a:pt x="107" y="448"/>
                      </a:lnTo>
                      <a:lnTo>
                        <a:pt x="106" y="451"/>
                      </a:lnTo>
                      <a:lnTo>
                        <a:pt x="104" y="457"/>
                      </a:lnTo>
                      <a:lnTo>
                        <a:pt x="104" y="463"/>
                      </a:lnTo>
                      <a:lnTo>
                        <a:pt x="106" y="468"/>
                      </a:lnTo>
                      <a:lnTo>
                        <a:pt x="109" y="475"/>
                      </a:lnTo>
                      <a:lnTo>
                        <a:pt x="118" y="482"/>
                      </a:lnTo>
                      <a:lnTo>
                        <a:pt x="129" y="488"/>
                      </a:lnTo>
                      <a:lnTo>
                        <a:pt x="129" y="488"/>
                      </a:lnTo>
                      <a:lnTo>
                        <a:pt x="131" y="490"/>
                      </a:lnTo>
                      <a:lnTo>
                        <a:pt x="134" y="491"/>
                      </a:lnTo>
                      <a:lnTo>
                        <a:pt x="137" y="493"/>
                      </a:lnTo>
                      <a:lnTo>
                        <a:pt x="139" y="494"/>
                      </a:lnTo>
                      <a:lnTo>
                        <a:pt x="139" y="494"/>
                      </a:lnTo>
                      <a:lnTo>
                        <a:pt x="140" y="496"/>
                      </a:lnTo>
                      <a:lnTo>
                        <a:pt x="140" y="496"/>
                      </a:lnTo>
                      <a:lnTo>
                        <a:pt x="140" y="496"/>
                      </a:lnTo>
                      <a:lnTo>
                        <a:pt x="140" y="502"/>
                      </a:lnTo>
                      <a:lnTo>
                        <a:pt x="154" y="502"/>
                      </a:lnTo>
                      <a:lnTo>
                        <a:pt x="167" y="515"/>
                      </a:lnTo>
                      <a:lnTo>
                        <a:pt x="181" y="520"/>
                      </a:lnTo>
                      <a:lnTo>
                        <a:pt x="182" y="538"/>
                      </a:lnTo>
                      <a:lnTo>
                        <a:pt x="187" y="548"/>
                      </a:lnTo>
                      <a:lnTo>
                        <a:pt x="183" y="562"/>
                      </a:lnTo>
                      <a:lnTo>
                        <a:pt x="183" y="569"/>
                      </a:lnTo>
                      <a:lnTo>
                        <a:pt x="192" y="578"/>
                      </a:lnTo>
                      <a:lnTo>
                        <a:pt x="195" y="586"/>
                      </a:lnTo>
                      <a:lnTo>
                        <a:pt x="200" y="590"/>
                      </a:lnTo>
                      <a:lnTo>
                        <a:pt x="200" y="590"/>
                      </a:lnTo>
                      <a:lnTo>
                        <a:pt x="200" y="590"/>
                      </a:lnTo>
                      <a:lnTo>
                        <a:pt x="200" y="587"/>
                      </a:lnTo>
                      <a:lnTo>
                        <a:pt x="200" y="584"/>
                      </a:lnTo>
                      <a:lnTo>
                        <a:pt x="200" y="581"/>
                      </a:lnTo>
                      <a:lnTo>
                        <a:pt x="200" y="580"/>
                      </a:lnTo>
                      <a:lnTo>
                        <a:pt x="202" y="580"/>
                      </a:lnTo>
                      <a:lnTo>
                        <a:pt x="205" y="581"/>
                      </a:lnTo>
                      <a:lnTo>
                        <a:pt x="206" y="586"/>
                      </a:lnTo>
                      <a:lnTo>
                        <a:pt x="206" y="586"/>
                      </a:lnTo>
                      <a:lnTo>
                        <a:pt x="208" y="586"/>
                      </a:lnTo>
                      <a:lnTo>
                        <a:pt x="208" y="584"/>
                      </a:lnTo>
                      <a:lnTo>
                        <a:pt x="209" y="583"/>
                      </a:lnTo>
                      <a:lnTo>
                        <a:pt x="212" y="580"/>
                      </a:lnTo>
                      <a:lnTo>
                        <a:pt x="213" y="578"/>
                      </a:lnTo>
                      <a:lnTo>
                        <a:pt x="216" y="577"/>
                      </a:lnTo>
                      <a:lnTo>
                        <a:pt x="217" y="575"/>
                      </a:lnTo>
                      <a:lnTo>
                        <a:pt x="217" y="57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60" name="Freeform 52"/>
                <p:cNvSpPr>
                  <a:spLocks/>
                </p:cNvSpPr>
                <p:nvPr/>
              </p:nvSpPr>
              <p:spPr bwMode="auto">
                <a:xfrm>
                  <a:off x="5919788" y="2073275"/>
                  <a:ext cx="568325" cy="755650"/>
                </a:xfrm>
                <a:custGeom>
                  <a:avLst/>
                  <a:gdLst>
                    <a:gd name="T0" fmla="*/ 270 w 321"/>
                    <a:gd name="T1" fmla="*/ 387 h 440"/>
                    <a:gd name="T2" fmla="*/ 278 w 321"/>
                    <a:gd name="T3" fmla="*/ 356 h 440"/>
                    <a:gd name="T4" fmla="*/ 294 w 321"/>
                    <a:gd name="T5" fmla="*/ 334 h 440"/>
                    <a:gd name="T6" fmla="*/ 300 w 321"/>
                    <a:gd name="T7" fmla="*/ 317 h 440"/>
                    <a:gd name="T8" fmla="*/ 303 w 321"/>
                    <a:gd name="T9" fmla="*/ 304 h 440"/>
                    <a:gd name="T10" fmla="*/ 312 w 321"/>
                    <a:gd name="T11" fmla="*/ 309 h 440"/>
                    <a:gd name="T12" fmla="*/ 318 w 321"/>
                    <a:gd name="T13" fmla="*/ 304 h 440"/>
                    <a:gd name="T14" fmla="*/ 320 w 321"/>
                    <a:gd name="T15" fmla="*/ 267 h 440"/>
                    <a:gd name="T16" fmla="*/ 291 w 321"/>
                    <a:gd name="T17" fmla="*/ 181 h 440"/>
                    <a:gd name="T18" fmla="*/ 273 w 321"/>
                    <a:gd name="T19" fmla="*/ 159 h 440"/>
                    <a:gd name="T20" fmla="*/ 260 w 321"/>
                    <a:gd name="T21" fmla="*/ 167 h 440"/>
                    <a:gd name="T22" fmla="*/ 248 w 321"/>
                    <a:gd name="T23" fmla="*/ 174 h 440"/>
                    <a:gd name="T24" fmla="*/ 237 w 321"/>
                    <a:gd name="T25" fmla="*/ 194 h 440"/>
                    <a:gd name="T26" fmla="*/ 225 w 321"/>
                    <a:gd name="T27" fmla="*/ 211 h 440"/>
                    <a:gd name="T28" fmla="*/ 220 w 321"/>
                    <a:gd name="T29" fmla="*/ 219 h 440"/>
                    <a:gd name="T30" fmla="*/ 212 w 321"/>
                    <a:gd name="T31" fmla="*/ 217 h 440"/>
                    <a:gd name="T32" fmla="*/ 195 w 321"/>
                    <a:gd name="T33" fmla="*/ 203 h 440"/>
                    <a:gd name="T34" fmla="*/ 200 w 321"/>
                    <a:gd name="T35" fmla="*/ 181 h 440"/>
                    <a:gd name="T36" fmla="*/ 210 w 321"/>
                    <a:gd name="T37" fmla="*/ 176 h 440"/>
                    <a:gd name="T38" fmla="*/ 233 w 321"/>
                    <a:gd name="T39" fmla="*/ 128 h 440"/>
                    <a:gd name="T40" fmla="*/ 233 w 321"/>
                    <a:gd name="T41" fmla="*/ 99 h 440"/>
                    <a:gd name="T42" fmla="*/ 222 w 321"/>
                    <a:gd name="T43" fmla="*/ 77 h 440"/>
                    <a:gd name="T44" fmla="*/ 216 w 321"/>
                    <a:gd name="T45" fmla="*/ 62 h 440"/>
                    <a:gd name="T46" fmla="*/ 228 w 321"/>
                    <a:gd name="T47" fmla="*/ 63 h 440"/>
                    <a:gd name="T48" fmla="*/ 210 w 321"/>
                    <a:gd name="T49" fmla="*/ 33 h 440"/>
                    <a:gd name="T50" fmla="*/ 179 w 321"/>
                    <a:gd name="T51" fmla="*/ 24 h 440"/>
                    <a:gd name="T52" fmla="*/ 117 w 321"/>
                    <a:gd name="T53" fmla="*/ 0 h 440"/>
                    <a:gd name="T54" fmla="*/ 96 w 321"/>
                    <a:gd name="T55" fmla="*/ 8 h 440"/>
                    <a:gd name="T56" fmla="*/ 90 w 321"/>
                    <a:gd name="T57" fmla="*/ 31 h 440"/>
                    <a:gd name="T58" fmla="*/ 101 w 321"/>
                    <a:gd name="T59" fmla="*/ 39 h 440"/>
                    <a:gd name="T60" fmla="*/ 91 w 321"/>
                    <a:gd name="T61" fmla="*/ 45 h 440"/>
                    <a:gd name="T62" fmla="*/ 72 w 321"/>
                    <a:gd name="T63" fmla="*/ 61 h 440"/>
                    <a:gd name="T64" fmla="*/ 75 w 321"/>
                    <a:gd name="T65" fmla="*/ 85 h 440"/>
                    <a:gd name="T66" fmla="*/ 69 w 321"/>
                    <a:gd name="T67" fmla="*/ 107 h 440"/>
                    <a:gd name="T68" fmla="*/ 61 w 321"/>
                    <a:gd name="T69" fmla="*/ 111 h 440"/>
                    <a:gd name="T70" fmla="*/ 60 w 321"/>
                    <a:gd name="T71" fmla="*/ 90 h 440"/>
                    <a:gd name="T72" fmla="*/ 55 w 321"/>
                    <a:gd name="T73" fmla="*/ 68 h 440"/>
                    <a:gd name="T74" fmla="*/ 51 w 321"/>
                    <a:gd name="T75" fmla="*/ 77 h 440"/>
                    <a:gd name="T76" fmla="*/ 42 w 321"/>
                    <a:gd name="T77" fmla="*/ 95 h 440"/>
                    <a:gd name="T78" fmla="*/ 32 w 321"/>
                    <a:gd name="T79" fmla="*/ 96 h 440"/>
                    <a:gd name="T80" fmla="*/ 27 w 321"/>
                    <a:gd name="T81" fmla="*/ 102 h 440"/>
                    <a:gd name="T82" fmla="*/ 25 w 321"/>
                    <a:gd name="T83" fmla="*/ 118 h 440"/>
                    <a:gd name="T84" fmla="*/ 14 w 321"/>
                    <a:gd name="T85" fmla="*/ 134 h 440"/>
                    <a:gd name="T86" fmla="*/ 16 w 321"/>
                    <a:gd name="T87" fmla="*/ 153 h 440"/>
                    <a:gd name="T88" fmla="*/ 8 w 321"/>
                    <a:gd name="T89" fmla="*/ 181 h 440"/>
                    <a:gd name="T90" fmla="*/ 2 w 321"/>
                    <a:gd name="T91" fmla="*/ 197 h 440"/>
                    <a:gd name="T92" fmla="*/ 8 w 321"/>
                    <a:gd name="T93" fmla="*/ 222 h 440"/>
                    <a:gd name="T94" fmla="*/ 2 w 321"/>
                    <a:gd name="T95" fmla="*/ 234 h 440"/>
                    <a:gd name="T96" fmla="*/ 14 w 321"/>
                    <a:gd name="T97" fmla="*/ 263 h 440"/>
                    <a:gd name="T98" fmla="*/ 25 w 321"/>
                    <a:gd name="T99" fmla="*/ 282 h 440"/>
                    <a:gd name="T100" fmla="*/ 36 w 321"/>
                    <a:gd name="T101" fmla="*/ 321 h 440"/>
                    <a:gd name="T102" fmla="*/ 35 w 321"/>
                    <a:gd name="T103" fmla="*/ 369 h 440"/>
                    <a:gd name="T104" fmla="*/ 22 w 321"/>
                    <a:gd name="T105" fmla="*/ 400 h 440"/>
                    <a:gd name="T106" fmla="*/ 19 w 321"/>
                    <a:gd name="T107" fmla="*/ 419 h 440"/>
                    <a:gd name="T108" fmla="*/ 2 w 321"/>
                    <a:gd name="T109" fmla="*/ 438 h 440"/>
                    <a:gd name="T110" fmla="*/ 257 w 321"/>
                    <a:gd name="T111" fmla="*/ 419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21" h="440">
                      <a:moveTo>
                        <a:pt x="257" y="419"/>
                      </a:moveTo>
                      <a:lnTo>
                        <a:pt x="257" y="413"/>
                      </a:lnTo>
                      <a:lnTo>
                        <a:pt x="260" y="406"/>
                      </a:lnTo>
                      <a:lnTo>
                        <a:pt x="263" y="399"/>
                      </a:lnTo>
                      <a:lnTo>
                        <a:pt x="266" y="393"/>
                      </a:lnTo>
                      <a:lnTo>
                        <a:pt x="270" y="387"/>
                      </a:lnTo>
                      <a:lnTo>
                        <a:pt x="275" y="383"/>
                      </a:lnTo>
                      <a:lnTo>
                        <a:pt x="276" y="380"/>
                      </a:lnTo>
                      <a:lnTo>
                        <a:pt x="278" y="378"/>
                      </a:lnTo>
                      <a:lnTo>
                        <a:pt x="276" y="370"/>
                      </a:lnTo>
                      <a:lnTo>
                        <a:pt x="276" y="363"/>
                      </a:lnTo>
                      <a:lnTo>
                        <a:pt x="278" y="356"/>
                      </a:lnTo>
                      <a:lnTo>
                        <a:pt x="279" y="351"/>
                      </a:lnTo>
                      <a:lnTo>
                        <a:pt x="282" y="347"/>
                      </a:lnTo>
                      <a:lnTo>
                        <a:pt x="285" y="344"/>
                      </a:lnTo>
                      <a:lnTo>
                        <a:pt x="287" y="343"/>
                      </a:lnTo>
                      <a:lnTo>
                        <a:pt x="288" y="343"/>
                      </a:lnTo>
                      <a:lnTo>
                        <a:pt x="294" y="334"/>
                      </a:lnTo>
                      <a:lnTo>
                        <a:pt x="296" y="326"/>
                      </a:lnTo>
                      <a:lnTo>
                        <a:pt x="296" y="324"/>
                      </a:lnTo>
                      <a:lnTo>
                        <a:pt x="296" y="323"/>
                      </a:lnTo>
                      <a:lnTo>
                        <a:pt x="297" y="321"/>
                      </a:lnTo>
                      <a:lnTo>
                        <a:pt x="297" y="320"/>
                      </a:lnTo>
                      <a:lnTo>
                        <a:pt x="300" y="317"/>
                      </a:lnTo>
                      <a:lnTo>
                        <a:pt x="300" y="314"/>
                      </a:lnTo>
                      <a:lnTo>
                        <a:pt x="300" y="314"/>
                      </a:lnTo>
                      <a:lnTo>
                        <a:pt x="299" y="313"/>
                      </a:lnTo>
                      <a:lnTo>
                        <a:pt x="300" y="309"/>
                      </a:lnTo>
                      <a:lnTo>
                        <a:pt x="300" y="306"/>
                      </a:lnTo>
                      <a:lnTo>
                        <a:pt x="303" y="304"/>
                      </a:lnTo>
                      <a:lnTo>
                        <a:pt x="305" y="304"/>
                      </a:lnTo>
                      <a:lnTo>
                        <a:pt x="308" y="303"/>
                      </a:lnTo>
                      <a:lnTo>
                        <a:pt x="309" y="304"/>
                      </a:lnTo>
                      <a:lnTo>
                        <a:pt x="311" y="304"/>
                      </a:lnTo>
                      <a:lnTo>
                        <a:pt x="312" y="304"/>
                      </a:lnTo>
                      <a:lnTo>
                        <a:pt x="312" y="309"/>
                      </a:lnTo>
                      <a:lnTo>
                        <a:pt x="314" y="310"/>
                      </a:lnTo>
                      <a:lnTo>
                        <a:pt x="315" y="310"/>
                      </a:lnTo>
                      <a:lnTo>
                        <a:pt x="315" y="309"/>
                      </a:lnTo>
                      <a:lnTo>
                        <a:pt x="317" y="307"/>
                      </a:lnTo>
                      <a:lnTo>
                        <a:pt x="317" y="306"/>
                      </a:lnTo>
                      <a:lnTo>
                        <a:pt x="318" y="304"/>
                      </a:lnTo>
                      <a:lnTo>
                        <a:pt x="318" y="304"/>
                      </a:lnTo>
                      <a:lnTo>
                        <a:pt x="320" y="267"/>
                      </a:lnTo>
                      <a:lnTo>
                        <a:pt x="320" y="267"/>
                      </a:lnTo>
                      <a:lnTo>
                        <a:pt x="320" y="269"/>
                      </a:lnTo>
                      <a:lnTo>
                        <a:pt x="320" y="269"/>
                      </a:lnTo>
                      <a:lnTo>
                        <a:pt x="320" y="267"/>
                      </a:lnTo>
                      <a:lnTo>
                        <a:pt x="315" y="247"/>
                      </a:lnTo>
                      <a:lnTo>
                        <a:pt x="309" y="228"/>
                      </a:lnTo>
                      <a:lnTo>
                        <a:pt x="305" y="214"/>
                      </a:lnTo>
                      <a:lnTo>
                        <a:pt x="300" y="200"/>
                      </a:lnTo>
                      <a:lnTo>
                        <a:pt x="296" y="189"/>
                      </a:lnTo>
                      <a:lnTo>
                        <a:pt x="291" y="181"/>
                      </a:lnTo>
                      <a:lnTo>
                        <a:pt x="288" y="174"/>
                      </a:lnTo>
                      <a:lnTo>
                        <a:pt x="285" y="168"/>
                      </a:lnTo>
                      <a:lnTo>
                        <a:pt x="282" y="165"/>
                      </a:lnTo>
                      <a:lnTo>
                        <a:pt x="279" y="162"/>
                      </a:lnTo>
                      <a:lnTo>
                        <a:pt x="276" y="161"/>
                      </a:lnTo>
                      <a:lnTo>
                        <a:pt x="273" y="159"/>
                      </a:lnTo>
                      <a:lnTo>
                        <a:pt x="272" y="159"/>
                      </a:lnTo>
                      <a:lnTo>
                        <a:pt x="269" y="161"/>
                      </a:lnTo>
                      <a:lnTo>
                        <a:pt x="267" y="161"/>
                      </a:lnTo>
                      <a:lnTo>
                        <a:pt x="266" y="162"/>
                      </a:lnTo>
                      <a:lnTo>
                        <a:pt x="263" y="164"/>
                      </a:lnTo>
                      <a:lnTo>
                        <a:pt x="260" y="167"/>
                      </a:lnTo>
                      <a:lnTo>
                        <a:pt x="256" y="168"/>
                      </a:lnTo>
                      <a:lnTo>
                        <a:pt x="254" y="170"/>
                      </a:lnTo>
                      <a:lnTo>
                        <a:pt x="251" y="171"/>
                      </a:lnTo>
                      <a:lnTo>
                        <a:pt x="249" y="173"/>
                      </a:lnTo>
                      <a:lnTo>
                        <a:pt x="248" y="173"/>
                      </a:lnTo>
                      <a:lnTo>
                        <a:pt x="248" y="174"/>
                      </a:lnTo>
                      <a:lnTo>
                        <a:pt x="243" y="177"/>
                      </a:lnTo>
                      <a:lnTo>
                        <a:pt x="240" y="184"/>
                      </a:lnTo>
                      <a:lnTo>
                        <a:pt x="240" y="184"/>
                      </a:lnTo>
                      <a:lnTo>
                        <a:pt x="240" y="187"/>
                      </a:lnTo>
                      <a:lnTo>
                        <a:pt x="239" y="189"/>
                      </a:lnTo>
                      <a:lnTo>
                        <a:pt x="237" y="194"/>
                      </a:lnTo>
                      <a:lnTo>
                        <a:pt x="234" y="197"/>
                      </a:lnTo>
                      <a:lnTo>
                        <a:pt x="233" y="201"/>
                      </a:lnTo>
                      <a:lnTo>
                        <a:pt x="230" y="204"/>
                      </a:lnTo>
                      <a:lnTo>
                        <a:pt x="227" y="204"/>
                      </a:lnTo>
                      <a:lnTo>
                        <a:pt x="227" y="208"/>
                      </a:lnTo>
                      <a:lnTo>
                        <a:pt x="225" y="211"/>
                      </a:lnTo>
                      <a:lnTo>
                        <a:pt x="224" y="214"/>
                      </a:lnTo>
                      <a:lnTo>
                        <a:pt x="223" y="216"/>
                      </a:lnTo>
                      <a:lnTo>
                        <a:pt x="222" y="217"/>
                      </a:lnTo>
                      <a:lnTo>
                        <a:pt x="220" y="219"/>
                      </a:lnTo>
                      <a:lnTo>
                        <a:pt x="220" y="219"/>
                      </a:lnTo>
                      <a:lnTo>
                        <a:pt x="220" y="219"/>
                      </a:lnTo>
                      <a:lnTo>
                        <a:pt x="220" y="219"/>
                      </a:lnTo>
                      <a:lnTo>
                        <a:pt x="219" y="219"/>
                      </a:lnTo>
                      <a:lnTo>
                        <a:pt x="216" y="219"/>
                      </a:lnTo>
                      <a:lnTo>
                        <a:pt x="215" y="217"/>
                      </a:lnTo>
                      <a:lnTo>
                        <a:pt x="213" y="217"/>
                      </a:lnTo>
                      <a:lnTo>
                        <a:pt x="212" y="217"/>
                      </a:lnTo>
                      <a:lnTo>
                        <a:pt x="209" y="216"/>
                      </a:lnTo>
                      <a:lnTo>
                        <a:pt x="209" y="216"/>
                      </a:lnTo>
                      <a:lnTo>
                        <a:pt x="201" y="216"/>
                      </a:lnTo>
                      <a:lnTo>
                        <a:pt x="198" y="211"/>
                      </a:lnTo>
                      <a:lnTo>
                        <a:pt x="195" y="207"/>
                      </a:lnTo>
                      <a:lnTo>
                        <a:pt x="195" y="203"/>
                      </a:lnTo>
                      <a:lnTo>
                        <a:pt x="195" y="197"/>
                      </a:lnTo>
                      <a:lnTo>
                        <a:pt x="197" y="192"/>
                      </a:lnTo>
                      <a:lnTo>
                        <a:pt x="197" y="189"/>
                      </a:lnTo>
                      <a:lnTo>
                        <a:pt x="198" y="188"/>
                      </a:lnTo>
                      <a:lnTo>
                        <a:pt x="198" y="184"/>
                      </a:lnTo>
                      <a:lnTo>
                        <a:pt x="200" y="181"/>
                      </a:lnTo>
                      <a:lnTo>
                        <a:pt x="201" y="180"/>
                      </a:lnTo>
                      <a:lnTo>
                        <a:pt x="204" y="178"/>
                      </a:lnTo>
                      <a:lnTo>
                        <a:pt x="206" y="177"/>
                      </a:lnTo>
                      <a:lnTo>
                        <a:pt x="209" y="177"/>
                      </a:lnTo>
                      <a:lnTo>
                        <a:pt x="210" y="176"/>
                      </a:lnTo>
                      <a:lnTo>
                        <a:pt x="210" y="176"/>
                      </a:lnTo>
                      <a:lnTo>
                        <a:pt x="219" y="167"/>
                      </a:lnTo>
                      <a:lnTo>
                        <a:pt x="222" y="148"/>
                      </a:lnTo>
                      <a:lnTo>
                        <a:pt x="233" y="138"/>
                      </a:lnTo>
                      <a:lnTo>
                        <a:pt x="233" y="137"/>
                      </a:lnTo>
                      <a:lnTo>
                        <a:pt x="233" y="134"/>
                      </a:lnTo>
                      <a:lnTo>
                        <a:pt x="233" y="128"/>
                      </a:lnTo>
                      <a:lnTo>
                        <a:pt x="233" y="124"/>
                      </a:lnTo>
                      <a:lnTo>
                        <a:pt x="233" y="118"/>
                      </a:lnTo>
                      <a:lnTo>
                        <a:pt x="233" y="113"/>
                      </a:lnTo>
                      <a:lnTo>
                        <a:pt x="233" y="108"/>
                      </a:lnTo>
                      <a:lnTo>
                        <a:pt x="233" y="107"/>
                      </a:lnTo>
                      <a:lnTo>
                        <a:pt x="233" y="99"/>
                      </a:lnTo>
                      <a:lnTo>
                        <a:pt x="231" y="93"/>
                      </a:lnTo>
                      <a:lnTo>
                        <a:pt x="230" y="88"/>
                      </a:lnTo>
                      <a:lnTo>
                        <a:pt x="227" y="84"/>
                      </a:lnTo>
                      <a:lnTo>
                        <a:pt x="225" y="81"/>
                      </a:lnTo>
                      <a:lnTo>
                        <a:pt x="223" y="78"/>
                      </a:lnTo>
                      <a:lnTo>
                        <a:pt x="222" y="77"/>
                      </a:lnTo>
                      <a:lnTo>
                        <a:pt x="220" y="75"/>
                      </a:lnTo>
                      <a:lnTo>
                        <a:pt x="216" y="72"/>
                      </a:lnTo>
                      <a:lnTo>
                        <a:pt x="215" y="69"/>
                      </a:lnTo>
                      <a:lnTo>
                        <a:pt x="215" y="66"/>
                      </a:lnTo>
                      <a:lnTo>
                        <a:pt x="215" y="63"/>
                      </a:lnTo>
                      <a:lnTo>
                        <a:pt x="216" y="62"/>
                      </a:lnTo>
                      <a:lnTo>
                        <a:pt x="218" y="61"/>
                      </a:lnTo>
                      <a:lnTo>
                        <a:pt x="219" y="60"/>
                      </a:lnTo>
                      <a:lnTo>
                        <a:pt x="220" y="60"/>
                      </a:lnTo>
                      <a:lnTo>
                        <a:pt x="224" y="63"/>
                      </a:lnTo>
                      <a:lnTo>
                        <a:pt x="227" y="63"/>
                      </a:lnTo>
                      <a:lnTo>
                        <a:pt x="228" y="63"/>
                      </a:lnTo>
                      <a:lnTo>
                        <a:pt x="228" y="62"/>
                      </a:lnTo>
                      <a:lnTo>
                        <a:pt x="228" y="61"/>
                      </a:lnTo>
                      <a:lnTo>
                        <a:pt x="227" y="60"/>
                      </a:lnTo>
                      <a:lnTo>
                        <a:pt x="227" y="58"/>
                      </a:lnTo>
                      <a:lnTo>
                        <a:pt x="225" y="57"/>
                      </a:lnTo>
                      <a:lnTo>
                        <a:pt x="210" y="33"/>
                      </a:lnTo>
                      <a:lnTo>
                        <a:pt x="203" y="32"/>
                      </a:lnTo>
                      <a:lnTo>
                        <a:pt x="195" y="31"/>
                      </a:lnTo>
                      <a:lnTo>
                        <a:pt x="190" y="30"/>
                      </a:lnTo>
                      <a:lnTo>
                        <a:pt x="186" y="28"/>
                      </a:lnTo>
                      <a:lnTo>
                        <a:pt x="182" y="27"/>
                      </a:lnTo>
                      <a:lnTo>
                        <a:pt x="179" y="24"/>
                      </a:lnTo>
                      <a:lnTo>
                        <a:pt x="177" y="22"/>
                      </a:lnTo>
                      <a:lnTo>
                        <a:pt x="176" y="22"/>
                      </a:lnTo>
                      <a:lnTo>
                        <a:pt x="162" y="22"/>
                      </a:lnTo>
                      <a:lnTo>
                        <a:pt x="151" y="9"/>
                      </a:lnTo>
                      <a:lnTo>
                        <a:pt x="128" y="8"/>
                      </a:lnTo>
                      <a:lnTo>
                        <a:pt x="117" y="0"/>
                      </a:lnTo>
                      <a:lnTo>
                        <a:pt x="110" y="0"/>
                      </a:lnTo>
                      <a:lnTo>
                        <a:pt x="105" y="2"/>
                      </a:lnTo>
                      <a:lnTo>
                        <a:pt x="96" y="0"/>
                      </a:lnTo>
                      <a:lnTo>
                        <a:pt x="96" y="2"/>
                      </a:lnTo>
                      <a:lnTo>
                        <a:pt x="96" y="5"/>
                      </a:lnTo>
                      <a:lnTo>
                        <a:pt x="96" y="8"/>
                      </a:lnTo>
                      <a:lnTo>
                        <a:pt x="96" y="9"/>
                      </a:lnTo>
                      <a:lnTo>
                        <a:pt x="91" y="14"/>
                      </a:lnTo>
                      <a:lnTo>
                        <a:pt x="88" y="18"/>
                      </a:lnTo>
                      <a:lnTo>
                        <a:pt x="87" y="22"/>
                      </a:lnTo>
                      <a:lnTo>
                        <a:pt x="88" y="27"/>
                      </a:lnTo>
                      <a:lnTo>
                        <a:pt x="90" y="31"/>
                      </a:lnTo>
                      <a:lnTo>
                        <a:pt x="93" y="33"/>
                      </a:lnTo>
                      <a:lnTo>
                        <a:pt x="94" y="35"/>
                      </a:lnTo>
                      <a:lnTo>
                        <a:pt x="96" y="36"/>
                      </a:lnTo>
                      <a:lnTo>
                        <a:pt x="98" y="36"/>
                      </a:lnTo>
                      <a:lnTo>
                        <a:pt x="101" y="38"/>
                      </a:lnTo>
                      <a:lnTo>
                        <a:pt x="101" y="39"/>
                      </a:lnTo>
                      <a:lnTo>
                        <a:pt x="101" y="41"/>
                      </a:lnTo>
                      <a:lnTo>
                        <a:pt x="101" y="42"/>
                      </a:lnTo>
                      <a:lnTo>
                        <a:pt x="99" y="44"/>
                      </a:lnTo>
                      <a:lnTo>
                        <a:pt x="98" y="44"/>
                      </a:lnTo>
                      <a:lnTo>
                        <a:pt x="98" y="45"/>
                      </a:lnTo>
                      <a:lnTo>
                        <a:pt x="91" y="45"/>
                      </a:lnTo>
                      <a:lnTo>
                        <a:pt x="85" y="47"/>
                      </a:lnTo>
                      <a:lnTo>
                        <a:pt x="81" y="50"/>
                      </a:lnTo>
                      <a:lnTo>
                        <a:pt x="77" y="52"/>
                      </a:lnTo>
                      <a:lnTo>
                        <a:pt x="75" y="57"/>
                      </a:lnTo>
                      <a:lnTo>
                        <a:pt x="72" y="60"/>
                      </a:lnTo>
                      <a:lnTo>
                        <a:pt x="72" y="61"/>
                      </a:lnTo>
                      <a:lnTo>
                        <a:pt x="72" y="62"/>
                      </a:lnTo>
                      <a:lnTo>
                        <a:pt x="74" y="66"/>
                      </a:lnTo>
                      <a:lnTo>
                        <a:pt x="74" y="72"/>
                      </a:lnTo>
                      <a:lnTo>
                        <a:pt x="75" y="77"/>
                      </a:lnTo>
                      <a:lnTo>
                        <a:pt x="75" y="81"/>
                      </a:lnTo>
                      <a:lnTo>
                        <a:pt x="75" y="85"/>
                      </a:lnTo>
                      <a:lnTo>
                        <a:pt x="75" y="90"/>
                      </a:lnTo>
                      <a:lnTo>
                        <a:pt x="74" y="93"/>
                      </a:lnTo>
                      <a:lnTo>
                        <a:pt x="72" y="96"/>
                      </a:lnTo>
                      <a:lnTo>
                        <a:pt x="72" y="99"/>
                      </a:lnTo>
                      <a:lnTo>
                        <a:pt x="71" y="104"/>
                      </a:lnTo>
                      <a:lnTo>
                        <a:pt x="69" y="107"/>
                      </a:lnTo>
                      <a:lnTo>
                        <a:pt x="69" y="108"/>
                      </a:lnTo>
                      <a:lnTo>
                        <a:pt x="68" y="111"/>
                      </a:lnTo>
                      <a:lnTo>
                        <a:pt x="68" y="111"/>
                      </a:lnTo>
                      <a:lnTo>
                        <a:pt x="66" y="113"/>
                      </a:lnTo>
                      <a:lnTo>
                        <a:pt x="66" y="113"/>
                      </a:lnTo>
                      <a:lnTo>
                        <a:pt x="61" y="111"/>
                      </a:lnTo>
                      <a:lnTo>
                        <a:pt x="55" y="110"/>
                      </a:lnTo>
                      <a:lnTo>
                        <a:pt x="55" y="108"/>
                      </a:lnTo>
                      <a:lnTo>
                        <a:pt x="57" y="105"/>
                      </a:lnTo>
                      <a:lnTo>
                        <a:pt x="57" y="99"/>
                      </a:lnTo>
                      <a:lnTo>
                        <a:pt x="58" y="95"/>
                      </a:lnTo>
                      <a:lnTo>
                        <a:pt x="60" y="90"/>
                      </a:lnTo>
                      <a:lnTo>
                        <a:pt x="60" y="84"/>
                      </a:lnTo>
                      <a:lnTo>
                        <a:pt x="60" y="80"/>
                      </a:lnTo>
                      <a:lnTo>
                        <a:pt x="60" y="78"/>
                      </a:lnTo>
                      <a:lnTo>
                        <a:pt x="58" y="72"/>
                      </a:lnTo>
                      <a:lnTo>
                        <a:pt x="57" y="69"/>
                      </a:lnTo>
                      <a:lnTo>
                        <a:pt x="55" y="68"/>
                      </a:lnTo>
                      <a:lnTo>
                        <a:pt x="54" y="69"/>
                      </a:lnTo>
                      <a:lnTo>
                        <a:pt x="54" y="71"/>
                      </a:lnTo>
                      <a:lnTo>
                        <a:pt x="52" y="74"/>
                      </a:lnTo>
                      <a:lnTo>
                        <a:pt x="52" y="75"/>
                      </a:lnTo>
                      <a:lnTo>
                        <a:pt x="52" y="75"/>
                      </a:lnTo>
                      <a:lnTo>
                        <a:pt x="51" y="77"/>
                      </a:lnTo>
                      <a:lnTo>
                        <a:pt x="51" y="78"/>
                      </a:lnTo>
                      <a:lnTo>
                        <a:pt x="49" y="82"/>
                      </a:lnTo>
                      <a:lnTo>
                        <a:pt x="47" y="85"/>
                      </a:lnTo>
                      <a:lnTo>
                        <a:pt x="45" y="90"/>
                      </a:lnTo>
                      <a:lnTo>
                        <a:pt x="44" y="93"/>
                      </a:lnTo>
                      <a:lnTo>
                        <a:pt x="42" y="95"/>
                      </a:lnTo>
                      <a:lnTo>
                        <a:pt x="41" y="95"/>
                      </a:lnTo>
                      <a:lnTo>
                        <a:pt x="36" y="94"/>
                      </a:lnTo>
                      <a:lnTo>
                        <a:pt x="33" y="94"/>
                      </a:lnTo>
                      <a:lnTo>
                        <a:pt x="32" y="95"/>
                      </a:lnTo>
                      <a:lnTo>
                        <a:pt x="32" y="95"/>
                      </a:lnTo>
                      <a:lnTo>
                        <a:pt x="32" y="96"/>
                      </a:lnTo>
                      <a:lnTo>
                        <a:pt x="32" y="96"/>
                      </a:lnTo>
                      <a:lnTo>
                        <a:pt x="32" y="98"/>
                      </a:lnTo>
                      <a:lnTo>
                        <a:pt x="32" y="98"/>
                      </a:lnTo>
                      <a:lnTo>
                        <a:pt x="27" y="101"/>
                      </a:lnTo>
                      <a:lnTo>
                        <a:pt x="27" y="101"/>
                      </a:lnTo>
                      <a:lnTo>
                        <a:pt x="27" y="102"/>
                      </a:lnTo>
                      <a:lnTo>
                        <a:pt x="27" y="105"/>
                      </a:lnTo>
                      <a:lnTo>
                        <a:pt x="25" y="108"/>
                      </a:lnTo>
                      <a:lnTo>
                        <a:pt x="25" y="113"/>
                      </a:lnTo>
                      <a:lnTo>
                        <a:pt x="25" y="115"/>
                      </a:lnTo>
                      <a:lnTo>
                        <a:pt x="25" y="117"/>
                      </a:lnTo>
                      <a:lnTo>
                        <a:pt x="25" y="118"/>
                      </a:lnTo>
                      <a:lnTo>
                        <a:pt x="19" y="121"/>
                      </a:lnTo>
                      <a:lnTo>
                        <a:pt x="16" y="124"/>
                      </a:lnTo>
                      <a:lnTo>
                        <a:pt x="15" y="126"/>
                      </a:lnTo>
                      <a:lnTo>
                        <a:pt x="14" y="128"/>
                      </a:lnTo>
                      <a:lnTo>
                        <a:pt x="12" y="131"/>
                      </a:lnTo>
                      <a:lnTo>
                        <a:pt x="14" y="134"/>
                      </a:lnTo>
                      <a:lnTo>
                        <a:pt x="14" y="135"/>
                      </a:lnTo>
                      <a:lnTo>
                        <a:pt x="15" y="137"/>
                      </a:lnTo>
                      <a:lnTo>
                        <a:pt x="16" y="140"/>
                      </a:lnTo>
                      <a:lnTo>
                        <a:pt x="16" y="144"/>
                      </a:lnTo>
                      <a:lnTo>
                        <a:pt x="16" y="148"/>
                      </a:lnTo>
                      <a:lnTo>
                        <a:pt x="16" y="153"/>
                      </a:lnTo>
                      <a:lnTo>
                        <a:pt x="15" y="156"/>
                      </a:lnTo>
                      <a:lnTo>
                        <a:pt x="14" y="162"/>
                      </a:lnTo>
                      <a:lnTo>
                        <a:pt x="12" y="167"/>
                      </a:lnTo>
                      <a:lnTo>
                        <a:pt x="11" y="171"/>
                      </a:lnTo>
                      <a:lnTo>
                        <a:pt x="9" y="177"/>
                      </a:lnTo>
                      <a:lnTo>
                        <a:pt x="8" y="181"/>
                      </a:lnTo>
                      <a:lnTo>
                        <a:pt x="6" y="186"/>
                      </a:lnTo>
                      <a:lnTo>
                        <a:pt x="5" y="189"/>
                      </a:lnTo>
                      <a:lnTo>
                        <a:pt x="3" y="192"/>
                      </a:lnTo>
                      <a:lnTo>
                        <a:pt x="2" y="195"/>
                      </a:lnTo>
                      <a:lnTo>
                        <a:pt x="2" y="197"/>
                      </a:lnTo>
                      <a:lnTo>
                        <a:pt x="2" y="197"/>
                      </a:lnTo>
                      <a:lnTo>
                        <a:pt x="3" y="201"/>
                      </a:lnTo>
                      <a:lnTo>
                        <a:pt x="5" y="207"/>
                      </a:lnTo>
                      <a:lnTo>
                        <a:pt x="6" y="211"/>
                      </a:lnTo>
                      <a:lnTo>
                        <a:pt x="6" y="216"/>
                      </a:lnTo>
                      <a:lnTo>
                        <a:pt x="8" y="219"/>
                      </a:lnTo>
                      <a:lnTo>
                        <a:pt x="8" y="222"/>
                      </a:lnTo>
                      <a:lnTo>
                        <a:pt x="8" y="225"/>
                      </a:lnTo>
                      <a:lnTo>
                        <a:pt x="8" y="225"/>
                      </a:lnTo>
                      <a:lnTo>
                        <a:pt x="5" y="227"/>
                      </a:lnTo>
                      <a:lnTo>
                        <a:pt x="3" y="228"/>
                      </a:lnTo>
                      <a:lnTo>
                        <a:pt x="2" y="231"/>
                      </a:lnTo>
                      <a:lnTo>
                        <a:pt x="2" y="234"/>
                      </a:lnTo>
                      <a:lnTo>
                        <a:pt x="3" y="239"/>
                      </a:lnTo>
                      <a:lnTo>
                        <a:pt x="5" y="243"/>
                      </a:lnTo>
                      <a:lnTo>
                        <a:pt x="6" y="249"/>
                      </a:lnTo>
                      <a:lnTo>
                        <a:pt x="9" y="252"/>
                      </a:lnTo>
                      <a:lnTo>
                        <a:pt x="12" y="258"/>
                      </a:lnTo>
                      <a:lnTo>
                        <a:pt x="14" y="263"/>
                      </a:lnTo>
                      <a:lnTo>
                        <a:pt x="16" y="269"/>
                      </a:lnTo>
                      <a:lnTo>
                        <a:pt x="19" y="273"/>
                      </a:lnTo>
                      <a:lnTo>
                        <a:pt x="21" y="276"/>
                      </a:lnTo>
                      <a:lnTo>
                        <a:pt x="22" y="279"/>
                      </a:lnTo>
                      <a:lnTo>
                        <a:pt x="24" y="282"/>
                      </a:lnTo>
                      <a:lnTo>
                        <a:pt x="25" y="282"/>
                      </a:lnTo>
                      <a:lnTo>
                        <a:pt x="28" y="285"/>
                      </a:lnTo>
                      <a:lnTo>
                        <a:pt x="31" y="291"/>
                      </a:lnTo>
                      <a:lnTo>
                        <a:pt x="32" y="299"/>
                      </a:lnTo>
                      <a:lnTo>
                        <a:pt x="35" y="306"/>
                      </a:lnTo>
                      <a:lnTo>
                        <a:pt x="35" y="313"/>
                      </a:lnTo>
                      <a:lnTo>
                        <a:pt x="36" y="321"/>
                      </a:lnTo>
                      <a:lnTo>
                        <a:pt x="36" y="330"/>
                      </a:lnTo>
                      <a:lnTo>
                        <a:pt x="36" y="339"/>
                      </a:lnTo>
                      <a:lnTo>
                        <a:pt x="36" y="347"/>
                      </a:lnTo>
                      <a:lnTo>
                        <a:pt x="36" y="354"/>
                      </a:lnTo>
                      <a:lnTo>
                        <a:pt x="36" y="362"/>
                      </a:lnTo>
                      <a:lnTo>
                        <a:pt x="35" y="369"/>
                      </a:lnTo>
                      <a:lnTo>
                        <a:pt x="35" y="373"/>
                      </a:lnTo>
                      <a:lnTo>
                        <a:pt x="33" y="377"/>
                      </a:lnTo>
                      <a:lnTo>
                        <a:pt x="33" y="380"/>
                      </a:lnTo>
                      <a:lnTo>
                        <a:pt x="33" y="381"/>
                      </a:lnTo>
                      <a:lnTo>
                        <a:pt x="27" y="392"/>
                      </a:lnTo>
                      <a:lnTo>
                        <a:pt x="22" y="400"/>
                      </a:lnTo>
                      <a:lnTo>
                        <a:pt x="19" y="406"/>
                      </a:lnTo>
                      <a:lnTo>
                        <a:pt x="19" y="411"/>
                      </a:lnTo>
                      <a:lnTo>
                        <a:pt x="19" y="414"/>
                      </a:lnTo>
                      <a:lnTo>
                        <a:pt x="19" y="417"/>
                      </a:lnTo>
                      <a:lnTo>
                        <a:pt x="19" y="419"/>
                      </a:lnTo>
                      <a:lnTo>
                        <a:pt x="19" y="419"/>
                      </a:lnTo>
                      <a:lnTo>
                        <a:pt x="15" y="425"/>
                      </a:lnTo>
                      <a:lnTo>
                        <a:pt x="12" y="428"/>
                      </a:lnTo>
                      <a:lnTo>
                        <a:pt x="9" y="432"/>
                      </a:lnTo>
                      <a:lnTo>
                        <a:pt x="6" y="433"/>
                      </a:lnTo>
                      <a:lnTo>
                        <a:pt x="5" y="436"/>
                      </a:lnTo>
                      <a:lnTo>
                        <a:pt x="2" y="438"/>
                      </a:lnTo>
                      <a:lnTo>
                        <a:pt x="2" y="439"/>
                      </a:lnTo>
                      <a:lnTo>
                        <a:pt x="0" y="439"/>
                      </a:lnTo>
                      <a:lnTo>
                        <a:pt x="0" y="439"/>
                      </a:lnTo>
                      <a:lnTo>
                        <a:pt x="156" y="420"/>
                      </a:lnTo>
                      <a:lnTo>
                        <a:pt x="159" y="435"/>
                      </a:lnTo>
                      <a:lnTo>
                        <a:pt x="257" y="41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61" name="Freeform 53"/>
                <p:cNvSpPr>
                  <a:spLocks/>
                </p:cNvSpPr>
                <p:nvPr/>
              </p:nvSpPr>
              <p:spPr bwMode="auto">
                <a:xfrm>
                  <a:off x="5919788" y="2073275"/>
                  <a:ext cx="568325" cy="755650"/>
                </a:xfrm>
                <a:custGeom>
                  <a:avLst/>
                  <a:gdLst>
                    <a:gd name="T0" fmla="*/ 266 w 321"/>
                    <a:gd name="T1" fmla="*/ 393 h 440"/>
                    <a:gd name="T2" fmla="*/ 276 w 321"/>
                    <a:gd name="T3" fmla="*/ 370 h 440"/>
                    <a:gd name="T4" fmla="*/ 287 w 321"/>
                    <a:gd name="T5" fmla="*/ 343 h 440"/>
                    <a:gd name="T6" fmla="*/ 296 w 321"/>
                    <a:gd name="T7" fmla="*/ 323 h 440"/>
                    <a:gd name="T8" fmla="*/ 300 w 321"/>
                    <a:gd name="T9" fmla="*/ 314 h 440"/>
                    <a:gd name="T10" fmla="*/ 305 w 321"/>
                    <a:gd name="T11" fmla="*/ 304 h 440"/>
                    <a:gd name="T12" fmla="*/ 312 w 321"/>
                    <a:gd name="T13" fmla="*/ 309 h 440"/>
                    <a:gd name="T14" fmla="*/ 318 w 321"/>
                    <a:gd name="T15" fmla="*/ 304 h 440"/>
                    <a:gd name="T16" fmla="*/ 320 w 321"/>
                    <a:gd name="T17" fmla="*/ 269 h 440"/>
                    <a:gd name="T18" fmla="*/ 300 w 321"/>
                    <a:gd name="T19" fmla="*/ 200 h 440"/>
                    <a:gd name="T20" fmla="*/ 279 w 321"/>
                    <a:gd name="T21" fmla="*/ 162 h 440"/>
                    <a:gd name="T22" fmla="*/ 266 w 321"/>
                    <a:gd name="T23" fmla="*/ 162 h 440"/>
                    <a:gd name="T24" fmla="*/ 251 w 321"/>
                    <a:gd name="T25" fmla="*/ 171 h 440"/>
                    <a:gd name="T26" fmla="*/ 240 w 321"/>
                    <a:gd name="T27" fmla="*/ 184 h 440"/>
                    <a:gd name="T28" fmla="*/ 233 w 321"/>
                    <a:gd name="T29" fmla="*/ 201 h 440"/>
                    <a:gd name="T30" fmla="*/ 224 w 321"/>
                    <a:gd name="T31" fmla="*/ 214 h 440"/>
                    <a:gd name="T32" fmla="*/ 220 w 321"/>
                    <a:gd name="T33" fmla="*/ 219 h 440"/>
                    <a:gd name="T34" fmla="*/ 212 w 321"/>
                    <a:gd name="T35" fmla="*/ 217 h 440"/>
                    <a:gd name="T36" fmla="*/ 195 w 321"/>
                    <a:gd name="T37" fmla="*/ 207 h 440"/>
                    <a:gd name="T38" fmla="*/ 198 w 321"/>
                    <a:gd name="T39" fmla="*/ 188 h 440"/>
                    <a:gd name="T40" fmla="*/ 209 w 321"/>
                    <a:gd name="T41" fmla="*/ 177 h 440"/>
                    <a:gd name="T42" fmla="*/ 233 w 321"/>
                    <a:gd name="T43" fmla="*/ 138 h 440"/>
                    <a:gd name="T44" fmla="*/ 233 w 321"/>
                    <a:gd name="T45" fmla="*/ 113 h 440"/>
                    <a:gd name="T46" fmla="*/ 230 w 321"/>
                    <a:gd name="T47" fmla="*/ 88 h 440"/>
                    <a:gd name="T48" fmla="*/ 220 w 321"/>
                    <a:gd name="T49" fmla="*/ 75 h 440"/>
                    <a:gd name="T50" fmla="*/ 218 w 321"/>
                    <a:gd name="T51" fmla="*/ 61 h 440"/>
                    <a:gd name="T52" fmla="*/ 228 w 321"/>
                    <a:gd name="T53" fmla="*/ 63 h 440"/>
                    <a:gd name="T54" fmla="*/ 210 w 321"/>
                    <a:gd name="T55" fmla="*/ 33 h 440"/>
                    <a:gd name="T56" fmla="*/ 182 w 321"/>
                    <a:gd name="T57" fmla="*/ 27 h 440"/>
                    <a:gd name="T58" fmla="*/ 128 w 321"/>
                    <a:gd name="T59" fmla="*/ 8 h 440"/>
                    <a:gd name="T60" fmla="*/ 96 w 321"/>
                    <a:gd name="T61" fmla="*/ 2 h 440"/>
                    <a:gd name="T62" fmla="*/ 88 w 321"/>
                    <a:gd name="T63" fmla="*/ 18 h 440"/>
                    <a:gd name="T64" fmla="*/ 96 w 321"/>
                    <a:gd name="T65" fmla="*/ 36 h 440"/>
                    <a:gd name="T66" fmla="*/ 101 w 321"/>
                    <a:gd name="T67" fmla="*/ 42 h 440"/>
                    <a:gd name="T68" fmla="*/ 85 w 321"/>
                    <a:gd name="T69" fmla="*/ 47 h 440"/>
                    <a:gd name="T70" fmla="*/ 72 w 321"/>
                    <a:gd name="T71" fmla="*/ 62 h 440"/>
                    <a:gd name="T72" fmla="*/ 75 w 321"/>
                    <a:gd name="T73" fmla="*/ 85 h 440"/>
                    <a:gd name="T74" fmla="*/ 69 w 321"/>
                    <a:gd name="T75" fmla="*/ 107 h 440"/>
                    <a:gd name="T76" fmla="*/ 61 w 321"/>
                    <a:gd name="T77" fmla="*/ 111 h 440"/>
                    <a:gd name="T78" fmla="*/ 58 w 321"/>
                    <a:gd name="T79" fmla="*/ 95 h 440"/>
                    <a:gd name="T80" fmla="*/ 58 w 321"/>
                    <a:gd name="T81" fmla="*/ 72 h 440"/>
                    <a:gd name="T82" fmla="*/ 52 w 321"/>
                    <a:gd name="T83" fmla="*/ 75 h 440"/>
                    <a:gd name="T84" fmla="*/ 47 w 321"/>
                    <a:gd name="T85" fmla="*/ 85 h 440"/>
                    <a:gd name="T86" fmla="*/ 36 w 321"/>
                    <a:gd name="T87" fmla="*/ 94 h 440"/>
                    <a:gd name="T88" fmla="*/ 32 w 321"/>
                    <a:gd name="T89" fmla="*/ 98 h 440"/>
                    <a:gd name="T90" fmla="*/ 27 w 321"/>
                    <a:gd name="T91" fmla="*/ 105 h 440"/>
                    <a:gd name="T92" fmla="*/ 25 w 321"/>
                    <a:gd name="T93" fmla="*/ 118 h 440"/>
                    <a:gd name="T94" fmla="*/ 14 w 321"/>
                    <a:gd name="T95" fmla="*/ 134 h 440"/>
                    <a:gd name="T96" fmla="*/ 16 w 321"/>
                    <a:gd name="T97" fmla="*/ 148 h 440"/>
                    <a:gd name="T98" fmla="*/ 9 w 321"/>
                    <a:gd name="T99" fmla="*/ 177 h 440"/>
                    <a:gd name="T100" fmla="*/ 2 w 321"/>
                    <a:gd name="T101" fmla="*/ 197 h 440"/>
                    <a:gd name="T102" fmla="*/ 6 w 321"/>
                    <a:gd name="T103" fmla="*/ 216 h 440"/>
                    <a:gd name="T104" fmla="*/ 5 w 321"/>
                    <a:gd name="T105" fmla="*/ 227 h 440"/>
                    <a:gd name="T106" fmla="*/ 6 w 321"/>
                    <a:gd name="T107" fmla="*/ 249 h 440"/>
                    <a:gd name="T108" fmla="*/ 21 w 321"/>
                    <a:gd name="T109" fmla="*/ 276 h 440"/>
                    <a:gd name="T110" fmla="*/ 31 w 321"/>
                    <a:gd name="T111" fmla="*/ 291 h 440"/>
                    <a:gd name="T112" fmla="*/ 36 w 321"/>
                    <a:gd name="T113" fmla="*/ 339 h 440"/>
                    <a:gd name="T114" fmla="*/ 33 w 321"/>
                    <a:gd name="T115" fmla="*/ 377 h 440"/>
                    <a:gd name="T116" fmla="*/ 19 w 321"/>
                    <a:gd name="T117" fmla="*/ 406 h 440"/>
                    <a:gd name="T118" fmla="*/ 19 w 321"/>
                    <a:gd name="T119" fmla="*/ 419 h 440"/>
                    <a:gd name="T120" fmla="*/ 2 w 321"/>
                    <a:gd name="T121" fmla="*/ 438 h 440"/>
                    <a:gd name="T122" fmla="*/ 257 w 321"/>
                    <a:gd name="T123" fmla="*/ 419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21" h="440">
                      <a:moveTo>
                        <a:pt x="257" y="419"/>
                      </a:moveTo>
                      <a:lnTo>
                        <a:pt x="257" y="419"/>
                      </a:lnTo>
                      <a:lnTo>
                        <a:pt x="257" y="413"/>
                      </a:lnTo>
                      <a:lnTo>
                        <a:pt x="260" y="406"/>
                      </a:lnTo>
                      <a:lnTo>
                        <a:pt x="263" y="399"/>
                      </a:lnTo>
                      <a:lnTo>
                        <a:pt x="266" y="393"/>
                      </a:lnTo>
                      <a:lnTo>
                        <a:pt x="270" y="387"/>
                      </a:lnTo>
                      <a:lnTo>
                        <a:pt x="275" y="383"/>
                      </a:lnTo>
                      <a:lnTo>
                        <a:pt x="276" y="380"/>
                      </a:lnTo>
                      <a:lnTo>
                        <a:pt x="278" y="378"/>
                      </a:lnTo>
                      <a:lnTo>
                        <a:pt x="278" y="378"/>
                      </a:lnTo>
                      <a:lnTo>
                        <a:pt x="276" y="370"/>
                      </a:lnTo>
                      <a:lnTo>
                        <a:pt x="276" y="363"/>
                      </a:lnTo>
                      <a:lnTo>
                        <a:pt x="278" y="356"/>
                      </a:lnTo>
                      <a:lnTo>
                        <a:pt x="279" y="351"/>
                      </a:lnTo>
                      <a:lnTo>
                        <a:pt x="282" y="347"/>
                      </a:lnTo>
                      <a:lnTo>
                        <a:pt x="285" y="344"/>
                      </a:lnTo>
                      <a:lnTo>
                        <a:pt x="287" y="343"/>
                      </a:lnTo>
                      <a:lnTo>
                        <a:pt x="288" y="343"/>
                      </a:lnTo>
                      <a:lnTo>
                        <a:pt x="294" y="334"/>
                      </a:lnTo>
                      <a:lnTo>
                        <a:pt x="296" y="326"/>
                      </a:lnTo>
                      <a:lnTo>
                        <a:pt x="296" y="326"/>
                      </a:lnTo>
                      <a:lnTo>
                        <a:pt x="296" y="324"/>
                      </a:lnTo>
                      <a:lnTo>
                        <a:pt x="296" y="323"/>
                      </a:lnTo>
                      <a:lnTo>
                        <a:pt x="297" y="321"/>
                      </a:lnTo>
                      <a:lnTo>
                        <a:pt x="297" y="320"/>
                      </a:lnTo>
                      <a:lnTo>
                        <a:pt x="297" y="320"/>
                      </a:lnTo>
                      <a:lnTo>
                        <a:pt x="300" y="317"/>
                      </a:lnTo>
                      <a:lnTo>
                        <a:pt x="300" y="314"/>
                      </a:lnTo>
                      <a:lnTo>
                        <a:pt x="300" y="314"/>
                      </a:lnTo>
                      <a:lnTo>
                        <a:pt x="299" y="313"/>
                      </a:lnTo>
                      <a:lnTo>
                        <a:pt x="299" y="313"/>
                      </a:lnTo>
                      <a:lnTo>
                        <a:pt x="300" y="309"/>
                      </a:lnTo>
                      <a:lnTo>
                        <a:pt x="300" y="306"/>
                      </a:lnTo>
                      <a:lnTo>
                        <a:pt x="303" y="304"/>
                      </a:lnTo>
                      <a:lnTo>
                        <a:pt x="305" y="304"/>
                      </a:lnTo>
                      <a:lnTo>
                        <a:pt x="308" y="303"/>
                      </a:lnTo>
                      <a:lnTo>
                        <a:pt x="309" y="304"/>
                      </a:lnTo>
                      <a:lnTo>
                        <a:pt x="311" y="304"/>
                      </a:lnTo>
                      <a:lnTo>
                        <a:pt x="312" y="304"/>
                      </a:lnTo>
                      <a:lnTo>
                        <a:pt x="312" y="304"/>
                      </a:lnTo>
                      <a:lnTo>
                        <a:pt x="312" y="309"/>
                      </a:lnTo>
                      <a:lnTo>
                        <a:pt x="314" y="310"/>
                      </a:lnTo>
                      <a:lnTo>
                        <a:pt x="315" y="310"/>
                      </a:lnTo>
                      <a:lnTo>
                        <a:pt x="315" y="309"/>
                      </a:lnTo>
                      <a:lnTo>
                        <a:pt x="317" y="307"/>
                      </a:lnTo>
                      <a:lnTo>
                        <a:pt x="317" y="306"/>
                      </a:lnTo>
                      <a:lnTo>
                        <a:pt x="318" y="304"/>
                      </a:lnTo>
                      <a:lnTo>
                        <a:pt x="318" y="304"/>
                      </a:lnTo>
                      <a:lnTo>
                        <a:pt x="320" y="267"/>
                      </a:lnTo>
                      <a:lnTo>
                        <a:pt x="320" y="267"/>
                      </a:lnTo>
                      <a:lnTo>
                        <a:pt x="320" y="267"/>
                      </a:lnTo>
                      <a:lnTo>
                        <a:pt x="320" y="269"/>
                      </a:lnTo>
                      <a:lnTo>
                        <a:pt x="320" y="269"/>
                      </a:lnTo>
                      <a:lnTo>
                        <a:pt x="320" y="267"/>
                      </a:lnTo>
                      <a:lnTo>
                        <a:pt x="320" y="267"/>
                      </a:lnTo>
                      <a:lnTo>
                        <a:pt x="315" y="247"/>
                      </a:lnTo>
                      <a:lnTo>
                        <a:pt x="309" y="228"/>
                      </a:lnTo>
                      <a:lnTo>
                        <a:pt x="305" y="214"/>
                      </a:lnTo>
                      <a:lnTo>
                        <a:pt x="300" y="200"/>
                      </a:lnTo>
                      <a:lnTo>
                        <a:pt x="296" y="189"/>
                      </a:lnTo>
                      <a:lnTo>
                        <a:pt x="291" y="181"/>
                      </a:lnTo>
                      <a:lnTo>
                        <a:pt x="288" y="174"/>
                      </a:lnTo>
                      <a:lnTo>
                        <a:pt x="285" y="168"/>
                      </a:lnTo>
                      <a:lnTo>
                        <a:pt x="282" y="165"/>
                      </a:lnTo>
                      <a:lnTo>
                        <a:pt x="279" y="162"/>
                      </a:lnTo>
                      <a:lnTo>
                        <a:pt x="276" y="161"/>
                      </a:lnTo>
                      <a:lnTo>
                        <a:pt x="273" y="159"/>
                      </a:lnTo>
                      <a:lnTo>
                        <a:pt x="272" y="159"/>
                      </a:lnTo>
                      <a:lnTo>
                        <a:pt x="269" y="161"/>
                      </a:lnTo>
                      <a:lnTo>
                        <a:pt x="267" y="161"/>
                      </a:lnTo>
                      <a:lnTo>
                        <a:pt x="266" y="162"/>
                      </a:lnTo>
                      <a:lnTo>
                        <a:pt x="266" y="162"/>
                      </a:lnTo>
                      <a:lnTo>
                        <a:pt x="263" y="164"/>
                      </a:lnTo>
                      <a:lnTo>
                        <a:pt x="260" y="167"/>
                      </a:lnTo>
                      <a:lnTo>
                        <a:pt x="256" y="168"/>
                      </a:lnTo>
                      <a:lnTo>
                        <a:pt x="254" y="170"/>
                      </a:lnTo>
                      <a:lnTo>
                        <a:pt x="251" y="171"/>
                      </a:lnTo>
                      <a:lnTo>
                        <a:pt x="249" y="173"/>
                      </a:lnTo>
                      <a:lnTo>
                        <a:pt x="248" y="173"/>
                      </a:lnTo>
                      <a:lnTo>
                        <a:pt x="248" y="174"/>
                      </a:lnTo>
                      <a:lnTo>
                        <a:pt x="243" y="177"/>
                      </a:lnTo>
                      <a:lnTo>
                        <a:pt x="240" y="184"/>
                      </a:lnTo>
                      <a:lnTo>
                        <a:pt x="240" y="184"/>
                      </a:lnTo>
                      <a:lnTo>
                        <a:pt x="240" y="184"/>
                      </a:lnTo>
                      <a:lnTo>
                        <a:pt x="240" y="187"/>
                      </a:lnTo>
                      <a:lnTo>
                        <a:pt x="239" y="189"/>
                      </a:lnTo>
                      <a:lnTo>
                        <a:pt x="237" y="194"/>
                      </a:lnTo>
                      <a:lnTo>
                        <a:pt x="234" y="197"/>
                      </a:lnTo>
                      <a:lnTo>
                        <a:pt x="233" y="201"/>
                      </a:lnTo>
                      <a:lnTo>
                        <a:pt x="230" y="204"/>
                      </a:lnTo>
                      <a:lnTo>
                        <a:pt x="227" y="204"/>
                      </a:lnTo>
                      <a:lnTo>
                        <a:pt x="227" y="204"/>
                      </a:lnTo>
                      <a:lnTo>
                        <a:pt x="227" y="208"/>
                      </a:lnTo>
                      <a:lnTo>
                        <a:pt x="225" y="211"/>
                      </a:lnTo>
                      <a:lnTo>
                        <a:pt x="224" y="214"/>
                      </a:lnTo>
                      <a:lnTo>
                        <a:pt x="223" y="216"/>
                      </a:lnTo>
                      <a:lnTo>
                        <a:pt x="222" y="217"/>
                      </a:lnTo>
                      <a:lnTo>
                        <a:pt x="220" y="219"/>
                      </a:lnTo>
                      <a:lnTo>
                        <a:pt x="220" y="219"/>
                      </a:lnTo>
                      <a:lnTo>
                        <a:pt x="220" y="219"/>
                      </a:lnTo>
                      <a:lnTo>
                        <a:pt x="220" y="219"/>
                      </a:lnTo>
                      <a:lnTo>
                        <a:pt x="220" y="219"/>
                      </a:lnTo>
                      <a:lnTo>
                        <a:pt x="219" y="219"/>
                      </a:lnTo>
                      <a:lnTo>
                        <a:pt x="216" y="219"/>
                      </a:lnTo>
                      <a:lnTo>
                        <a:pt x="215" y="217"/>
                      </a:lnTo>
                      <a:lnTo>
                        <a:pt x="213" y="217"/>
                      </a:lnTo>
                      <a:lnTo>
                        <a:pt x="212" y="217"/>
                      </a:lnTo>
                      <a:lnTo>
                        <a:pt x="209" y="216"/>
                      </a:lnTo>
                      <a:lnTo>
                        <a:pt x="209" y="216"/>
                      </a:lnTo>
                      <a:lnTo>
                        <a:pt x="209" y="216"/>
                      </a:lnTo>
                      <a:lnTo>
                        <a:pt x="201" y="216"/>
                      </a:lnTo>
                      <a:lnTo>
                        <a:pt x="198" y="211"/>
                      </a:lnTo>
                      <a:lnTo>
                        <a:pt x="195" y="207"/>
                      </a:lnTo>
                      <a:lnTo>
                        <a:pt x="195" y="203"/>
                      </a:lnTo>
                      <a:lnTo>
                        <a:pt x="195" y="197"/>
                      </a:lnTo>
                      <a:lnTo>
                        <a:pt x="197" y="192"/>
                      </a:lnTo>
                      <a:lnTo>
                        <a:pt x="197" y="189"/>
                      </a:lnTo>
                      <a:lnTo>
                        <a:pt x="198" y="188"/>
                      </a:lnTo>
                      <a:lnTo>
                        <a:pt x="198" y="188"/>
                      </a:lnTo>
                      <a:lnTo>
                        <a:pt x="198" y="184"/>
                      </a:lnTo>
                      <a:lnTo>
                        <a:pt x="200" y="181"/>
                      </a:lnTo>
                      <a:lnTo>
                        <a:pt x="201" y="180"/>
                      </a:lnTo>
                      <a:lnTo>
                        <a:pt x="204" y="178"/>
                      </a:lnTo>
                      <a:lnTo>
                        <a:pt x="206" y="177"/>
                      </a:lnTo>
                      <a:lnTo>
                        <a:pt x="209" y="177"/>
                      </a:lnTo>
                      <a:lnTo>
                        <a:pt x="210" y="176"/>
                      </a:lnTo>
                      <a:lnTo>
                        <a:pt x="210" y="176"/>
                      </a:lnTo>
                      <a:lnTo>
                        <a:pt x="219" y="167"/>
                      </a:lnTo>
                      <a:lnTo>
                        <a:pt x="222" y="148"/>
                      </a:lnTo>
                      <a:lnTo>
                        <a:pt x="233" y="138"/>
                      </a:lnTo>
                      <a:lnTo>
                        <a:pt x="233" y="138"/>
                      </a:lnTo>
                      <a:lnTo>
                        <a:pt x="233" y="137"/>
                      </a:lnTo>
                      <a:lnTo>
                        <a:pt x="233" y="134"/>
                      </a:lnTo>
                      <a:lnTo>
                        <a:pt x="233" y="128"/>
                      </a:lnTo>
                      <a:lnTo>
                        <a:pt x="233" y="124"/>
                      </a:lnTo>
                      <a:lnTo>
                        <a:pt x="233" y="118"/>
                      </a:lnTo>
                      <a:lnTo>
                        <a:pt x="233" y="113"/>
                      </a:lnTo>
                      <a:lnTo>
                        <a:pt x="233" y="108"/>
                      </a:lnTo>
                      <a:lnTo>
                        <a:pt x="233" y="107"/>
                      </a:lnTo>
                      <a:lnTo>
                        <a:pt x="233" y="107"/>
                      </a:lnTo>
                      <a:lnTo>
                        <a:pt x="233" y="99"/>
                      </a:lnTo>
                      <a:lnTo>
                        <a:pt x="231" y="93"/>
                      </a:lnTo>
                      <a:lnTo>
                        <a:pt x="230" y="88"/>
                      </a:lnTo>
                      <a:lnTo>
                        <a:pt x="227" y="84"/>
                      </a:lnTo>
                      <a:lnTo>
                        <a:pt x="225" y="81"/>
                      </a:lnTo>
                      <a:lnTo>
                        <a:pt x="223" y="78"/>
                      </a:lnTo>
                      <a:lnTo>
                        <a:pt x="222" y="77"/>
                      </a:lnTo>
                      <a:lnTo>
                        <a:pt x="220" y="75"/>
                      </a:lnTo>
                      <a:lnTo>
                        <a:pt x="220" y="75"/>
                      </a:lnTo>
                      <a:lnTo>
                        <a:pt x="216" y="72"/>
                      </a:lnTo>
                      <a:lnTo>
                        <a:pt x="215" y="69"/>
                      </a:lnTo>
                      <a:lnTo>
                        <a:pt x="215" y="66"/>
                      </a:lnTo>
                      <a:lnTo>
                        <a:pt x="215" y="63"/>
                      </a:lnTo>
                      <a:lnTo>
                        <a:pt x="216" y="62"/>
                      </a:lnTo>
                      <a:lnTo>
                        <a:pt x="218" y="61"/>
                      </a:lnTo>
                      <a:lnTo>
                        <a:pt x="219" y="60"/>
                      </a:lnTo>
                      <a:lnTo>
                        <a:pt x="220" y="60"/>
                      </a:lnTo>
                      <a:lnTo>
                        <a:pt x="220" y="60"/>
                      </a:lnTo>
                      <a:lnTo>
                        <a:pt x="224" y="63"/>
                      </a:lnTo>
                      <a:lnTo>
                        <a:pt x="227" y="63"/>
                      </a:lnTo>
                      <a:lnTo>
                        <a:pt x="228" y="63"/>
                      </a:lnTo>
                      <a:lnTo>
                        <a:pt x="228" y="62"/>
                      </a:lnTo>
                      <a:lnTo>
                        <a:pt x="228" y="61"/>
                      </a:lnTo>
                      <a:lnTo>
                        <a:pt x="227" y="60"/>
                      </a:lnTo>
                      <a:lnTo>
                        <a:pt x="227" y="58"/>
                      </a:lnTo>
                      <a:lnTo>
                        <a:pt x="225" y="57"/>
                      </a:lnTo>
                      <a:lnTo>
                        <a:pt x="210" y="33"/>
                      </a:lnTo>
                      <a:lnTo>
                        <a:pt x="210" y="33"/>
                      </a:lnTo>
                      <a:lnTo>
                        <a:pt x="203" y="32"/>
                      </a:lnTo>
                      <a:lnTo>
                        <a:pt x="195" y="31"/>
                      </a:lnTo>
                      <a:lnTo>
                        <a:pt x="190" y="30"/>
                      </a:lnTo>
                      <a:lnTo>
                        <a:pt x="186" y="28"/>
                      </a:lnTo>
                      <a:lnTo>
                        <a:pt x="182" y="27"/>
                      </a:lnTo>
                      <a:lnTo>
                        <a:pt x="179" y="24"/>
                      </a:lnTo>
                      <a:lnTo>
                        <a:pt x="177" y="22"/>
                      </a:lnTo>
                      <a:lnTo>
                        <a:pt x="176" y="22"/>
                      </a:lnTo>
                      <a:lnTo>
                        <a:pt x="162" y="22"/>
                      </a:lnTo>
                      <a:lnTo>
                        <a:pt x="151" y="9"/>
                      </a:lnTo>
                      <a:lnTo>
                        <a:pt x="128" y="8"/>
                      </a:lnTo>
                      <a:lnTo>
                        <a:pt x="117" y="0"/>
                      </a:lnTo>
                      <a:lnTo>
                        <a:pt x="110" y="0"/>
                      </a:lnTo>
                      <a:lnTo>
                        <a:pt x="105" y="2"/>
                      </a:lnTo>
                      <a:lnTo>
                        <a:pt x="96" y="0"/>
                      </a:lnTo>
                      <a:lnTo>
                        <a:pt x="96" y="0"/>
                      </a:lnTo>
                      <a:lnTo>
                        <a:pt x="96" y="2"/>
                      </a:lnTo>
                      <a:lnTo>
                        <a:pt x="96" y="5"/>
                      </a:lnTo>
                      <a:lnTo>
                        <a:pt x="96" y="8"/>
                      </a:lnTo>
                      <a:lnTo>
                        <a:pt x="96" y="9"/>
                      </a:lnTo>
                      <a:lnTo>
                        <a:pt x="96" y="9"/>
                      </a:lnTo>
                      <a:lnTo>
                        <a:pt x="91" y="14"/>
                      </a:lnTo>
                      <a:lnTo>
                        <a:pt x="88" y="18"/>
                      </a:lnTo>
                      <a:lnTo>
                        <a:pt x="87" y="22"/>
                      </a:lnTo>
                      <a:lnTo>
                        <a:pt x="88" y="27"/>
                      </a:lnTo>
                      <a:lnTo>
                        <a:pt x="90" y="31"/>
                      </a:lnTo>
                      <a:lnTo>
                        <a:pt x="93" y="33"/>
                      </a:lnTo>
                      <a:lnTo>
                        <a:pt x="94" y="35"/>
                      </a:lnTo>
                      <a:lnTo>
                        <a:pt x="96" y="36"/>
                      </a:lnTo>
                      <a:lnTo>
                        <a:pt x="96" y="36"/>
                      </a:lnTo>
                      <a:lnTo>
                        <a:pt x="98" y="36"/>
                      </a:lnTo>
                      <a:lnTo>
                        <a:pt x="101" y="38"/>
                      </a:lnTo>
                      <a:lnTo>
                        <a:pt x="101" y="39"/>
                      </a:lnTo>
                      <a:lnTo>
                        <a:pt x="101" y="41"/>
                      </a:lnTo>
                      <a:lnTo>
                        <a:pt x="101" y="42"/>
                      </a:lnTo>
                      <a:lnTo>
                        <a:pt x="99" y="44"/>
                      </a:lnTo>
                      <a:lnTo>
                        <a:pt x="98" y="44"/>
                      </a:lnTo>
                      <a:lnTo>
                        <a:pt x="98" y="45"/>
                      </a:lnTo>
                      <a:lnTo>
                        <a:pt x="98" y="45"/>
                      </a:lnTo>
                      <a:lnTo>
                        <a:pt x="91" y="45"/>
                      </a:lnTo>
                      <a:lnTo>
                        <a:pt x="85" y="47"/>
                      </a:lnTo>
                      <a:lnTo>
                        <a:pt x="81" y="50"/>
                      </a:lnTo>
                      <a:lnTo>
                        <a:pt x="77" y="52"/>
                      </a:lnTo>
                      <a:lnTo>
                        <a:pt x="75" y="57"/>
                      </a:lnTo>
                      <a:lnTo>
                        <a:pt x="72" y="60"/>
                      </a:lnTo>
                      <a:lnTo>
                        <a:pt x="72" y="61"/>
                      </a:lnTo>
                      <a:lnTo>
                        <a:pt x="72" y="62"/>
                      </a:lnTo>
                      <a:lnTo>
                        <a:pt x="72" y="62"/>
                      </a:lnTo>
                      <a:lnTo>
                        <a:pt x="74" y="66"/>
                      </a:lnTo>
                      <a:lnTo>
                        <a:pt x="74" y="72"/>
                      </a:lnTo>
                      <a:lnTo>
                        <a:pt x="75" y="77"/>
                      </a:lnTo>
                      <a:lnTo>
                        <a:pt x="75" y="81"/>
                      </a:lnTo>
                      <a:lnTo>
                        <a:pt x="75" y="85"/>
                      </a:lnTo>
                      <a:lnTo>
                        <a:pt x="75" y="90"/>
                      </a:lnTo>
                      <a:lnTo>
                        <a:pt x="74" y="93"/>
                      </a:lnTo>
                      <a:lnTo>
                        <a:pt x="72" y="96"/>
                      </a:lnTo>
                      <a:lnTo>
                        <a:pt x="72" y="99"/>
                      </a:lnTo>
                      <a:lnTo>
                        <a:pt x="71" y="104"/>
                      </a:lnTo>
                      <a:lnTo>
                        <a:pt x="69" y="107"/>
                      </a:lnTo>
                      <a:lnTo>
                        <a:pt x="69" y="108"/>
                      </a:lnTo>
                      <a:lnTo>
                        <a:pt x="68" y="111"/>
                      </a:lnTo>
                      <a:lnTo>
                        <a:pt x="68" y="111"/>
                      </a:lnTo>
                      <a:lnTo>
                        <a:pt x="66" y="113"/>
                      </a:lnTo>
                      <a:lnTo>
                        <a:pt x="66" y="113"/>
                      </a:lnTo>
                      <a:lnTo>
                        <a:pt x="61" y="111"/>
                      </a:lnTo>
                      <a:lnTo>
                        <a:pt x="55" y="110"/>
                      </a:lnTo>
                      <a:lnTo>
                        <a:pt x="55" y="110"/>
                      </a:lnTo>
                      <a:lnTo>
                        <a:pt x="55" y="108"/>
                      </a:lnTo>
                      <a:lnTo>
                        <a:pt x="57" y="105"/>
                      </a:lnTo>
                      <a:lnTo>
                        <a:pt x="57" y="99"/>
                      </a:lnTo>
                      <a:lnTo>
                        <a:pt x="58" y="95"/>
                      </a:lnTo>
                      <a:lnTo>
                        <a:pt x="60" y="90"/>
                      </a:lnTo>
                      <a:lnTo>
                        <a:pt x="60" y="84"/>
                      </a:lnTo>
                      <a:lnTo>
                        <a:pt x="60" y="80"/>
                      </a:lnTo>
                      <a:lnTo>
                        <a:pt x="60" y="78"/>
                      </a:lnTo>
                      <a:lnTo>
                        <a:pt x="60" y="78"/>
                      </a:lnTo>
                      <a:lnTo>
                        <a:pt x="58" y="72"/>
                      </a:lnTo>
                      <a:lnTo>
                        <a:pt x="57" y="69"/>
                      </a:lnTo>
                      <a:lnTo>
                        <a:pt x="55" y="68"/>
                      </a:lnTo>
                      <a:lnTo>
                        <a:pt x="54" y="69"/>
                      </a:lnTo>
                      <a:lnTo>
                        <a:pt x="54" y="71"/>
                      </a:lnTo>
                      <a:lnTo>
                        <a:pt x="52" y="74"/>
                      </a:lnTo>
                      <a:lnTo>
                        <a:pt x="52" y="75"/>
                      </a:lnTo>
                      <a:lnTo>
                        <a:pt x="52" y="75"/>
                      </a:lnTo>
                      <a:lnTo>
                        <a:pt x="52" y="75"/>
                      </a:lnTo>
                      <a:lnTo>
                        <a:pt x="51" y="77"/>
                      </a:lnTo>
                      <a:lnTo>
                        <a:pt x="51" y="78"/>
                      </a:lnTo>
                      <a:lnTo>
                        <a:pt x="49" y="82"/>
                      </a:lnTo>
                      <a:lnTo>
                        <a:pt x="47" y="85"/>
                      </a:lnTo>
                      <a:lnTo>
                        <a:pt x="45" y="90"/>
                      </a:lnTo>
                      <a:lnTo>
                        <a:pt x="44" y="93"/>
                      </a:lnTo>
                      <a:lnTo>
                        <a:pt x="42" y="95"/>
                      </a:lnTo>
                      <a:lnTo>
                        <a:pt x="41" y="95"/>
                      </a:lnTo>
                      <a:lnTo>
                        <a:pt x="41" y="95"/>
                      </a:lnTo>
                      <a:lnTo>
                        <a:pt x="36" y="94"/>
                      </a:lnTo>
                      <a:lnTo>
                        <a:pt x="33" y="94"/>
                      </a:lnTo>
                      <a:lnTo>
                        <a:pt x="32" y="95"/>
                      </a:lnTo>
                      <a:lnTo>
                        <a:pt x="32" y="95"/>
                      </a:lnTo>
                      <a:lnTo>
                        <a:pt x="32" y="96"/>
                      </a:lnTo>
                      <a:lnTo>
                        <a:pt x="32" y="96"/>
                      </a:lnTo>
                      <a:lnTo>
                        <a:pt x="32" y="98"/>
                      </a:lnTo>
                      <a:lnTo>
                        <a:pt x="32" y="98"/>
                      </a:lnTo>
                      <a:lnTo>
                        <a:pt x="27" y="101"/>
                      </a:lnTo>
                      <a:lnTo>
                        <a:pt x="27" y="101"/>
                      </a:lnTo>
                      <a:lnTo>
                        <a:pt x="27" y="101"/>
                      </a:lnTo>
                      <a:lnTo>
                        <a:pt x="27" y="102"/>
                      </a:lnTo>
                      <a:lnTo>
                        <a:pt x="27" y="105"/>
                      </a:lnTo>
                      <a:lnTo>
                        <a:pt x="25" y="108"/>
                      </a:lnTo>
                      <a:lnTo>
                        <a:pt x="25" y="113"/>
                      </a:lnTo>
                      <a:lnTo>
                        <a:pt x="25" y="115"/>
                      </a:lnTo>
                      <a:lnTo>
                        <a:pt x="25" y="117"/>
                      </a:lnTo>
                      <a:lnTo>
                        <a:pt x="25" y="118"/>
                      </a:lnTo>
                      <a:lnTo>
                        <a:pt x="25" y="118"/>
                      </a:lnTo>
                      <a:lnTo>
                        <a:pt x="19" y="121"/>
                      </a:lnTo>
                      <a:lnTo>
                        <a:pt x="16" y="124"/>
                      </a:lnTo>
                      <a:lnTo>
                        <a:pt x="15" y="126"/>
                      </a:lnTo>
                      <a:lnTo>
                        <a:pt x="14" y="128"/>
                      </a:lnTo>
                      <a:lnTo>
                        <a:pt x="12" y="131"/>
                      </a:lnTo>
                      <a:lnTo>
                        <a:pt x="14" y="134"/>
                      </a:lnTo>
                      <a:lnTo>
                        <a:pt x="14" y="135"/>
                      </a:lnTo>
                      <a:lnTo>
                        <a:pt x="15" y="137"/>
                      </a:lnTo>
                      <a:lnTo>
                        <a:pt x="15" y="137"/>
                      </a:lnTo>
                      <a:lnTo>
                        <a:pt x="16" y="140"/>
                      </a:lnTo>
                      <a:lnTo>
                        <a:pt x="16" y="144"/>
                      </a:lnTo>
                      <a:lnTo>
                        <a:pt x="16" y="148"/>
                      </a:lnTo>
                      <a:lnTo>
                        <a:pt x="16" y="153"/>
                      </a:lnTo>
                      <a:lnTo>
                        <a:pt x="15" y="156"/>
                      </a:lnTo>
                      <a:lnTo>
                        <a:pt x="14" y="162"/>
                      </a:lnTo>
                      <a:lnTo>
                        <a:pt x="12" y="167"/>
                      </a:lnTo>
                      <a:lnTo>
                        <a:pt x="11" y="171"/>
                      </a:lnTo>
                      <a:lnTo>
                        <a:pt x="9" y="177"/>
                      </a:lnTo>
                      <a:lnTo>
                        <a:pt x="8" y="181"/>
                      </a:lnTo>
                      <a:lnTo>
                        <a:pt x="6" y="186"/>
                      </a:lnTo>
                      <a:lnTo>
                        <a:pt x="5" y="189"/>
                      </a:lnTo>
                      <a:lnTo>
                        <a:pt x="3" y="192"/>
                      </a:lnTo>
                      <a:lnTo>
                        <a:pt x="2" y="195"/>
                      </a:lnTo>
                      <a:lnTo>
                        <a:pt x="2" y="197"/>
                      </a:lnTo>
                      <a:lnTo>
                        <a:pt x="2" y="197"/>
                      </a:lnTo>
                      <a:lnTo>
                        <a:pt x="2" y="197"/>
                      </a:lnTo>
                      <a:lnTo>
                        <a:pt x="3" y="201"/>
                      </a:lnTo>
                      <a:lnTo>
                        <a:pt x="5" y="207"/>
                      </a:lnTo>
                      <a:lnTo>
                        <a:pt x="6" y="211"/>
                      </a:lnTo>
                      <a:lnTo>
                        <a:pt x="6" y="216"/>
                      </a:lnTo>
                      <a:lnTo>
                        <a:pt x="8" y="219"/>
                      </a:lnTo>
                      <a:lnTo>
                        <a:pt x="8" y="222"/>
                      </a:lnTo>
                      <a:lnTo>
                        <a:pt x="8" y="225"/>
                      </a:lnTo>
                      <a:lnTo>
                        <a:pt x="8" y="225"/>
                      </a:lnTo>
                      <a:lnTo>
                        <a:pt x="8" y="225"/>
                      </a:lnTo>
                      <a:lnTo>
                        <a:pt x="5" y="227"/>
                      </a:lnTo>
                      <a:lnTo>
                        <a:pt x="3" y="228"/>
                      </a:lnTo>
                      <a:lnTo>
                        <a:pt x="2" y="231"/>
                      </a:lnTo>
                      <a:lnTo>
                        <a:pt x="2" y="234"/>
                      </a:lnTo>
                      <a:lnTo>
                        <a:pt x="3" y="239"/>
                      </a:lnTo>
                      <a:lnTo>
                        <a:pt x="5" y="243"/>
                      </a:lnTo>
                      <a:lnTo>
                        <a:pt x="6" y="249"/>
                      </a:lnTo>
                      <a:lnTo>
                        <a:pt x="9" y="252"/>
                      </a:lnTo>
                      <a:lnTo>
                        <a:pt x="12" y="258"/>
                      </a:lnTo>
                      <a:lnTo>
                        <a:pt x="14" y="263"/>
                      </a:lnTo>
                      <a:lnTo>
                        <a:pt x="16" y="269"/>
                      </a:lnTo>
                      <a:lnTo>
                        <a:pt x="19" y="273"/>
                      </a:lnTo>
                      <a:lnTo>
                        <a:pt x="21" y="276"/>
                      </a:lnTo>
                      <a:lnTo>
                        <a:pt x="22" y="279"/>
                      </a:lnTo>
                      <a:lnTo>
                        <a:pt x="24" y="282"/>
                      </a:lnTo>
                      <a:lnTo>
                        <a:pt x="25" y="282"/>
                      </a:lnTo>
                      <a:lnTo>
                        <a:pt x="25" y="282"/>
                      </a:lnTo>
                      <a:lnTo>
                        <a:pt x="28" y="285"/>
                      </a:lnTo>
                      <a:lnTo>
                        <a:pt x="31" y="291"/>
                      </a:lnTo>
                      <a:lnTo>
                        <a:pt x="32" y="299"/>
                      </a:lnTo>
                      <a:lnTo>
                        <a:pt x="35" y="306"/>
                      </a:lnTo>
                      <a:lnTo>
                        <a:pt x="35" y="313"/>
                      </a:lnTo>
                      <a:lnTo>
                        <a:pt x="36" y="321"/>
                      </a:lnTo>
                      <a:lnTo>
                        <a:pt x="36" y="330"/>
                      </a:lnTo>
                      <a:lnTo>
                        <a:pt x="36" y="339"/>
                      </a:lnTo>
                      <a:lnTo>
                        <a:pt x="36" y="347"/>
                      </a:lnTo>
                      <a:lnTo>
                        <a:pt x="36" y="354"/>
                      </a:lnTo>
                      <a:lnTo>
                        <a:pt x="36" y="362"/>
                      </a:lnTo>
                      <a:lnTo>
                        <a:pt x="35" y="369"/>
                      </a:lnTo>
                      <a:lnTo>
                        <a:pt x="35" y="373"/>
                      </a:lnTo>
                      <a:lnTo>
                        <a:pt x="33" y="377"/>
                      </a:lnTo>
                      <a:lnTo>
                        <a:pt x="33" y="380"/>
                      </a:lnTo>
                      <a:lnTo>
                        <a:pt x="33" y="381"/>
                      </a:lnTo>
                      <a:lnTo>
                        <a:pt x="33" y="381"/>
                      </a:lnTo>
                      <a:lnTo>
                        <a:pt x="27" y="392"/>
                      </a:lnTo>
                      <a:lnTo>
                        <a:pt x="22" y="400"/>
                      </a:lnTo>
                      <a:lnTo>
                        <a:pt x="19" y="406"/>
                      </a:lnTo>
                      <a:lnTo>
                        <a:pt x="19" y="411"/>
                      </a:lnTo>
                      <a:lnTo>
                        <a:pt x="19" y="414"/>
                      </a:lnTo>
                      <a:lnTo>
                        <a:pt x="19" y="417"/>
                      </a:lnTo>
                      <a:lnTo>
                        <a:pt x="19" y="419"/>
                      </a:lnTo>
                      <a:lnTo>
                        <a:pt x="19" y="419"/>
                      </a:lnTo>
                      <a:lnTo>
                        <a:pt x="19" y="419"/>
                      </a:lnTo>
                      <a:lnTo>
                        <a:pt x="15" y="425"/>
                      </a:lnTo>
                      <a:lnTo>
                        <a:pt x="12" y="428"/>
                      </a:lnTo>
                      <a:lnTo>
                        <a:pt x="9" y="432"/>
                      </a:lnTo>
                      <a:lnTo>
                        <a:pt x="6" y="433"/>
                      </a:lnTo>
                      <a:lnTo>
                        <a:pt x="5" y="436"/>
                      </a:lnTo>
                      <a:lnTo>
                        <a:pt x="2" y="438"/>
                      </a:lnTo>
                      <a:lnTo>
                        <a:pt x="2" y="439"/>
                      </a:lnTo>
                      <a:lnTo>
                        <a:pt x="0" y="439"/>
                      </a:lnTo>
                      <a:lnTo>
                        <a:pt x="0" y="439"/>
                      </a:lnTo>
                      <a:lnTo>
                        <a:pt x="156" y="420"/>
                      </a:lnTo>
                      <a:lnTo>
                        <a:pt x="159" y="435"/>
                      </a:lnTo>
                      <a:lnTo>
                        <a:pt x="257" y="41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62" name="Freeform 54"/>
                <p:cNvSpPr>
                  <a:spLocks/>
                </p:cNvSpPr>
                <p:nvPr/>
              </p:nvSpPr>
              <p:spPr bwMode="auto">
                <a:xfrm>
                  <a:off x="5368925" y="1808163"/>
                  <a:ext cx="846137" cy="427038"/>
                </a:xfrm>
                <a:custGeom>
                  <a:avLst/>
                  <a:gdLst>
                    <a:gd name="T0" fmla="*/ 9 w 479"/>
                    <a:gd name="T1" fmla="*/ 109 h 249"/>
                    <a:gd name="T2" fmla="*/ 25 w 479"/>
                    <a:gd name="T3" fmla="*/ 128 h 249"/>
                    <a:gd name="T4" fmla="*/ 34 w 479"/>
                    <a:gd name="T5" fmla="*/ 136 h 249"/>
                    <a:gd name="T6" fmla="*/ 55 w 479"/>
                    <a:gd name="T7" fmla="*/ 137 h 249"/>
                    <a:gd name="T8" fmla="*/ 99 w 479"/>
                    <a:gd name="T9" fmla="*/ 147 h 249"/>
                    <a:gd name="T10" fmla="*/ 130 w 479"/>
                    <a:gd name="T11" fmla="*/ 158 h 249"/>
                    <a:gd name="T12" fmla="*/ 171 w 479"/>
                    <a:gd name="T13" fmla="*/ 163 h 249"/>
                    <a:gd name="T14" fmla="*/ 188 w 479"/>
                    <a:gd name="T15" fmla="*/ 179 h 249"/>
                    <a:gd name="T16" fmla="*/ 198 w 479"/>
                    <a:gd name="T17" fmla="*/ 209 h 249"/>
                    <a:gd name="T18" fmla="*/ 195 w 479"/>
                    <a:gd name="T19" fmla="*/ 224 h 249"/>
                    <a:gd name="T20" fmla="*/ 212 w 479"/>
                    <a:gd name="T21" fmla="*/ 240 h 249"/>
                    <a:gd name="T22" fmla="*/ 225 w 479"/>
                    <a:gd name="T23" fmla="*/ 237 h 249"/>
                    <a:gd name="T24" fmla="*/ 229 w 479"/>
                    <a:gd name="T25" fmla="*/ 224 h 249"/>
                    <a:gd name="T26" fmla="*/ 243 w 479"/>
                    <a:gd name="T27" fmla="*/ 197 h 249"/>
                    <a:gd name="T28" fmla="*/ 254 w 479"/>
                    <a:gd name="T29" fmla="*/ 182 h 249"/>
                    <a:gd name="T30" fmla="*/ 261 w 479"/>
                    <a:gd name="T31" fmla="*/ 158 h 249"/>
                    <a:gd name="T32" fmla="*/ 261 w 479"/>
                    <a:gd name="T33" fmla="*/ 172 h 249"/>
                    <a:gd name="T34" fmla="*/ 276 w 479"/>
                    <a:gd name="T35" fmla="*/ 163 h 249"/>
                    <a:gd name="T36" fmla="*/ 290 w 479"/>
                    <a:gd name="T37" fmla="*/ 166 h 249"/>
                    <a:gd name="T38" fmla="*/ 284 w 479"/>
                    <a:gd name="T39" fmla="*/ 182 h 249"/>
                    <a:gd name="T40" fmla="*/ 290 w 479"/>
                    <a:gd name="T41" fmla="*/ 179 h 249"/>
                    <a:gd name="T42" fmla="*/ 308 w 479"/>
                    <a:gd name="T43" fmla="*/ 163 h 249"/>
                    <a:gd name="T44" fmla="*/ 315 w 479"/>
                    <a:gd name="T45" fmla="*/ 146 h 249"/>
                    <a:gd name="T46" fmla="*/ 363 w 479"/>
                    <a:gd name="T47" fmla="*/ 127 h 249"/>
                    <a:gd name="T48" fmla="*/ 399 w 479"/>
                    <a:gd name="T49" fmla="*/ 133 h 249"/>
                    <a:gd name="T50" fmla="*/ 425 w 479"/>
                    <a:gd name="T51" fmla="*/ 149 h 249"/>
                    <a:gd name="T52" fmla="*/ 423 w 479"/>
                    <a:gd name="T53" fmla="*/ 133 h 249"/>
                    <a:gd name="T54" fmla="*/ 432 w 479"/>
                    <a:gd name="T55" fmla="*/ 125 h 249"/>
                    <a:gd name="T56" fmla="*/ 444 w 479"/>
                    <a:gd name="T57" fmla="*/ 128 h 249"/>
                    <a:gd name="T58" fmla="*/ 474 w 479"/>
                    <a:gd name="T59" fmla="*/ 122 h 249"/>
                    <a:gd name="T60" fmla="*/ 455 w 479"/>
                    <a:gd name="T61" fmla="*/ 104 h 249"/>
                    <a:gd name="T62" fmla="*/ 452 w 479"/>
                    <a:gd name="T63" fmla="*/ 84 h 249"/>
                    <a:gd name="T64" fmla="*/ 439 w 479"/>
                    <a:gd name="T65" fmla="*/ 81 h 249"/>
                    <a:gd name="T66" fmla="*/ 420 w 479"/>
                    <a:gd name="T67" fmla="*/ 83 h 249"/>
                    <a:gd name="T68" fmla="*/ 392 w 479"/>
                    <a:gd name="T69" fmla="*/ 62 h 249"/>
                    <a:gd name="T70" fmla="*/ 386 w 479"/>
                    <a:gd name="T71" fmla="*/ 54 h 249"/>
                    <a:gd name="T72" fmla="*/ 367 w 479"/>
                    <a:gd name="T73" fmla="*/ 62 h 249"/>
                    <a:gd name="T74" fmla="*/ 334 w 479"/>
                    <a:gd name="T75" fmla="*/ 68 h 249"/>
                    <a:gd name="T76" fmla="*/ 312 w 479"/>
                    <a:gd name="T77" fmla="*/ 70 h 249"/>
                    <a:gd name="T78" fmla="*/ 268 w 479"/>
                    <a:gd name="T79" fmla="*/ 98 h 249"/>
                    <a:gd name="T80" fmla="*/ 257 w 479"/>
                    <a:gd name="T81" fmla="*/ 93 h 249"/>
                    <a:gd name="T82" fmla="*/ 240 w 479"/>
                    <a:gd name="T83" fmla="*/ 97 h 249"/>
                    <a:gd name="T84" fmla="*/ 215 w 479"/>
                    <a:gd name="T85" fmla="*/ 84 h 249"/>
                    <a:gd name="T86" fmla="*/ 190 w 479"/>
                    <a:gd name="T87" fmla="*/ 60 h 249"/>
                    <a:gd name="T88" fmla="*/ 160 w 479"/>
                    <a:gd name="T89" fmla="*/ 67 h 249"/>
                    <a:gd name="T90" fmla="*/ 163 w 479"/>
                    <a:gd name="T91" fmla="*/ 57 h 249"/>
                    <a:gd name="T92" fmla="*/ 149 w 479"/>
                    <a:gd name="T93" fmla="*/ 67 h 249"/>
                    <a:gd name="T94" fmla="*/ 141 w 479"/>
                    <a:gd name="T95" fmla="*/ 54 h 249"/>
                    <a:gd name="T96" fmla="*/ 136 w 479"/>
                    <a:gd name="T97" fmla="*/ 51 h 249"/>
                    <a:gd name="T98" fmla="*/ 140 w 479"/>
                    <a:gd name="T99" fmla="*/ 43 h 249"/>
                    <a:gd name="T100" fmla="*/ 141 w 479"/>
                    <a:gd name="T101" fmla="*/ 43 h 249"/>
                    <a:gd name="T102" fmla="*/ 143 w 479"/>
                    <a:gd name="T103" fmla="*/ 50 h 249"/>
                    <a:gd name="T104" fmla="*/ 149 w 479"/>
                    <a:gd name="T105" fmla="*/ 46 h 249"/>
                    <a:gd name="T106" fmla="*/ 179 w 479"/>
                    <a:gd name="T107" fmla="*/ 7 h 249"/>
                    <a:gd name="T108" fmla="*/ 192 w 479"/>
                    <a:gd name="T109" fmla="*/ 2 h 249"/>
                    <a:gd name="T110" fmla="*/ 166 w 479"/>
                    <a:gd name="T111" fmla="*/ 1 h 249"/>
                    <a:gd name="T112" fmla="*/ 130 w 479"/>
                    <a:gd name="T113" fmla="*/ 29 h 249"/>
                    <a:gd name="T114" fmla="*/ 110 w 479"/>
                    <a:gd name="T115" fmla="*/ 47 h 249"/>
                    <a:gd name="T116" fmla="*/ 91 w 479"/>
                    <a:gd name="T117" fmla="*/ 62 h 249"/>
                    <a:gd name="T118" fmla="*/ 69 w 479"/>
                    <a:gd name="T119" fmla="*/ 76 h 249"/>
                    <a:gd name="T120" fmla="*/ 50 w 479"/>
                    <a:gd name="T121" fmla="*/ 79 h 249"/>
                    <a:gd name="T122" fmla="*/ 24 w 479"/>
                    <a:gd name="T123" fmla="*/ 98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79" h="249">
                      <a:moveTo>
                        <a:pt x="0" y="109"/>
                      </a:moveTo>
                      <a:lnTo>
                        <a:pt x="0" y="109"/>
                      </a:lnTo>
                      <a:lnTo>
                        <a:pt x="2" y="109"/>
                      </a:lnTo>
                      <a:lnTo>
                        <a:pt x="3" y="109"/>
                      </a:lnTo>
                      <a:lnTo>
                        <a:pt x="6" y="109"/>
                      </a:lnTo>
                      <a:lnTo>
                        <a:pt x="9" y="109"/>
                      </a:lnTo>
                      <a:lnTo>
                        <a:pt x="14" y="110"/>
                      </a:lnTo>
                      <a:lnTo>
                        <a:pt x="17" y="114"/>
                      </a:lnTo>
                      <a:lnTo>
                        <a:pt x="21" y="119"/>
                      </a:lnTo>
                      <a:lnTo>
                        <a:pt x="24" y="125"/>
                      </a:lnTo>
                      <a:lnTo>
                        <a:pt x="25" y="127"/>
                      </a:lnTo>
                      <a:lnTo>
                        <a:pt x="25" y="128"/>
                      </a:lnTo>
                      <a:lnTo>
                        <a:pt x="28" y="130"/>
                      </a:lnTo>
                      <a:lnTo>
                        <a:pt x="30" y="131"/>
                      </a:lnTo>
                      <a:lnTo>
                        <a:pt x="31" y="133"/>
                      </a:lnTo>
                      <a:lnTo>
                        <a:pt x="33" y="134"/>
                      </a:lnTo>
                      <a:lnTo>
                        <a:pt x="34" y="134"/>
                      </a:lnTo>
                      <a:lnTo>
                        <a:pt x="34" y="136"/>
                      </a:lnTo>
                      <a:lnTo>
                        <a:pt x="34" y="136"/>
                      </a:lnTo>
                      <a:lnTo>
                        <a:pt x="36" y="136"/>
                      </a:lnTo>
                      <a:lnTo>
                        <a:pt x="39" y="136"/>
                      </a:lnTo>
                      <a:lnTo>
                        <a:pt x="44" y="136"/>
                      </a:lnTo>
                      <a:lnTo>
                        <a:pt x="50" y="137"/>
                      </a:lnTo>
                      <a:lnTo>
                        <a:pt x="55" y="137"/>
                      </a:lnTo>
                      <a:lnTo>
                        <a:pt x="63" y="139"/>
                      </a:lnTo>
                      <a:lnTo>
                        <a:pt x="69" y="140"/>
                      </a:lnTo>
                      <a:lnTo>
                        <a:pt x="77" y="142"/>
                      </a:lnTo>
                      <a:lnTo>
                        <a:pt x="84" y="143"/>
                      </a:lnTo>
                      <a:lnTo>
                        <a:pt x="91" y="144"/>
                      </a:lnTo>
                      <a:lnTo>
                        <a:pt x="99" y="147"/>
                      </a:lnTo>
                      <a:lnTo>
                        <a:pt x="105" y="149"/>
                      </a:lnTo>
                      <a:lnTo>
                        <a:pt x="111" y="152"/>
                      </a:lnTo>
                      <a:lnTo>
                        <a:pt x="117" y="155"/>
                      </a:lnTo>
                      <a:lnTo>
                        <a:pt x="123" y="157"/>
                      </a:lnTo>
                      <a:lnTo>
                        <a:pt x="124" y="157"/>
                      </a:lnTo>
                      <a:lnTo>
                        <a:pt x="130" y="158"/>
                      </a:lnTo>
                      <a:lnTo>
                        <a:pt x="138" y="160"/>
                      </a:lnTo>
                      <a:lnTo>
                        <a:pt x="147" y="160"/>
                      </a:lnTo>
                      <a:lnTo>
                        <a:pt x="156" y="161"/>
                      </a:lnTo>
                      <a:lnTo>
                        <a:pt x="163" y="163"/>
                      </a:lnTo>
                      <a:lnTo>
                        <a:pt x="169" y="163"/>
                      </a:lnTo>
                      <a:lnTo>
                        <a:pt x="171" y="163"/>
                      </a:lnTo>
                      <a:lnTo>
                        <a:pt x="174" y="167"/>
                      </a:lnTo>
                      <a:lnTo>
                        <a:pt x="177" y="177"/>
                      </a:lnTo>
                      <a:lnTo>
                        <a:pt x="179" y="177"/>
                      </a:lnTo>
                      <a:lnTo>
                        <a:pt x="180" y="177"/>
                      </a:lnTo>
                      <a:lnTo>
                        <a:pt x="185" y="177"/>
                      </a:lnTo>
                      <a:lnTo>
                        <a:pt x="188" y="179"/>
                      </a:lnTo>
                      <a:lnTo>
                        <a:pt x="192" y="182"/>
                      </a:lnTo>
                      <a:lnTo>
                        <a:pt x="195" y="187"/>
                      </a:lnTo>
                      <a:lnTo>
                        <a:pt x="198" y="194"/>
                      </a:lnTo>
                      <a:lnTo>
                        <a:pt x="199" y="205"/>
                      </a:lnTo>
                      <a:lnTo>
                        <a:pt x="199" y="206"/>
                      </a:lnTo>
                      <a:lnTo>
                        <a:pt x="198" y="209"/>
                      </a:lnTo>
                      <a:lnTo>
                        <a:pt x="198" y="212"/>
                      </a:lnTo>
                      <a:lnTo>
                        <a:pt x="198" y="216"/>
                      </a:lnTo>
                      <a:lnTo>
                        <a:pt x="196" y="218"/>
                      </a:lnTo>
                      <a:lnTo>
                        <a:pt x="196" y="221"/>
                      </a:lnTo>
                      <a:lnTo>
                        <a:pt x="195" y="224"/>
                      </a:lnTo>
                      <a:lnTo>
                        <a:pt x="195" y="224"/>
                      </a:lnTo>
                      <a:lnTo>
                        <a:pt x="213" y="224"/>
                      </a:lnTo>
                      <a:lnTo>
                        <a:pt x="213" y="226"/>
                      </a:lnTo>
                      <a:lnTo>
                        <a:pt x="212" y="227"/>
                      </a:lnTo>
                      <a:lnTo>
                        <a:pt x="212" y="232"/>
                      </a:lnTo>
                      <a:lnTo>
                        <a:pt x="212" y="236"/>
                      </a:lnTo>
                      <a:lnTo>
                        <a:pt x="212" y="240"/>
                      </a:lnTo>
                      <a:lnTo>
                        <a:pt x="213" y="243"/>
                      </a:lnTo>
                      <a:lnTo>
                        <a:pt x="216" y="246"/>
                      </a:lnTo>
                      <a:lnTo>
                        <a:pt x="221" y="248"/>
                      </a:lnTo>
                      <a:lnTo>
                        <a:pt x="225" y="236"/>
                      </a:lnTo>
                      <a:lnTo>
                        <a:pt x="225" y="236"/>
                      </a:lnTo>
                      <a:lnTo>
                        <a:pt x="225" y="237"/>
                      </a:lnTo>
                      <a:lnTo>
                        <a:pt x="225" y="237"/>
                      </a:lnTo>
                      <a:lnTo>
                        <a:pt x="225" y="236"/>
                      </a:lnTo>
                      <a:lnTo>
                        <a:pt x="225" y="235"/>
                      </a:lnTo>
                      <a:lnTo>
                        <a:pt x="226" y="232"/>
                      </a:lnTo>
                      <a:lnTo>
                        <a:pt x="228" y="229"/>
                      </a:lnTo>
                      <a:lnTo>
                        <a:pt x="229" y="224"/>
                      </a:lnTo>
                      <a:lnTo>
                        <a:pt x="232" y="220"/>
                      </a:lnTo>
                      <a:lnTo>
                        <a:pt x="234" y="216"/>
                      </a:lnTo>
                      <a:lnTo>
                        <a:pt x="237" y="212"/>
                      </a:lnTo>
                      <a:lnTo>
                        <a:pt x="239" y="207"/>
                      </a:lnTo>
                      <a:lnTo>
                        <a:pt x="242" y="202"/>
                      </a:lnTo>
                      <a:lnTo>
                        <a:pt x="243" y="197"/>
                      </a:lnTo>
                      <a:lnTo>
                        <a:pt x="246" y="193"/>
                      </a:lnTo>
                      <a:lnTo>
                        <a:pt x="248" y="190"/>
                      </a:lnTo>
                      <a:lnTo>
                        <a:pt x="251" y="186"/>
                      </a:lnTo>
                      <a:lnTo>
                        <a:pt x="252" y="185"/>
                      </a:lnTo>
                      <a:lnTo>
                        <a:pt x="252" y="183"/>
                      </a:lnTo>
                      <a:lnTo>
                        <a:pt x="254" y="182"/>
                      </a:lnTo>
                      <a:lnTo>
                        <a:pt x="254" y="175"/>
                      </a:lnTo>
                      <a:lnTo>
                        <a:pt x="255" y="167"/>
                      </a:lnTo>
                      <a:lnTo>
                        <a:pt x="257" y="163"/>
                      </a:lnTo>
                      <a:lnTo>
                        <a:pt x="258" y="161"/>
                      </a:lnTo>
                      <a:lnTo>
                        <a:pt x="259" y="158"/>
                      </a:lnTo>
                      <a:lnTo>
                        <a:pt x="261" y="158"/>
                      </a:lnTo>
                      <a:lnTo>
                        <a:pt x="262" y="158"/>
                      </a:lnTo>
                      <a:lnTo>
                        <a:pt x="262" y="158"/>
                      </a:lnTo>
                      <a:lnTo>
                        <a:pt x="261" y="161"/>
                      </a:lnTo>
                      <a:lnTo>
                        <a:pt x="261" y="164"/>
                      </a:lnTo>
                      <a:lnTo>
                        <a:pt x="261" y="167"/>
                      </a:lnTo>
                      <a:lnTo>
                        <a:pt x="261" y="172"/>
                      </a:lnTo>
                      <a:lnTo>
                        <a:pt x="261" y="175"/>
                      </a:lnTo>
                      <a:lnTo>
                        <a:pt x="261" y="177"/>
                      </a:lnTo>
                      <a:lnTo>
                        <a:pt x="262" y="180"/>
                      </a:lnTo>
                      <a:lnTo>
                        <a:pt x="262" y="180"/>
                      </a:lnTo>
                      <a:lnTo>
                        <a:pt x="276" y="170"/>
                      </a:lnTo>
                      <a:lnTo>
                        <a:pt x="276" y="163"/>
                      </a:lnTo>
                      <a:lnTo>
                        <a:pt x="284" y="161"/>
                      </a:lnTo>
                      <a:lnTo>
                        <a:pt x="288" y="157"/>
                      </a:lnTo>
                      <a:lnTo>
                        <a:pt x="292" y="161"/>
                      </a:lnTo>
                      <a:lnTo>
                        <a:pt x="291" y="161"/>
                      </a:lnTo>
                      <a:lnTo>
                        <a:pt x="291" y="163"/>
                      </a:lnTo>
                      <a:lnTo>
                        <a:pt x="290" y="166"/>
                      </a:lnTo>
                      <a:lnTo>
                        <a:pt x="288" y="167"/>
                      </a:lnTo>
                      <a:lnTo>
                        <a:pt x="287" y="170"/>
                      </a:lnTo>
                      <a:lnTo>
                        <a:pt x="284" y="173"/>
                      </a:lnTo>
                      <a:lnTo>
                        <a:pt x="284" y="176"/>
                      </a:lnTo>
                      <a:lnTo>
                        <a:pt x="284" y="177"/>
                      </a:lnTo>
                      <a:lnTo>
                        <a:pt x="284" y="182"/>
                      </a:lnTo>
                      <a:lnTo>
                        <a:pt x="284" y="185"/>
                      </a:lnTo>
                      <a:lnTo>
                        <a:pt x="285" y="185"/>
                      </a:lnTo>
                      <a:lnTo>
                        <a:pt x="287" y="183"/>
                      </a:lnTo>
                      <a:lnTo>
                        <a:pt x="288" y="182"/>
                      </a:lnTo>
                      <a:lnTo>
                        <a:pt x="290" y="180"/>
                      </a:lnTo>
                      <a:lnTo>
                        <a:pt x="290" y="179"/>
                      </a:lnTo>
                      <a:lnTo>
                        <a:pt x="291" y="177"/>
                      </a:lnTo>
                      <a:lnTo>
                        <a:pt x="300" y="167"/>
                      </a:lnTo>
                      <a:lnTo>
                        <a:pt x="301" y="167"/>
                      </a:lnTo>
                      <a:lnTo>
                        <a:pt x="304" y="166"/>
                      </a:lnTo>
                      <a:lnTo>
                        <a:pt x="307" y="163"/>
                      </a:lnTo>
                      <a:lnTo>
                        <a:pt x="308" y="163"/>
                      </a:lnTo>
                      <a:lnTo>
                        <a:pt x="307" y="158"/>
                      </a:lnTo>
                      <a:lnTo>
                        <a:pt x="307" y="155"/>
                      </a:lnTo>
                      <a:lnTo>
                        <a:pt x="308" y="152"/>
                      </a:lnTo>
                      <a:lnTo>
                        <a:pt x="309" y="149"/>
                      </a:lnTo>
                      <a:lnTo>
                        <a:pt x="312" y="147"/>
                      </a:lnTo>
                      <a:lnTo>
                        <a:pt x="315" y="146"/>
                      </a:lnTo>
                      <a:lnTo>
                        <a:pt x="317" y="146"/>
                      </a:lnTo>
                      <a:lnTo>
                        <a:pt x="318" y="144"/>
                      </a:lnTo>
                      <a:lnTo>
                        <a:pt x="339" y="146"/>
                      </a:lnTo>
                      <a:lnTo>
                        <a:pt x="339" y="142"/>
                      </a:lnTo>
                      <a:lnTo>
                        <a:pt x="353" y="142"/>
                      </a:lnTo>
                      <a:lnTo>
                        <a:pt x="363" y="127"/>
                      </a:lnTo>
                      <a:lnTo>
                        <a:pt x="396" y="130"/>
                      </a:lnTo>
                      <a:lnTo>
                        <a:pt x="396" y="130"/>
                      </a:lnTo>
                      <a:lnTo>
                        <a:pt x="396" y="130"/>
                      </a:lnTo>
                      <a:lnTo>
                        <a:pt x="396" y="130"/>
                      </a:lnTo>
                      <a:lnTo>
                        <a:pt x="396" y="130"/>
                      </a:lnTo>
                      <a:lnTo>
                        <a:pt x="399" y="133"/>
                      </a:lnTo>
                      <a:lnTo>
                        <a:pt x="402" y="134"/>
                      </a:lnTo>
                      <a:lnTo>
                        <a:pt x="406" y="137"/>
                      </a:lnTo>
                      <a:lnTo>
                        <a:pt x="411" y="142"/>
                      </a:lnTo>
                      <a:lnTo>
                        <a:pt x="417" y="144"/>
                      </a:lnTo>
                      <a:lnTo>
                        <a:pt x="422" y="147"/>
                      </a:lnTo>
                      <a:lnTo>
                        <a:pt x="425" y="149"/>
                      </a:lnTo>
                      <a:lnTo>
                        <a:pt x="426" y="147"/>
                      </a:lnTo>
                      <a:lnTo>
                        <a:pt x="426" y="146"/>
                      </a:lnTo>
                      <a:lnTo>
                        <a:pt x="425" y="144"/>
                      </a:lnTo>
                      <a:lnTo>
                        <a:pt x="425" y="140"/>
                      </a:lnTo>
                      <a:lnTo>
                        <a:pt x="423" y="137"/>
                      </a:lnTo>
                      <a:lnTo>
                        <a:pt x="423" y="133"/>
                      </a:lnTo>
                      <a:lnTo>
                        <a:pt x="425" y="130"/>
                      </a:lnTo>
                      <a:lnTo>
                        <a:pt x="425" y="128"/>
                      </a:lnTo>
                      <a:lnTo>
                        <a:pt x="428" y="127"/>
                      </a:lnTo>
                      <a:lnTo>
                        <a:pt x="429" y="125"/>
                      </a:lnTo>
                      <a:lnTo>
                        <a:pt x="430" y="125"/>
                      </a:lnTo>
                      <a:lnTo>
                        <a:pt x="432" y="125"/>
                      </a:lnTo>
                      <a:lnTo>
                        <a:pt x="432" y="125"/>
                      </a:lnTo>
                      <a:lnTo>
                        <a:pt x="432" y="128"/>
                      </a:lnTo>
                      <a:lnTo>
                        <a:pt x="435" y="130"/>
                      </a:lnTo>
                      <a:lnTo>
                        <a:pt x="438" y="130"/>
                      </a:lnTo>
                      <a:lnTo>
                        <a:pt x="441" y="130"/>
                      </a:lnTo>
                      <a:lnTo>
                        <a:pt x="444" y="128"/>
                      </a:lnTo>
                      <a:lnTo>
                        <a:pt x="447" y="127"/>
                      </a:lnTo>
                      <a:lnTo>
                        <a:pt x="450" y="127"/>
                      </a:lnTo>
                      <a:lnTo>
                        <a:pt x="450" y="125"/>
                      </a:lnTo>
                      <a:lnTo>
                        <a:pt x="477" y="125"/>
                      </a:lnTo>
                      <a:lnTo>
                        <a:pt x="478" y="122"/>
                      </a:lnTo>
                      <a:lnTo>
                        <a:pt x="474" y="122"/>
                      </a:lnTo>
                      <a:lnTo>
                        <a:pt x="466" y="109"/>
                      </a:lnTo>
                      <a:lnTo>
                        <a:pt x="455" y="109"/>
                      </a:lnTo>
                      <a:lnTo>
                        <a:pt x="455" y="109"/>
                      </a:lnTo>
                      <a:lnTo>
                        <a:pt x="455" y="107"/>
                      </a:lnTo>
                      <a:lnTo>
                        <a:pt x="455" y="106"/>
                      </a:lnTo>
                      <a:lnTo>
                        <a:pt x="455" y="104"/>
                      </a:lnTo>
                      <a:lnTo>
                        <a:pt x="453" y="101"/>
                      </a:lnTo>
                      <a:lnTo>
                        <a:pt x="453" y="100"/>
                      </a:lnTo>
                      <a:lnTo>
                        <a:pt x="453" y="98"/>
                      </a:lnTo>
                      <a:lnTo>
                        <a:pt x="453" y="97"/>
                      </a:lnTo>
                      <a:lnTo>
                        <a:pt x="453" y="89"/>
                      </a:lnTo>
                      <a:lnTo>
                        <a:pt x="452" y="84"/>
                      </a:lnTo>
                      <a:lnTo>
                        <a:pt x="449" y="81"/>
                      </a:lnTo>
                      <a:lnTo>
                        <a:pt x="446" y="80"/>
                      </a:lnTo>
                      <a:lnTo>
                        <a:pt x="443" y="80"/>
                      </a:lnTo>
                      <a:lnTo>
                        <a:pt x="441" y="80"/>
                      </a:lnTo>
                      <a:lnTo>
                        <a:pt x="439" y="81"/>
                      </a:lnTo>
                      <a:lnTo>
                        <a:pt x="439" y="81"/>
                      </a:lnTo>
                      <a:lnTo>
                        <a:pt x="435" y="86"/>
                      </a:lnTo>
                      <a:lnTo>
                        <a:pt x="430" y="86"/>
                      </a:lnTo>
                      <a:lnTo>
                        <a:pt x="428" y="86"/>
                      </a:lnTo>
                      <a:lnTo>
                        <a:pt x="425" y="86"/>
                      </a:lnTo>
                      <a:lnTo>
                        <a:pt x="423" y="84"/>
                      </a:lnTo>
                      <a:lnTo>
                        <a:pt x="420" y="83"/>
                      </a:lnTo>
                      <a:lnTo>
                        <a:pt x="420" y="81"/>
                      </a:lnTo>
                      <a:lnTo>
                        <a:pt x="420" y="80"/>
                      </a:lnTo>
                      <a:lnTo>
                        <a:pt x="414" y="86"/>
                      </a:lnTo>
                      <a:lnTo>
                        <a:pt x="396" y="84"/>
                      </a:lnTo>
                      <a:lnTo>
                        <a:pt x="394" y="80"/>
                      </a:lnTo>
                      <a:lnTo>
                        <a:pt x="392" y="62"/>
                      </a:lnTo>
                      <a:lnTo>
                        <a:pt x="394" y="57"/>
                      </a:lnTo>
                      <a:lnTo>
                        <a:pt x="393" y="51"/>
                      </a:lnTo>
                      <a:lnTo>
                        <a:pt x="393" y="51"/>
                      </a:lnTo>
                      <a:lnTo>
                        <a:pt x="392" y="53"/>
                      </a:lnTo>
                      <a:lnTo>
                        <a:pt x="389" y="53"/>
                      </a:lnTo>
                      <a:lnTo>
                        <a:pt x="386" y="54"/>
                      </a:lnTo>
                      <a:lnTo>
                        <a:pt x="383" y="56"/>
                      </a:lnTo>
                      <a:lnTo>
                        <a:pt x="380" y="56"/>
                      </a:lnTo>
                      <a:lnTo>
                        <a:pt x="378" y="57"/>
                      </a:lnTo>
                      <a:lnTo>
                        <a:pt x="378" y="57"/>
                      </a:lnTo>
                      <a:lnTo>
                        <a:pt x="373" y="60"/>
                      </a:lnTo>
                      <a:lnTo>
                        <a:pt x="367" y="62"/>
                      </a:lnTo>
                      <a:lnTo>
                        <a:pt x="361" y="62"/>
                      </a:lnTo>
                      <a:lnTo>
                        <a:pt x="356" y="65"/>
                      </a:lnTo>
                      <a:lnTo>
                        <a:pt x="350" y="65"/>
                      </a:lnTo>
                      <a:lnTo>
                        <a:pt x="344" y="67"/>
                      </a:lnTo>
                      <a:lnTo>
                        <a:pt x="340" y="68"/>
                      </a:lnTo>
                      <a:lnTo>
                        <a:pt x="334" y="68"/>
                      </a:lnTo>
                      <a:lnTo>
                        <a:pt x="330" y="70"/>
                      </a:lnTo>
                      <a:lnTo>
                        <a:pt x="324" y="70"/>
                      </a:lnTo>
                      <a:lnTo>
                        <a:pt x="321" y="70"/>
                      </a:lnTo>
                      <a:lnTo>
                        <a:pt x="317" y="70"/>
                      </a:lnTo>
                      <a:lnTo>
                        <a:pt x="314" y="70"/>
                      </a:lnTo>
                      <a:lnTo>
                        <a:pt x="312" y="70"/>
                      </a:lnTo>
                      <a:lnTo>
                        <a:pt x="311" y="70"/>
                      </a:lnTo>
                      <a:lnTo>
                        <a:pt x="311" y="70"/>
                      </a:lnTo>
                      <a:lnTo>
                        <a:pt x="279" y="100"/>
                      </a:lnTo>
                      <a:lnTo>
                        <a:pt x="273" y="98"/>
                      </a:lnTo>
                      <a:lnTo>
                        <a:pt x="273" y="98"/>
                      </a:lnTo>
                      <a:lnTo>
                        <a:pt x="268" y="98"/>
                      </a:lnTo>
                      <a:lnTo>
                        <a:pt x="267" y="98"/>
                      </a:lnTo>
                      <a:lnTo>
                        <a:pt x="264" y="98"/>
                      </a:lnTo>
                      <a:lnTo>
                        <a:pt x="261" y="98"/>
                      </a:lnTo>
                      <a:lnTo>
                        <a:pt x="259" y="98"/>
                      </a:lnTo>
                      <a:lnTo>
                        <a:pt x="258" y="94"/>
                      </a:lnTo>
                      <a:lnTo>
                        <a:pt x="257" y="93"/>
                      </a:lnTo>
                      <a:lnTo>
                        <a:pt x="254" y="92"/>
                      </a:lnTo>
                      <a:lnTo>
                        <a:pt x="251" y="93"/>
                      </a:lnTo>
                      <a:lnTo>
                        <a:pt x="246" y="94"/>
                      </a:lnTo>
                      <a:lnTo>
                        <a:pt x="243" y="95"/>
                      </a:lnTo>
                      <a:lnTo>
                        <a:pt x="242" y="97"/>
                      </a:lnTo>
                      <a:lnTo>
                        <a:pt x="240" y="97"/>
                      </a:lnTo>
                      <a:lnTo>
                        <a:pt x="225" y="97"/>
                      </a:lnTo>
                      <a:lnTo>
                        <a:pt x="222" y="92"/>
                      </a:lnTo>
                      <a:lnTo>
                        <a:pt x="222" y="90"/>
                      </a:lnTo>
                      <a:lnTo>
                        <a:pt x="221" y="89"/>
                      </a:lnTo>
                      <a:lnTo>
                        <a:pt x="218" y="86"/>
                      </a:lnTo>
                      <a:lnTo>
                        <a:pt x="215" y="84"/>
                      </a:lnTo>
                      <a:lnTo>
                        <a:pt x="213" y="81"/>
                      </a:lnTo>
                      <a:lnTo>
                        <a:pt x="210" y="79"/>
                      </a:lnTo>
                      <a:lnTo>
                        <a:pt x="207" y="76"/>
                      </a:lnTo>
                      <a:lnTo>
                        <a:pt x="206" y="74"/>
                      </a:lnTo>
                      <a:lnTo>
                        <a:pt x="199" y="65"/>
                      </a:lnTo>
                      <a:lnTo>
                        <a:pt x="190" y="60"/>
                      </a:lnTo>
                      <a:lnTo>
                        <a:pt x="183" y="59"/>
                      </a:lnTo>
                      <a:lnTo>
                        <a:pt x="176" y="59"/>
                      </a:lnTo>
                      <a:lnTo>
                        <a:pt x="169" y="62"/>
                      </a:lnTo>
                      <a:lnTo>
                        <a:pt x="165" y="64"/>
                      </a:lnTo>
                      <a:lnTo>
                        <a:pt x="162" y="65"/>
                      </a:lnTo>
                      <a:lnTo>
                        <a:pt x="160" y="67"/>
                      </a:lnTo>
                      <a:lnTo>
                        <a:pt x="160" y="67"/>
                      </a:lnTo>
                      <a:lnTo>
                        <a:pt x="160" y="65"/>
                      </a:lnTo>
                      <a:lnTo>
                        <a:pt x="162" y="62"/>
                      </a:lnTo>
                      <a:lnTo>
                        <a:pt x="162" y="62"/>
                      </a:lnTo>
                      <a:lnTo>
                        <a:pt x="163" y="60"/>
                      </a:lnTo>
                      <a:lnTo>
                        <a:pt x="163" y="57"/>
                      </a:lnTo>
                      <a:lnTo>
                        <a:pt x="163" y="56"/>
                      </a:lnTo>
                      <a:lnTo>
                        <a:pt x="163" y="56"/>
                      </a:lnTo>
                      <a:lnTo>
                        <a:pt x="159" y="57"/>
                      </a:lnTo>
                      <a:lnTo>
                        <a:pt x="154" y="59"/>
                      </a:lnTo>
                      <a:lnTo>
                        <a:pt x="152" y="62"/>
                      </a:lnTo>
                      <a:lnTo>
                        <a:pt x="149" y="67"/>
                      </a:lnTo>
                      <a:lnTo>
                        <a:pt x="146" y="71"/>
                      </a:lnTo>
                      <a:lnTo>
                        <a:pt x="144" y="74"/>
                      </a:lnTo>
                      <a:lnTo>
                        <a:pt x="143" y="77"/>
                      </a:lnTo>
                      <a:lnTo>
                        <a:pt x="143" y="77"/>
                      </a:lnTo>
                      <a:lnTo>
                        <a:pt x="141" y="54"/>
                      </a:lnTo>
                      <a:lnTo>
                        <a:pt x="141" y="54"/>
                      </a:lnTo>
                      <a:lnTo>
                        <a:pt x="141" y="56"/>
                      </a:lnTo>
                      <a:lnTo>
                        <a:pt x="140" y="56"/>
                      </a:lnTo>
                      <a:lnTo>
                        <a:pt x="138" y="56"/>
                      </a:lnTo>
                      <a:lnTo>
                        <a:pt x="137" y="54"/>
                      </a:lnTo>
                      <a:lnTo>
                        <a:pt x="137" y="53"/>
                      </a:lnTo>
                      <a:lnTo>
                        <a:pt x="136" y="51"/>
                      </a:lnTo>
                      <a:lnTo>
                        <a:pt x="137" y="47"/>
                      </a:lnTo>
                      <a:lnTo>
                        <a:pt x="137" y="44"/>
                      </a:lnTo>
                      <a:lnTo>
                        <a:pt x="138" y="41"/>
                      </a:lnTo>
                      <a:lnTo>
                        <a:pt x="138" y="41"/>
                      </a:lnTo>
                      <a:lnTo>
                        <a:pt x="140" y="41"/>
                      </a:lnTo>
                      <a:lnTo>
                        <a:pt x="140" y="43"/>
                      </a:lnTo>
                      <a:lnTo>
                        <a:pt x="141" y="44"/>
                      </a:lnTo>
                      <a:lnTo>
                        <a:pt x="141" y="46"/>
                      </a:lnTo>
                      <a:lnTo>
                        <a:pt x="141" y="46"/>
                      </a:lnTo>
                      <a:lnTo>
                        <a:pt x="141" y="46"/>
                      </a:lnTo>
                      <a:lnTo>
                        <a:pt x="141" y="44"/>
                      </a:lnTo>
                      <a:lnTo>
                        <a:pt x="141" y="43"/>
                      </a:lnTo>
                      <a:lnTo>
                        <a:pt x="141" y="41"/>
                      </a:lnTo>
                      <a:lnTo>
                        <a:pt x="140" y="40"/>
                      </a:lnTo>
                      <a:lnTo>
                        <a:pt x="140" y="40"/>
                      </a:lnTo>
                      <a:lnTo>
                        <a:pt x="141" y="41"/>
                      </a:lnTo>
                      <a:lnTo>
                        <a:pt x="141" y="46"/>
                      </a:lnTo>
                      <a:lnTo>
                        <a:pt x="143" y="50"/>
                      </a:lnTo>
                      <a:lnTo>
                        <a:pt x="144" y="51"/>
                      </a:lnTo>
                      <a:lnTo>
                        <a:pt x="146" y="51"/>
                      </a:lnTo>
                      <a:lnTo>
                        <a:pt x="147" y="51"/>
                      </a:lnTo>
                      <a:lnTo>
                        <a:pt x="147" y="49"/>
                      </a:lnTo>
                      <a:lnTo>
                        <a:pt x="149" y="47"/>
                      </a:lnTo>
                      <a:lnTo>
                        <a:pt x="149" y="46"/>
                      </a:lnTo>
                      <a:lnTo>
                        <a:pt x="149" y="46"/>
                      </a:lnTo>
                      <a:lnTo>
                        <a:pt x="156" y="38"/>
                      </a:lnTo>
                      <a:lnTo>
                        <a:pt x="157" y="31"/>
                      </a:lnTo>
                      <a:lnTo>
                        <a:pt x="174" y="16"/>
                      </a:lnTo>
                      <a:lnTo>
                        <a:pt x="180" y="7"/>
                      </a:lnTo>
                      <a:lnTo>
                        <a:pt x="179" y="7"/>
                      </a:lnTo>
                      <a:lnTo>
                        <a:pt x="179" y="8"/>
                      </a:lnTo>
                      <a:lnTo>
                        <a:pt x="179" y="8"/>
                      </a:lnTo>
                      <a:lnTo>
                        <a:pt x="180" y="8"/>
                      </a:lnTo>
                      <a:lnTo>
                        <a:pt x="188" y="5"/>
                      </a:lnTo>
                      <a:lnTo>
                        <a:pt x="190" y="4"/>
                      </a:lnTo>
                      <a:lnTo>
                        <a:pt x="192" y="2"/>
                      </a:lnTo>
                      <a:lnTo>
                        <a:pt x="189" y="1"/>
                      </a:lnTo>
                      <a:lnTo>
                        <a:pt x="185" y="1"/>
                      </a:lnTo>
                      <a:lnTo>
                        <a:pt x="182" y="0"/>
                      </a:lnTo>
                      <a:lnTo>
                        <a:pt x="177" y="0"/>
                      </a:lnTo>
                      <a:lnTo>
                        <a:pt x="176" y="0"/>
                      </a:lnTo>
                      <a:lnTo>
                        <a:pt x="166" y="1"/>
                      </a:lnTo>
                      <a:lnTo>
                        <a:pt x="156" y="4"/>
                      </a:lnTo>
                      <a:lnTo>
                        <a:pt x="149" y="10"/>
                      </a:lnTo>
                      <a:lnTo>
                        <a:pt x="141" y="16"/>
                      </a:lnTo>
                      <a:lnTo>
                        <a:pt x="137" y="21"/>
                      </a:lnTo>
                      <a:lnTo>
                        <a:pt x="133" y="26"/>
                      </a:lnTo>
                      <a:lnTo>
                        <a:pt x="130" y="29"/>
                      </a:lnTo>
                      <a:lnTo>
                        <a:pt x="130" y="30"/>
                      </a:lnTo>
                      <a:lnTo>
                        <a:pt x="123" y="31"/>
                      </a:lnTo>
                      <a:lnTo>
                        <a:pt x="119" y="34"/>
                      </a:lnTo>
                      <a:lnTo>
                        <a:pt x="114" y="38"/>
                      </a:lnTo>
                      <a:lnTo>
                        <a:pt x="111" y="43"/>
                      </a:lnTo>
                      <a:lnTo>
                        <a:pt x="110" y="47"/>
                      </a:lnTo>
                      <a:lnTo>
                        <a:pt x="107" y="51"/>
                      </a:lnTo>
                      <a:lnTo>
                        <a:pt x="105" y="54"/>
                      </a:lnTo>
                      <a:lnTo>
                        <a:pt x="102" y="56"/>
                      </a:lnTo>
                      <a:lnTo>
                        <a:pt x="100" y="57"/>
                      </a:lnTo>
                      <a:lnTo>
                        <a:pt x="96" y="59"/>
                      </a:lnTo>
                      <a:lnTo>
                        <a:pt x="91" y="62"/>
                      </a:lnTo>
                      <a:lnTo>
                        <a:pt x="87" y="65"/>
                      </a:lnTo>
                      <a:lnTo>
                        <a:pt x="83" y="68"/>
                      </a:lnTo>
                      <a:lnTo>
                        <a:pt x="80" y="71"/>
                      </a:lnTo>
                      <a:lnTo>
                        <a:pt x="77" y="74"/>
                      </a:lnTo>
                      <a:lnTo>
                        <a:pt x="77" y="76"/>
                      </a:lnTo>
                      <a:lnTo>
                        <a:pt x="69" y="76"/>
                      </a:lnTo>
                      <a:lnTo>
                        <a:pt x="61" y="76"/>
                      </a:lnTo>
                      <a:lnTo>
                        <a:pt x="61" y="77"/>
                      </a:lnTo>
                      <a:lnTo>
                        <a:pt x="58" y="77"/>
                      </a:lnTo>
                      <a:lnTo>
                        <a:pt x="55" y="77"/>
                      </a:lnTo>
                      <a:lnTo>
                        <a:pt x="54" y="79"/>
                      </a:lnTo>
                      <a:lnTo>
                        <a:pt x="50" y="79"/>
                      </a:lnTo>
                      <a:lnTo>
                        <a:pt x="47" y="80"/>
                      </a:lnTo>
                      <a:lnTo>
                        <a:pt x="45" y="81"/>
                      </a:lnTo>
                      <a:lnTo>
                        <a:pt x="44" y="81"/>
                      </a:lnTo>
                      <a:lnTo>
                        <a:pt x="38" y="89"/>
                      </a:lnTo>
                      <a:lnTo>
                        <a:pt x="31" y="94"/>
                      </a:lnTo>
                      <a:lnTo>
                        <a:pt x="24" y="98"/>
                      </a:lnTo>
                      <a:lnTo>
                        <a:pt x="17" y="101"/>
                      </a:lnTo>
                      <a:lnTo>
                        <a:pt x="9" y="104"/>
                      </a:lnTo>
                      <a:lnTo>
                        <a:pt x="5" y="107"/>
                      </a:lnTo>
                      <a:lnTo>
                        <a:pt x="0" y="107"/>
                      </a:lnTo>
                      <a:lnTo>
                        <a:pt x="0" y="10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63" name="Freeform 55"/>
                <p:cNvSpPr>
                  <a:spLocks/>
                </p:cNvSpPr>
                <p:nvPr/>
              </p:nvSpPr>
              <p:spPr bwMode="auto">
                <a:xfrm>
                  <a:off x="5368925" y="1808163"/>
                  <a:ext cx="846137" cy="427038"/>
                </a:xfrm>
                <a:custGeom>
                  <a:avLst/>
                  <a:gdLst>
                    <a:gd name="T0" fmla="*/ 9 w 479"/>
                    <a:gd name="T1" fmla="*/ 109 h 249"/>
                    <a:gd name="T2" fmla="*/ 25 w 479"/>
                    <a:gd name="T3" fmla="*/ 128 h 249"/>
                    <a:gd name="T4" fmla="*/ 34 w 479"/>
                    <a:gd name="T5" fmla="*/ 136 h 249"/>
                    <a:gd name="T6" fmla="*/ 63 w 479"/>
                    <a:gd name="T7" fmla="*/ 139 h 249"/>
                    <a:gd name="T8" fmla="*/ 111 w 479"/>
                    <a:gd name="T9" fmla="*/ 152 h 249"/>
                    <a:gd name="T10" fmla="*/ 147 w 479"/>
                    <a:gd name="T11" fmla="*/ 160 h 249"/>
                    <a:gd name="T12" fmla="*/ 177 w 479"/>
                    <a:gd name="T13" fmla="*/ 177 h 249"/>
                    <a:gd name="T14" fmla="*/ 198 w 479"/>
                    <a:gd name="T15" fmla="*/ 194 h 249"/>
                    <a:gd name="T16" fmla="*/ 196 w 479"/>
                    <a:gd name="T17" fmla="*/ 218 h 249"/>
                    <a:gd name="T18" fmla="*/ 212 w 479"/>
                    <a:gd name="T19" fmla="*/ 227 h 249"/>
                    <a:gd name="T20" fmla="*/ 225 w 479"/>
                    <a:gd name="T21" fmla="*/ 236 h 249"/>
                    <a:gd name="T22" fmla="*/ 225 w 479"/>
                    <a:gd name="T23" fmla="*/ 235 h 249"/>
                    <a:gd name="T24" fmla="*/ 239 w 479"/>
                    <a:gd name="T25" fmla="*/ 207 h 249"/>
                    <a:gd name="T26" fmla="*/ 252 w 479"/>
                    <a:gd name="T27" fmla="*/ 183 h 249"/>
                    <a:gd name="T28" fmla="*/ 259 w 479"/>
                    <a:gd name="T29" fmla="*/ 158 h 249"/>
                    <a:gd name="T30" fmla="*/ 261 w 479"/>
                    <a:gd name="T31" fmla="*/ 167 h 249"/>
                    <a:gd name="T32" fmla="*/ 276 w 479"/>
                    <a:gd name="T33" fmla="*/ 163 h 249"/>
                    <a:gd name="T34" fmla="*/ 290 w 479"/>
                    <a:gd name="T35" fmla="*/ 166 h 249"/>
                    <a:gd name="T36" fmla="*/ 284 w 479"/>
                    <a:gd name="T37" fmla="*/ 182 h 249"/>
                    <a:gd name="T38" fmla="*/ 291 w 479"/>
                    <a:gd name="T39" fmla="*/ 177 h 249"/>
                    <a:gd name="T40" fmla="*/ 308 w 479"/>
                    <a:gd name="T41" fmla="*/ 163 h 249"/>
                    <a:gd name="T42" fmla="*/ 317 w 479"/>
                    <a:gd name="T43" fmla="*/ 146 h 249"/>
                    <a:gd name="T44" fmla="*/ 396 w 479"/>
                    <a:gd name="T45" fmla="*/ 130 h 249"/>
                    <a:gd name="T46" fmla="*/ 406 w 479"/>
                    <a:gd name="T47" fmla="*/ 137 h 249"/>
                    <a:gd name="T48" fmla="*/ 426 w 479"/>
                    <a:gd name="T49" fmla="*/ 146 h 249"/>
                    <a:gd name="T50" fmla="*/ 425 w 479"/>
                    <a:gd name="T51" fmla="*/ 128 h 249"/>
                    <a:gd name="T52" fmla="*/ 432 w 479"/>
                    <a:gd name="T53" fmla="*/ 128 h 249"/>
                    <a:gd name="T54" fmla="*/ 450 w 479"/>
                    <a:gd name="T55" fmla="*/ 125 h 249"/>
                    <a:gd name="T56" fmla="*/ 455 w 479"/>
                    <a:gd name="T57" fmla="*/ 109 h 249"/>
                    <a:gd name="T58" fmla="*/ 453 w 479"/>
                    <a:gd name="T59" fmla="*/ 97 h 249"/>
                    <a:gd name="T60" fmla="*/ 441 w 479"/>
                    <a:gd name="T61" fmla="*/ 80 h 249"/>
                    <a:gd name="T62" fmla="*/ 425 w 479"/>
                    <a:gd name="T63" fmla="*/ 86 h 249"/>
                    <a:gd name="T64" fmla="*/ 394 w 479"/>
                    <a:gd name="T65" fmla="*/ 80 h 249"/>
                    <a:gd name="T66" fmla="*/ 389 w 479"/>
                    <a:gd name="T67" fmla="*/ 53 h 249"/>
                    <a:gd name="T68" fmla="*/ 373 w 479"/>
                    <a:gd name="T69" fmla="*/ 60 h 249"/>
                    <a:gd name="T70" fmla="*/ 334 w 479"/>
                    <a:gd name="T71" fmla="*/ 68 h 249"/>
                    <a:gd name="T72" fmla="*/ 311 w 479"/>
                    <a:gd name="T73" fmla="*/ 70 h 249"/>
                    <a:gd name="T74" fmla="*/ 267 w 479"/>
                    <a:gd name="T75" fmla="*/ 98 h 249"/>
                    <a:gd name="T76" fmla="*/ 254 w 479"/>
                    <a:gd name="T77" fmla="*/ 92 h 249"/>
                    <a:gd name="T78" fmla="*/ 222 w 479"/>
                    <a:gd name="T79" fmla="*/ 92 h 249"/>
                    <a:gd name="T80" fmla="*/ 210 w 479"/>
                    <a:gd name="T81" fmla="*/ 79 h 249"/>
                    <a:gd name="T82" fmla="*/ 176 w 479"/>
                    <a:gd name="T83" fmla="*/ 59 h 249"/>
                    <a:gd name="T84" fmla="*/ 160 w 479"/>
                    <a:gd name="T85" fmla="*/ 65 h 249"/>
                    <a:gd name="T86" fmla="*/ 163 w 479"/>
                    <a:gd name="T87" fmla="*/ 56 h 249"/>
                    <a:gd name="T88" fmla="*/ 143 w 479"/>
                    <a:gd name="T89" fmla="*/ 77 h 249"/>
                    <a:gd name="T90" fmla="*/ 138 w 479"/>
                    <a:gd name="T91" fmla="*/ 56 h 249"/>
                    <a:gd name="T92" fmla="*/ 138 w 479"/>
                    <a:gd name="T93" fmla="*/ 41 h 249"/>
                    <a:gd name="T94" fmla="*/ 141 w 479"/>
                    <a:gd name="T95" fmla="*/ 46 h 249"/>
                    <a:gd name="T96" fmla="*/ 141 w 479"/>
                    <a:gd name="T97" fmla="*/ 41 h 249"/>
                    <a:gd name="T98" fmla="*/ 147 w 479"/>
                    <a:gd name="T99" fmla="*/ 49 h 249"/>
                    <a:gd name="T100" fmla="*/ 180 w 479"/>
                    <a:gd name="T101" fmla="*/ 7 h 249"/>
                    <a:gd name="T102" fmla="*/ 188 w 479"/>
                    <a:gd name="T103" fmla="*/ 5 h 249"/>
                    <a:gd name="T104" fmla="*/ 176 w 479"/>
                    <a:gd name="T105" fmla="*/ 0 h 249"/>
                    <a:gd name="T106" fmla="*/ 133 w 479"/>
                    <a:gd name="T107" fmla="*/ 26 h 249"/>
                    <a:gd name="T108" fmla="*/ 111 w 479"/>
                    <a:gd name="T109" fmla="*/ 43 h 249"/>
                    <a:gd name="T110" fmla="*/ 96 w 479"/>
                    <a:gd name="T111" fmla="*/ 59 h 249"/>
                    <a:gd name="T112" fmla="*/ 69 w 479"/>
                    <a:gd name="T113" fmla="*/ 76 h 249"/>
                    <a:gd name="T114" fmla="*/ 50 w 479"/>
                    <a:gd name="T115" fmla="*/ 79 h 249"/>
                    <a:gd name="T116" fmla="*/ 24 w 479"/>
                    <a:gd name="T117" fmla="*/ 98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79" h="249">
                      <a:moveTo>
                        <a:pt x="0" y="109"/>
                      </a:moveTo>
                      <a:lnTo>
                        <a:pt x="0" y="109"/>
                      </a:lnTo>
                      <a:lnTo>
                        <a:pt x="0" y="109"/>
                      </a:lnTo>
                      <a:lnTo>
                        <a:pt x="2" y="109"/>
                      </a:lnTo>
                      <a:lnTo>
                        <a:pt x="3" y="109"/>
                      </a:lnTo>
                      <a:lnTo>
                        <a:pt x="6" y="109"/>
                      </a:lnTo>
                      <a:lnTo>
                        <a:pt x="9" y="109"/>
                      </a:lnTo>
                      <a:lnTo>
                        <a:pt x="14" y="110"/>
                      </a:lnTo>
                      <a:lnTo>
                        <a:pt x="17" y="114"/>
                      </a:lnTo>
                      <a:lnTo>
                        <a:pt x="21" y="119"/>
                      </a:lnTo>
                      <a:lnTo>
                        <a:pt x="24" y="125"/>
                      </a:lnTo>
                      <a:lnTo>
                        <a:pt x="24" y="125"/>
                      </a:lnTo>
                      <a:lnTo>
                        <a:pt x="25" y="127"/>
                      </a:lnTo>
                      <a:lnTo>
                        <a:pt x="25" y="128"/>
                      </a:lnTo>
                      <a:lnTo>
                        <a:pt x="28" y="130"/>
                      </a:lnTo>
                      <a:lnTo>
                        <a:pt x="30" y="131"/>
                      </a:lnTo>
                      <a:lnTo>
                        <a:pt x="31" y="133"/>
                      </a:lnTo>
                      <a:lnTo>
                        <a:pt x="33" y="134"/>
                      </a:lnTo>
                      <a:lnTo>
                        <a:pt x="34" y="134"/>
                      </a:lnTo>
                      <a:lnTo>
                        <a:pt x="34" y="136"/>
                      </a:lnTo>
                      <a:lnTo>
                        <a:pt x="34" y="136"/>
                      </a:lnTo>
                      <a:lnTo>
                        <a:pt x="34" y="136"/>
                      </a:lnTo>
                      <a:lnTo>
                        <a:pt x="36" y="136"/>
                      </a:lnTo>
                      <a:lnTo>
                        <a:pt x="39" y="136"/>
                      </a:lnTo>
                      <a:lnTo>
                        <a:pt x="44" y="136"/>
                      </a:lnTo>
                      <a:lnTo>
                        <a:pt x="50" y="137"/>
                      </a:lnTo>
                      <a:lnTo>
                        <a:pt x="55" y="137"/>
                      </a:lnTo>
                      <a:lnTo>
                        <a:pt x="63" y="139"/>
                      </a:lnTo>
                      <a:lnTo>
                        <a:pt x="69" y="140"/>
                      </a:lnTo>
                      <a:lnTo>
                        <a:pt x="77" y="142"/>
                      </a:lnTo>
                      <a:lnTo>
                        <a:pt x="84" y="143"/>
                      </a:lnTo>
                      <a:lnTo>
                        <a:pt x="91" y="144"/>
                      </a:lnTo>
                      <a:lnTo>
                        <a:pt x="99" y="147"/>
                      </a:lnTo>
                      <a:lnTo>
                        <a:pt x="105" y="149"/>
                      </a:lnTo>
                      <a:lnTo>
                        <a:pt x="111" y="152"/>
                      </a:lnTo>
                      <a:lnTo>
                        <a:pt x="117" y="155"/>
                      </a:lnTo>
                      <a:lnTo>
                        <a:pt x="123" y="157"/>
                      </a:lnTo>
                      <a:lnTo>
                        <a:pt x="123" y="157"/>
                      </a:lnTo>
                      <a:lnTo>
                        <a:pt x="124" y="157"/>
                      </a:lnTo>
                      <a:lnTo>
                        <a:pt x="130" y="158"/>
                      </a:lnTo>
                      <a:lnTo>
                        <a:pt x="138" y="160"/>
                      </a:lnTo>
                      <a:lnTo>
                        <a:pt x="147" y="160"/>
                      </a:lnTo>
                      <a:lnTo>
                        <a:pt x="156" y="161"/>
                      </a:lnTo>
                      <a:lnTo>
                        <a:pt x="163" y="163"/>
                      </a:lnTo>
                      <a:lnTo>
                        <a:pt x="169" y="163"/>
                      </a:lnTo>
                      <a:lnTo>
                        <a:pt x="171" y="163"/>
                      </a:lnTo>
                      <a:lnTo>
                        <a:pt x="174" y="167"/>
                      </a:lnTo>
                      <a:lnTo>
                        <a:pt x="177" y="177"/>
                      </a:lnTo>
                      <a:lnTo>
                        <a:pt x="177" y="177"/>
                      </a:lnTo>
                      <a:lnTo>
                        <a:pt x="179" y="177"/>
                      </a:lnTo>
                      <a:lnTo>
                        <a:pt x="180" y="177"/>
                      </a:lnTo>
                      <a:lnTo>
                        <a:pt x="185" y="177"/>
                      </a:lnTo>
                      <a:lnTo>
                        <a:pt x="188" y="179"/>
                      </a:lnTo>
                      <a:lnTo>
                        <a:pt x="192" y="182"/>
                      </a:lnTo>
                      <a:lnTo>
                        <a:pt x="195" y="187"/>
                      </a:lnTo>
                      <a:lnTo>
                        <a:pt x="198" y="194"/>
                      </a:lnTo>
                      <a:lnTo>
                        <a:pt x="199" y="205"/>
                      </a:lnTo>
                      <a:lnTo>
                        <a:pt x="199" y="205"/>
                      </a:lnTo>
                      <a:lnTo>
                        <a:pt x="199" y="206"/>
                      </a:lnTo>
                      <a:lnTo>
                        <a:pt x="198" y="209"/>
                      </a:lnTo>
                      <a:lnTo>
                        <a:pt x="198" y="212"/>
                      </a:lnTo>
                      <a:lnTo>
                        <a:pt x="198" y="216"/>
                      </a:lnTo>
                      <a:lnTo>
                        <a:pt x="196" y="218"/>
                      </a:lnTo>
                      <a:lnTo>
                        <a:pt x="196" y="221"/>
                      </a:lnTo>
                      <a:lnTo>
                        <a:pt x="195" y="224"/>
                      </a:lnTo>
                      <a:lnTo>
                        <a:pt x="195" y="224"/>
                      </a:lnTo>
                      <a:lnTo>
                        <a:pt x="213" y="224"/>
                      </a:lnTo>
                      <a:lnTo>
                        <a:pt x="213" y="224"/>
                      </a:lnTo>
                      <a:lnTo>
                        <a:pt x="213" y="226"/>
                      </a:lnTo>
                      <a:lnTo>
                        <a:pt x="212" y="227"/>
                      </a:lnTo>
                      <a:lnTo>
                        <a:pt x="212" y="232"/>
                      </a:lnTo>
                      <a:lnTo>
                        <a:pt x="212" y="236"/>
                      </a:lnTo>
                      <a:lnTo>
                        <a:pt x="212" y="240"/>
                      </a:lnTo>
                      <a:lnTo>
                        <a:pt x="213" y="243"/>
                      </a:lnTo>
                      <a:lnTo>
                        <a:pt x="216" y="246"/>
                      </a:lnTo>
                      <a:lnTo>
                        <a:pt x="221" y="248"/>
                      </a:lnTo>
                      <a:lnTo>
                        <a:pt x="225" y="236"/>
                      </a:lnTo>
                      <a:lnTo>
                        <a:pt x="225" y="236"/>
                      </a:lnTo>
                      <a:lnTo>
                        <a:pt x="225" y="236"/>
                      </a:lnTo>
                      <a:lnTo>
                        <a:pt x="225" y="237"/>
                      </a:lnTo>
                      <a:lnTo>
                        <a:pt x="225" y="237"/>
                      </a:lnTo>
                      <a:lnTo>
                        <a:pt x="225" y="236"/>
                      </a:lnTo>
                      <a:lnTo>
                        <a:pt x="225" y="236"/>
                      </a:lnTo>
                      <a:lnTo>
                        <a:pt x="225" y="235"/>
                      </a:lnTo>
                      <a:lnTo>
                        <a:pt x="226" y="232"/>
                      </a:lnTo>
                      <a:lnTo>
                        <a:pt x="228" y="229"/>
                      </a:lnTo>
                      <a:lnTo>
                        <a:pt x="229" y="224"/>
                      </a:lnTo>
                      <a:lnTo>
                        <a:pt x="232" y="220"/>
                      </a:lnTo>
                      <a:lnTo>
                        <a:pt x="234" y="216"/>
                      </a:lnTo>
                      <a:lnTo>
                        <a:pt x="237" y="212"/>
                      </a:lnTo>
                      <a:lnTo>
                        <a:pt x="239" y="207"/>
                      </a:lnTo>
                      <a:lnTo>
                        <a:pt x="242" y="202"/>
                      </a:lnTo>
                      <a:lnTo>
                        <a:pt x="243" y="197"/>
                      </a:lnTo>
                      <a:lnTo>
                        <a:pt x="246" y="193"/>
                      </a:lnTo>
                      <a:lnTo>
                        <a:pt x="248" y="190"/>
                      </a:lnTo>
                      <a:lnTo>
                        <a:pt x="251" y="186"/>
                      </a:lnTo>
                      <a:lnTo>
                        <a:pt x="252" y="185"/>
                      </a:lnTo>
                      <a:lnTo>
                        <a:pt x="252" y="183"/>
                      </a:lnTo>
                      <a:lnTo>
                        <a:pt x="254" y="182"/>
                      </a:lnTo>
                      <a:lnTo>
                        <a:pt x="254" y="182"/>
                      </a:lnTo>
                      <a:lnTo>
                        <a:pt x="254" y="175"/>
                      </a:lnTo>
                      <a:lnTo>
                        <a:pt x="255" y="167"/>
                      </a:lnTo>
                      <a:lnTo>
                        <a:pt x="257" y="163"/>
                      </a:lnTo>
                      <a:lnTo>
                        <a:pt x="258" y="161"/>
                      </a:lnTo>
                      <a:lnTo>
                        <a:pt x="259" y="158"/>
                      </a:lnTo>
                      <a:lnTo>
                        <a:pt x="261" y="158"/>
                      </a:lnTo>
                      <a:lnTo>
                        <a:pt x="262" y="158"/>
                      </a:lnTo>
                      <a:lnTo>
                        <a:pt x="262" y="158"/>
                      </a:lnTo>
                      <a:lnTo>
                        <a:pt x="262" y="158"/>
                      </a:lnTo>
                      <a:lnTo>
                        <a:pt x="261" y="161"/>
                      </a:lnTo>
                      <a:lnTo>
                        <a:pt x="261" y="164"/>
                      </a:lnTo>
                      <a:lnTo>
                        <a:pt x="261" y="167"/>
                      </a:lnTo>
                      <a:lnTo>
                        <a:pt x="261" y="172"/>
                      </a:lnTo>
                      <a:lnTo>
                        <a:pt x="261" y="175"/>
                      </a:lnTo>
                      <a:lnTo>
                        <a:pt x="261" y="177"/>
                      </a:lnTo>
                      <a:lnTo>
                        <a:pt x="262" y="180"/>
                      </a:lnTo>
                      <a:lnTo>
                        <a:pt x="262" y="180"/>
                      </a:lnTo>
                      <a:lnTo>
                        <a:pt x="276" y="170"/>
                      </a:lnTo>
                      <a:lnTo>
                        <a:pt x="276" y="163"/>
                      </a:lnTo>
                      <a:lnTo>
                        <a:pt x="284" y="161"/>
                      </a:lnTo>
                      <a:lnTo>
                        <a:pt x="288" y="157"/>
                      </a:lnTo>
                      <a:lnTo>
                        <a:pt x="292" y="161"/>
                      </a:lnTo>
                      <a:lnTo>
                        <a:pt x="292" y="161"/>
                      </a:lnTo>
                      <a:lnTo>
                        <a:pt x="291" y="161"/>
                      </a:lnTo>
                      <a:lnTo>
                        <a:pt x="291" y="163"/>
                      </a:lnTo>
                      <a:lnTo>
                        <a:pt x="290" y="166"/>
                      </a:lnTo>
                      <a:lnTo>
                        <a:pt x="288" y="167"/>
                      </a:lnTo>
                      <a:lnTo>
                        <a:pt x="287" y="170"/>
                      </a:lnTo>
                      <a:lnTo>
                        <a:pt x="284" y="173"/>
                      </a:lnTo>
                      <a:lnTo>
                        <a:pt x="284" y="176"/>
                      </a:lnTo>
                      <a:lnTo>
                        <a:pt x="284" y="177"/>
                      </a:lnTo>
                      <a:lnTo>
                        <a:pt x="284" y="177"/>
                      </a:lnTo>
                      <a:lnTo>
                        <a:pt x="284" y="182"/>
                      </a:lnTo>
                      <a:lnTo>
                        <a:pt x="284" y="185"/>
                      </a:lnTo>
                      <a:lnTo>
                        <a:pt x="285" y="185"/>
                      </a:lnTo>
                      <a:lnTo>
                        <a:pt x="287" y="183"/>
                      </a:lnTo>
                      <a:lnTo>
                        <a:pt x="288" y="182"/>
                      </a:lnTo>
                      <a:lnTo>
                        <a:pt x="290" y="180"/>
                      </a:lnTo>
                      <a:lnTo>
                        <a:pt x="290" y="179"/>
                      </a:lnTo>
                      <a:lnTo>
                        <a:pt x="291" y="177"/>
                      </a:lnTo>
                      <a:lnTo>
                        <a:pt x="300" y="167"/>
                      </a:lnTo>
                      <a:lnTo>
                        <a:pt x="300" y="167"/>
                      </a:lnTo>
                      <a:lnTo>
                        <a:pt x="301" y="167"/>
                      </a:lnTo>
                      <a:lnTo>
                        <a:pt x="304" y="166"/>
                      </a:lnTo>
                      <a:lnTo>
                        <a:pt x="307" y="163"/>
                      </a:lnTo>
                      <a:lnTo>
                        <a:pt x="308" y="163"/>
                      </a:lnTo>
                      <a:lnTo>
                        <a:pt x="308" y="163"/>
                      </a:lnTo>
                      <a:lnTo>
                        <a:pt x="307" y="158"/>
                      </a:lnTo>
                      <a:lnTo>
                        <a:pt x="307" y="155"/>
                      </a:lnTo>
                      <a:lnTo>
                        <a:pt x="308" y="152"/>
                      </a:lnTo>
                      <a:lnTo>
                        <a:pt x="309" y="149"/>
                      </a:lnTo>
                      <a:lnTo>
                        <a:pt x="312" y="147"/>
                      </a:lnTo>
                      <a:lnTo>
                        <a:pt x="315" y="146"/>
                      </a:lnTo>
                      <a:lnTo>
                        <a:pt x="317" y="146"/>
                      </a:lnTo>
                      <a:lnTo>
                        <a:pt x="318" y="144"/>
                      </a:lnTo>
                      <a:lnTo>
                        <a:pt x="339" y="146"/>
                      </a:lnTo>
                      <a:lnTo>
                        <a:pt x="339" y="142"/>
                      </a:lnTo>
                      <a:lnTo>
                        <a:pt x="353" y="142"/>
                      </a:lnTo>
                      <a:lnTo>
                        <a:pt x="363" y="127"/>
                      </a:lnTo>
                      <a:lnTo>
                        <a:pt x="396" y="130"/>
                      </a:lnTo>
                      <a:lnTo>
                        <a:pt x="396" y="130"/>
                      </a:lnTo>
                      <a:lnTo>
                        <a:pt x="396" y="130"/>
                      </a:lnTo>
                      <a:lnTo>
                        <a:pt x="396" y="130"/>
                      </a:lnTo>
                      <a:lnTo>
                        <a:pt x="396" y="130"/>
                      </a:lnTo>
                      <a:lnTo>
                        <a:pt x="396" y="130"/>
                      </a:lnTo>
                      <a:lnTo>
                        <a:pt x="399" y="133"/>
                      </a:lnTo>
                      <a:lnTo>
                        <a:pt x="402" y="134"/>
                      </a:lnTo>
                      <a:lnTo>
                        <a:pt x="406" y="137"/>
                      </a:lnTo>
                      <a:lnTo>
                        <a:pt x="411" y="142"/>
                      </a:lnTo>
                      <a:lnTo>
                        <a:pt x="411" y="142"/>
                      </a:lnTo>
                      <a:lnTo>
                        <a:pt x="417" y="144"/>
                      </a:lnTo>
                      <a:lnTo>
                        <a:pt x="422" y="147"/>
                      </a:lnTo>
                      <a:lnTo>
                        <a:pt x="425" y="149"/>
                      </a:lnTo>
                      <a:lnTo>
                        <a:pt x="426" y="147"/>
                      </a:lnTo>
                      <a:lnTo>
                        <a:pt x="426" y="146"/>
                      </a:lnTo>
                      <a:lnTo>
                        <a:pt x="425" y="144"/>
                      </a:lnTo>
                      <a:lnTo>
                        <a:pt x="425" y="140"/>
                      </a:lnTo>
                      <a:lnTo>
                        <a:pt x="423" y="137"/>
                      </a:lnTo>
                      <a:lnTo>
                        <a:pt x="423" y="137"/>
                      </a:lnTo>
                      <a:lnTo>
                        <a:pt x="423" y="133"/>
                      </a:lnTo>
                      <a:lnTo>
                        <a:pt x="425" y="130"/>
                      </a:lnTo>
                      <a:lnTo>
                        <a:pt x="425" y="128"/>
                      </a:lnTo>
                      <a:lnTo>
                        <a:pt x="428" y="127"/>
                      </a:lnTo>
                      <a:lnTo>
                        <a:pt x="429" y="125"/>
                      </a:lnTo>
                      <a:lnTo>
                        <a:pt x="430" y="125"/>
                      </a:lnTo>
                      <a:lnTo>
                        <a:pt x="432" y="125"/>
                      </a:lnTo>
                      <a:lnTo>
                        <a:pt x="432" y="125"/>
                      </a:lnTo>
                      <a:lnTo>
                        <a:pt x="432" y="125"/>
                      </a:lnTo>
                      <a:lnTo>
                        <a:pt x="432" y="128"/>
                      </a:lnTo>
                      <a:lnTo>
                        <a:pt x="435" y="130"/>
                      </a:lnTo>
                      <a:lnTo>
                        <a:pt x="438" y="130"/>
                      </a:lnTo>
                      <a:lnTo>
                        <a:pt x="441" y="130"/>
                      </a:lnTo>
                      <a:lnTo>
                        <a:pt x="444" y="128"/>
                      </a:lnTo>
                      <a:lnTo>
                        <a:pt x="447" y="127"/>
                      </a:lnTo>
                      <a:lnTo>
                        <a:pt x="450" y="127"/>
                      </a:lnTo>
                      <a:lnTo>
                        <a:pt x="450" y="125"/>
                      </a:lnTo>
                      <a:lnTo>
                        <a:pt x="477" y="125"/>
                      </a:lnTo>
                      <a:lnTo>
                        <a:pt x="478" y="122"/>
                      </a:lnTo>
                      <a:lnTo>
                        <a:pt x="474" y="122"/>
                      </a:lnTo>
                      <a:lnTo>
                        <a:pt x="466" y="109"/>
                      </a:lnTo>
                      <a:lnTo>
                        <a:pt x="455" y="109"/>
                      </a:lnTo>
                      <a:lnTo>
                        <a:pt x="455" y="109"/>
                      </a:lnTo>
                      <a:lnTo>
                        <a:pt x="455" y="109"/>
                      </a:lnTo>
                      <a:lnTo>
                        <a:pt x="455" y="107"/>
                      </a:lnTo>
                      <a:lnTo>
                        <a:pt x="455" y="106"/>
                      </a:lnTo>
                      <a:lnTo>
                        <a:pt x="455" y="104"/>
                      </a:lnTo>
                      <a:lnTo>
                        <a:pt x="453" y="101"/>
                      </a:lnTo>
                      <a:lnTo>
                        <a:pt x="453" y="100"/>
                      </a:lnTo>
                      <a:lnTo>
                        <a:pt x="453" y="98"/>
                      </a:lnTo>
                      <a:lnTo>
                        <a:pt x="453" y="97"/>
                      </a:lnTo>
                      <a:lnTo>
                        <a:pt x="453" y="97"/>
                      </a:lnTo>
                      <a:lnTo>
                        <a:pt x="453" y="89"/>
                      </a:lnTo>
                      <a:lnTo>
                        <a:pt x="452" y="84"/>
                      </a:lnTo>
                      <a:lnTo>
                        <a:pt x="449" y="81"/>
                      </a:lnTo>
                      <a:lnTo>
                        <a:pt x="446" y="80"/>
                      </a:lnTo>
                      <a:lnTo>
                        <a:pt x="443" y="80"/>
                      </a:lnTo>
                      <a:lnTo>
                        <a:pt x="441" y="80"/>
                      </a:lnTo>
                      <a:lnTo>
                        <a:pt x="439" y="81"/>
                      </a:lnTo>
                      <a:lnTo>
                        <a:pt x="439" y="81"/>
                      </a:lnTo>
                      <a:lnTo>
                        <a:pt x="439" y="81"/>
                      </a:lnTo>
                      <a:lnTo>
                        <a:pt x="435" y="86"/>
                      </a:lnTo>
                      <a:lnTo>
                        <a:pt x="430" y="86"/>
                      </a:lnTo>
                      <a:lnTo>
                        <a:pt x="428" y="86"/>
                      </a:lnTo>
                      <a:lnTo>
                        <a:pt x="425" y="86"/>
                      </a:lnTo>
                      <a:lnTo>
                        <a:pt x="423" y="84"/>
                      </a:lnTo>
                      <a:lnTo>
                        <a:pt x="420" y="83"/>
                      </a:lnTo>
                      <a:lnTo>
                        <a:pt x="420" y="81"/>
                      </a:lnTo>
                      <a:lnTo>
                        <a:pt x="420" y="80"/>
                      </a:lnTo>
                      <a:lnTo>
                        <a:pt x="414" y="86"/>
                      </a:lnTo>
                      <a:lnTo>
                        <a:pt x="396" y="84"/>
                      </a:lnTo>
                      <a:lnTo>
                        <a:pt x="394" y="80"/>
                      </a:lnTo>
                      <a:lnTo>
                        <a:pt x="392" y="62"/>
                      </a:lnTo>
                      <a:lnTo>
                        <a:pt x="394" y="57"/>
                      </a:lnTo>
                      <a:lnTo>
                        <a:pt x="393" y="51"/>
                      </a:lnTo>
                      <a:lnTo>
                        <a:pt x="393" y="51"/>
                      </a:lnTo>
                      <a:lnTo>
                        <a:pt x="393" y="51"/>
                      </a:lnTo>
                      <a:lnTo>
                        <a:pt x="392" y="53"/>
                      </a:lnTo>
                      <a:lnTo>
                        <a:pt x="389" y="53"/>
                      </a:lnTo>
                      <a:lnTo>
                        <a:pt x="386" y="54"/>
                      </a:lnTo>
                      <a:lnTo>
                        <a:pt x="383" y="56"/>
                      </a:lnTo>
                      <a:lnTo>
                        <a:pt x="380" y="56"/>
                      </a:lnTo>
                      <a:lnTo>
                        <a:pt x="378" y="57"/>
                      </a:lnTo>
                      <a:lnTo>
                        <a:pt x="378" y="57"/>
                      </a:lnTo>
                      <a:lnTo>
                        <a:pt x="378" y="57"/>
                      </a:lnTo>
                      <a:lnTo>
                        <a:pt x="373" y="60"/>
                      </a:lnTo>
                      <a:lnTo>
                        <a:pt x="367" y="62"/>
                      </a:lnTo>
                      <a:lnTo>
                        <a:pt x="361" y="62"/>
                      </a:lnTo>
                      <a:lnTo>
                        <a:pt x="356" y="65"/>
                      </a:lnTo>
                      <a:lnTo>
                        <a:pt x="350" y="65"/>
                      </a:lnTo>
                      <a:lnTo>
                        <a:pt x="344" y="67"/>
                      </a:lnTo>
                      <a:lnTo>
                        <a:pt x="340" y="68"/>
                      </a:lnTo>
                      <a:lnTo>
                        <a:pt x="334" y="68"/>
                      </a:lnTo>
                      <a:lnTo>
                        <a:pt x="330" y="70"/>
                      </a:lnTo>
                      <a:lnTo>
                        <a:pt x="324" y="70"/>
                      </a:lnTo>
                      <a:lnTo>
                        <a:pt x="321" y="70"/>
                      </a:lnTo>
                      <a:lnTo>
                        <a:pt x="317" y="70"/>
                      </a:lnTo>
                      <a:lnTo>
                        <a:pt x="314" y="70"/>
                      </a:lnTo>
                      <a:lnTo>
                        <a:pt x="312" y="70"/>
                      </a:lnTo>
                      <a:lnTo>
                        <a:pt x="311" y="70"/>
                      </a:lnTo>
                      <a:lnTo>
                        <a:pt x="311" y="70"/>
                      </a:lnTo>
                      <a:lnTo>
                        <a:pt x="279" y="100"/>
                      </a:lnTo>
                      <a:lnTo>
                        <a:pt x="273" y="98"/>
                      </a:lnTo>
                      <a:lnTo>
                        <a:pt x="273" y="98"/>
                      </a:lnTo>
                      <a:lnTo>
                        <a:pt x="268" y="98"/>
                      </a:lnTo>
                      <a:lnTo>
                        <a:pt x="268" y="98"/>
                      </a:lnTo>
                      <a:lnTo>
                        <a:pt x="267" y="98"/>
                      </a:lnTo>
                      <a:lnTo>
                        <a:pt x="264" y="98"/>
                      </a:lnTo>
                      <a:lnTo>
                        <a:pt x="261" y="98"/>
                      </a:lnTo>
                      <a:lnTo>
                        <a:pt x="259" y="98"/>
                      </a:lnTo>
                      <a:lnTo>
                        <a:pt x="259" y="98"/>
                      </a:lnTo>
                      <a:lnTo>
                        <a:pt x="258" y="94"/>
                      </a:lnTo>
                      <a:lnTo>
                        <a:pt x="257" y="93"/>
                      </a:lnTo>
                      <a:lnTo>
                        <a:pt x="254" y="92"/>
                      </a:lnTo>
                      <a:lnTo>
                        <a:pt x="251" y="93"/>
                      </a:lnTo>
                      <a:lnTo>
                        <a:pt x="246" y="94"/>
                      </a:lnTo>
                      <a:lnTo>
                        <a:pt x="243" y="95"/>
                      </a:lnTo>
                      <a:lnTo>
                        <a:pt x="242" y="97"/>
                      </a:lnTo>
                      <a:lnTo>
                        <a:pt x="240" y="97"/>
                      </a:lnTo>
                      <a:lnTo>
                        <a:pt x="225" y="97"/>
                      </a:lnTo>
                      <a:lnTo>
                        <a:pt x="222" y="92"/>
                      </a:lnTo>
                      <a:lnTo>
                        <a:pt x="222" y="92"/>
                      </a:lnTo>
                      <a:lnTo>
                        <a:pt x="222" y="90"/>
                      </a:lnTo>
                      <a:lnTo>
                        <a:pt x="221" y="89"/>
                      </a:lnTo>
                      <a:lnTo>
                        <a:pt x="218" y="86"/>
                      </a:lnTo>
                      <a:lnTo>
                        <a:pt x="215" y="84"/>
                      </a:lnTo>
                      <a:lnTo>
                        <a:pt x="213" y="81"/>
                      </a:lnTo>
                      <a:lnTo>
                        <a:pt x="210" y="79"/>
                      </a:lnTo>
                      <a:lnTo>
                        <a:pt x="207" y="76"/>
                      </a:lnTo>
                      <a:lnTo>
                        <a:pt x="206" y="74"/>
                      </a:lnTo>
                      <a:lnTo>
                        <a:pt x="206" y="74"/>
                      </a:lnTo>
                      <a:lnTo>
                        <a:pt x="199" y="65"/>
                      </a:lnTo>
                      <a:lnTo>
                        <a:pt x="190" y="60"/>
                      </a:lnTo>
                      <a:lnTo>
                        <a:pt x="183" y="59"/>
                      </a:lnTo>
                      <a:lnTo>
                        <a:pt x="176" y="59"/>
                      </a:lnTo>
                      <a:lnTo>
                        <a:pt x="169" y="62"/>
                      </a:lnTo>
                      <a:lnTo>
                        <a:pt x="165" y="64"/>
                      </a:lnTo>
                      <a:lnTo>
                        <a:pt x="162" y="65"/>
                      </a:lnTo>
                      <a:lnTo>
                        <a:pt x="160" y="67"/>
                      </a:lnTo>
                      <a:lnTo>
                        <a:pt x="160" y="67"/>
                      </a:lnTo>
                      <a:lnTo>
                        <a:pt x="160" y="67"/>
                      </a:lnTo>
                      <a:lnTo>
                        <a:pt x="160" y="65"/>
                      </a:lnTo>
                      <a:lnTo>
                        <a:pt x="162" y="62"/>
                      </a:lnTo>
                      <a:lnTo>
                        <a:pt x="162" y="62"/>
                      </a:lnTo>
                      <a:lnTo>
                        <a:pt x="163" y="60"/>
                      </a:lnTo>
                      <a:lnTo>
                        <a:pt x="163" y="57"/>
                      </a:lnTo>
                      <a:lnTo>
                        <a:pt x="163" y="56"/>
                      </a:lnTo>
                      <a:lnTo>
                        <a:pt x="163" y="56"/>
                      </a:lnTo>
                      <a:lnTo>
                        <a:pt x="163" y="56"/>
                      </a:lnTo>
                      <a:lnTo>
                        <a:pt x="159" y="57"/>
                      </a:lnTo>
                      <a:lnTo>
                        <a:pt x="154" y="59"/>
                      </a:lnTo>
                      <a:lnTo>
                        <a:pt x="152" y="62"/>
                      </a:lnTo>
                      <a:lnTo>
                        <a:pt x="149" y="67"/>
                      </a:lnTo>
                      <a:lnTo>
                        <a:pt x="146" y="71"/>
                      </a:lnTo>
                      <a:lnTo>
                        <a:pt x="144" y="74"/>
                      </a:lnTo>
                      <a:lnTo>
                        <a:pt x="143" y="77"/>
                      </a:lnTo>
                      <a:lnTo>
                        <a:pt x="143" y="77"/>
                      </a:lnTo>
                      <a:lnTo>
                        <a:pt x="141" y="54"/>
                      </a:lnTo>
                      <a:lnTo>
                        <a:pt x="141" y="54"/>
                      </a:lnTo>
                      <a:lnTo>
                        <a:pt x="141" y="54"/>
                      </a:lnTo>
                      <a:lnTo>
                        <a:pt x="141" y="56"/>
                      </a:lnTo>
                      <a:lnTo>
                        <a:pt x="140" y="56"/>
                      </a:lnTo>
                      <a:lnTo>
                        <a:pt x="138" y="56"/>
                      </a:lnTo>
                      <a:lnTo>
                        <a:pt x="137" y="54"/>
                      </a:lnTo>
                      <a:lnTo>
                        <a:pt x="137" y="53"/>
                      </a:lnTo>
                      <a:lnTo>
                        <a:pt x="136" y="51"/>
                      </a:lnTo>
                      <a:lnTo>
                        <a:pt x="137" y="47"/>
                      </a:lnTo>
                      <a:lnTo>
                        <a:pt x="137" y="47"/>
                      </a:lnTo>
                      <a:lnTo>
                        <a:pt x="137" y="44"/>
                      </a:lnTo>
                      <a:lnTo>
                        <a:pt x="138" y="41"/>
                      </a:lnTo>
                      <a:lnTo>
                        <a:pt x="138" y="41"/>
                      </a:lnTo>
                      <a:lnTo>
                        <a:pt x="140" y="41"/>
                      </a:lnTo>
                      <a:lnTo>
                        <a:pt x="140" y="43"/>
                      </a:lnTo>
                      <a:lnTo>
                        <a:pt x="141" y="44"/>
                      </a:lnTo>
                      <a:lnTo>
                        <a:pt x="141" y="46"/>
                      </a:lnTo>
                      <a:lnTo>
                        <a:pt x="141" y="46"/>
                      </a:lnTo>
                      <a:lnTo>
                        <a:pt x="141" y="46"/>
                      </a:lnTo>
                      <a:lnTo>
                        <a:pt x="141" y="46"/>
                      </a:lnTo>
                      <a:lnTo>
                        <a:pt x="141" y="44"/>
                      </a:lnTo>
                      <a:lnTo>
                        <a:pt x="141" y="43"/>
                      </a:lnTo>
                      <a:lnTo>
                        <a:pt x="141" y="41"/>
                      </a:lnTo>
                      <a:lnTo>
                        <a:pt x="140" y="40"/>
                      </a:lnTo>
                      <a:lnTo>
                        <a:pt x="140" y="40"/>
                      </a:lnTo>
                      <a:lnTo>
                        <a:pt x="141" y="41"/>
                      </a:lnTo>
                      <a:lnTo>
                        <a:pt x="141" y="46"/>
                      </a:lnTo>
                      <a:lnTo>
                        <a:pt x="141" y="46"/>
                      </a:lnTo>
                      <a:lnTo>
                        <a:pt x="143" y="50"/>
                      </a:lnTo>
                      <a:lnTo>
                        <a:pt x="144" y="51"/>
                      </a:lnTo>
                      <a:lnTo>
                        <a:pt x="146" y="51"/>
                      </a:lnTo>
                      <a:lnTo>
                        <a:pt x="147" y="51"/>
                      </a:lnTo>
                      <a:lnTo>
                        <a:pt x="147" y="49"/>
                      </a:lnTo>
                      <a:lnTo>
                        <a:pt x="149" y="47"/>
                      </a:lnTo>
                      <a:lnTo>
                        <a:pt x="149" y="46"/>
                      </a:lnTo>
                      <a:lnTo>
                        <a:pt x="149" y="46"/>
                      </a:lnTo>
                      <a:lnTo>
                        <a:pt x="156" y="38"/>
                      </a:lnTo>
                      <a:lnTo>
                        <a:pt x="157" y="31"/>
                      </a:lnTo>
                      <a:lnTo>
                        <a:pt x="174" y="16"/>
                      </a:lnTo>
                      <a:lnTo>
                        <a:pt x="180" y="7"/>
                      </a:lnTo>
                      <a:lnTo>
                        <a:pt x="180" y="7"/>
                      </a:lnTo>
                      <a:lnTo>
                        <a:pt x="179" y="7"/>
                      </a:lnTo>
                      <a:lnTo>
                        <a:pt x="179" y="8"/>
                      </a:lnTo>
                      <a:lnTo>
                        <a:pt x="179" y="8"/>
                      </a:lnTo>
                      <a:lnTo>
                        <a:pt x="180" y="8"/>
                      </a:lnTo>
                      <a:lnTo>
                        <a:pt x="180" y="8"/>
                      </a:lnTo>
                      <a:lnTo>
                        <a:pt x="188" y="5"/>
                      </a:lnTo>
                      <a:lnTo>
                        <a:pt x="190" y="4"/>
                      </a:lnTo>
                      <a:lnTo>
                        <a:pt x="192" y="2"/>
                      </a:lnTo>
                      <a:lnTo>
                        <a:pt x="189" y="1"/>
                      </a:lnTo>
                      <a:lnTo>
                        <a:pt x="185" y="1"/>
                      </a:lnTo>
                      <a:lnTo>
                        <a:pt x="182" y="0"/>
                      </a:lnTo>
                      <a:lnTo>
                        <a:pt x="177" y="0"/>
                      </a:lnTo>
                      <a:lnTo>
                        <a:pt x="176" y="0"/>
                      </a:lnTo>
                      <a:lnTo>
                        <a:pt x="176" y="0"/>
                      </a:lnTo>
                      <a:lnTo>
                        <a:pt x="166" y="1"/>
                      </a:lnTo>
                      <a:lnTo>
                        <a:pt x="156" y="4"/>
                      </a:lnTo>
                      <a:lnTo>
                        <a:pt x="149" y="10"/>
                      </a:lnTo>
                      <a:lnTo>
                        <a:pt x="141" y="16"/>
                      </a:lnTo>
                      <a:lnTo>
                        <a:pt x="137" y="21"/>
                      </a:lnTo>
                      <a:lnTo>
                        <a:pt x="133" y="26"/>
                      </a:lnTo>
                      <a:lnTo>
                        <a:pt x="130" y="29"/>
                      </a:lnTo>
                      <a:lnTo>
                        <a:pt x="130" y="30"/>
                      </a:lnTo>
                      <a:lnTo>
                        <a:pt x="130" y="30"/>
                      </a:lnTo>
                      <a:lnTo>
                        <a:pt x="123" y="31"/>
                      </a:lnTo>
                      <a:lnTo>
                        <a:pt x="119" y="34"/>
                      </a:lnTo>
                      <a:lnTo>
                        <a:pt x="114" y="38"/>
                      </a:lnTo>
                      <a:lnTo>
                        <a:pt x="111" y="43"/>
                      </a:lnTo>
                      <a:lnTo>
                        <a:pt x="110" y="47"/>
                      </a:lnTo>
                      <a:lnTo>
                        <a:pt x="107" y="51"/>
                      </a:lnTo>
                      <a:lnTo>
                        <a:pt x="105" y="54"/>
                      </a:lnTo>
                      <a:lnTo>
                        <a:pt x="102" y="56"/>
                      </a:lnTo>
                      <a:lnTo>
                        <a:pt x="102" y="56"/>
                      </a:lnTo>
                      <a:lnTo>
                        <a:pt x="100" y="57"/>
                      </a:lnTo>
                      <a:lnTo>
                        <a:pt x="96" y="59"/>
                      </a:lnTo>
                      <a:lnTo>
                        <a:pt x="91" y="62"/>
                      </a:lnTo>
                      <a:lnTo>
                        <a:pt x="87" y="65"/>
                      </a:lnTo>
                      <a:lnTo>
                        <a:pt x="83" y="68"/>
                      </a:lnTo>
                      <a:lnTo>
                        <a:pt x="80" y="71"/>
                      </a:lnTo>
                      <a:lnTo>
                        <a:pt x="77" y="74"/>
                      </a:lnTo>
                      <a:lnTo>
                        <a:pt x="77" y="76"/>
                      </a:lnTo>
                      <a:lnTo>
                        <a:pt x="69" y="76"/>
                      </a:lnTo>
                      <a:lnTo>
                        <a:pt x="61" y="76"/>
                      </a:lnTo>
                      <a:lnTo>
                        <a:pt x="61" y="76"/>
                      </a:lnTo>
                      <a:lnTo>
                        <a:pt x="61" y="77"/>
                      </a:lnTo>
                      <a:lnTo>
                        <a:pt x="58" y="77"/>
                      </a:lnTo>
                      <a:lnTo>
                        <a:pt x="55" y="77"/>
                      </a:lnTo>
                      <a:lnTo>
                        <a:pt x="54" y="79"/>
                      </a:lnTo>
                      <a:lnTo>
                        <a:pt x="50" y="79"/>
                      </a:lnTo>
                      <a:lnTo>
                        <a:pt x="47" y="80"/>
                      </a:lnTo>
                      <a:lnTo>
                        <a:pt x="45" y="81"/>
                      </a:lnTo>
                      <a:lnTo>
                        <a:pt x="44" y="81"/>
                      </a:lnTo>
                      <a:lnTo>
                        <a:pt x="44" y="81"/>
                      </a:lnTo>
                      <a:lnTo>
                        <a:pt x="38" y="89"/>
                      </a:lnTo>
                      <a:lnTo>
                        <a:pt x="31" y="94"/>
                      </a:lnTo>
                      <a:lnTo>
                        <a:pt x="24" y="98"/>
                      </a:lnTo>
                      <a:lnTo>
                        <a:pt x="17" y="101"/>
                      </a:lnTo>
                      <a:lnTo>
                        <a:pt x="9" y="104"/>
                      </a:lnTo>
                      <a:lnTo>
                        <a:pt x="5" y="107"/>
                      </a:lnTo>
                      <a:lnTo>
                        <a:pt x="0" y="107"/>
                      </a:lnTo>
                      <a:lnTo>
                        <a:pt x="0" y="10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64" name="Freeform 56"/>
                <p:cNvSpPr>
                  <a:spLocks/>
                </p:cNvSpPr>
                <p:nvPr/>
              </p:nvSpPr>
              <p:spPr bwMode="auto">
                <a:xfrm>
                  <a:off x="6200775" y="2681288"/>
                  <a:ext cx="620712" cy="682625"/>
                </a:xfrm>
                <a:custGeom>
                  <a:avLst/>
                  <a:gdLst>
                    <a:gd name="T0" fmla="*/ 102 w 351"/>
                    <a:gd name="T1" fmla="*/ 64 h 398"/>
                    <a:gd name="T2" fmla="*/ 110 w 351"/>
                    <a:gd name="T3" fmla="*/ 61 h 398"/>
                    <a:gd name="T4" fmla="*/ 128 w 351"/>
                    <a:gd name="T5" fmla="*/ 66 h 398"/>
                    <a:gd name="T6" fmla="*/ 153 w 351"/>
                    <a:gd name="T7" fmla="*/ 66 h 398"/>
                    <a:gd name="T8" fmla="*/ 143 w 351"/>
                    <a:gd name="T9" fmla="*/ 84 h 398"/>
                    <a:gd name="T10" fmla="*/ 155 w 351"/>
                    <a:gd name="T11" fmla="*/ 84 h 398"/>
                    <a:gd name="T12" fmla="*/ 165 w 351"/>
                    <a:gd name="T13" fmla="*/ 78 h 398"/>
                    <a:gd name="T14" fmla="*/ 177 w 351"/>
                    <a:gd name="T15" fmla="*/ 82 h 398"/>
                    <a:gd name="T16" fmla="*/ 191 w 351"/>
                    <a:gd name="T17" fmla="*/ 76 h 398"/>
                    <a:gd name="T18" fmla="*/ 203 w 351"/>
                    <a:gd name="T19" fmla="*/ 72 h 398"/>
                    <a:gd name="T20" fmla="*/ 216 w 351"/>
                    <a:gd name="T21" fmla="*/ 66 h 398"/>
                    <a:gd name="T22" fmla="*/ 229 w 351"/>
                    <a:gd name="T23" fmla="*/ 64 h 398"/>
                    <a:gd name="T24" fmla="*/ 234 w 351"/>
                    <a:gd name="T25" fmla="*/ 64 h 398"/>
                    <a:gd name="T26" fmla="*/ 246 w 351"/>
                    <a:gd name="T27" fmla="*/ 52 h 398"/>
                    <a:gd name="T28" fmla="*/ 269 w 351"/>
                    <a:gd name="T29" fmla="*/ 31 h 398"/>
                    <a:gd name="T30" fmla="*/ 299 w 351"/>
                    <a:gd name="T31" fmla="*/ 9 h 398"/>
                    <a:gd name="T32" fmla="*/ 322 w 351"/>
                    <a:gd name="T33" fmla="*/ 0 h 398"/>
                    <a:gd name="T34" fmla="*/ 342 w 351"/>
                    <a:gd name="T35" fmla="*/ 148 h 398"/>
                    <a:gd name="T36" fmla="*/ 347 w 351"/>
                    <a:gd name="T37" fmla="*/ 174 h 398"/>
                    <a:gd name="T38" fmla="*/ 342 w 351"/>
                    <a:gd name="T39" fmla="*/ 192 h 398"/>
                    <a:gd name="T40" fmla="*/ 338 w 351"/>
                    <a:gd name="T41" fmla="*/ 222 h 398"/>
                    <a:gd name="T42" fmla="*/ 338 w 351"/>
                    <a:gd name="T43" fmla="*/ 231 h 398"/>
                    <a:gd name="T44" fmla="*/ 338 w 351"/>
                    <a:gd name="T45" fmla="*/ 246 h 398"/>
                    <a:gd name="T46" fmla="*/ 328 w 351"/>
                    <a:gd name="T47" fmla="*/ 261 h 398"/>
                    <a:gd name="T48" fmla="*/ 314 w 351"/>
                    <a:gd name="T49" fmla="*/ 276 h 398"/>
                    <a:gd name="T50" fmla="*/ 309 w 351"/>
                    <a:gd name="T51" fmla="*/ 282 h 398"/>
                    <a:gd name="T52" fmla="*/ 298 w 351"/>
                    <a:gd name="T53" fmla="*/ 285 h 398"/>
                    <a:gd name="T54" fmla="*/ 276 w 351"/>
                    <a:gd name="T55" fmla="*/ 324 h 398"/>
                    <a:gd name="T56" fmla="*/ 273 w 351"/>
                    <a:gd name="T57" fmla="*/ 334 h 398"/>
                    <a:gd name="T58" fmla="*/ 263 w 351"/>
                    <a:gd name="T59" fmla="*/ 330 h 398"/>
                    <a:gd name="T60" fmla="*/ 256 w 351"/>
                    <a:gd name="T61" fmla="*/ 328 h 398"/>
                    <a:gd name="T62" fmla="*/ 251 w 351"/>
                    <a:gd name="T63" fmla="*/ 342 h 398"/>
                    <a:gd name="T64" fmla="*/ 248 w 351"/>
                    <a:gd name="T65" fmla="*/ 349 h 398"/>
                    <a:gd name="T66" fmla="*/ 245 w 351"/>
                    <a:gd name="T67" fmla="*/ 355 h 398"/>
                    <a:gd name="T68" fmla="*/ 242 w 351"/>
                    <a:gd name="T69" fmla="*/ 384 h 398"/>
                    <a:gd name="T70" fmla="*/ 223 w 351"/>
                    <a:gd name="T71" fmla="*/ 397 h 398"/>
                    <a:gd name="T72" fmla="*/ 215 w 351"/>
                    <a:gd name="T73" fmla="*/ 388 h 398"/>
                    <a:gd name="T74" fmla="*/ 200 w 351"/>
                    <a:gd name="T75" fmla="*/ 381 h 398"/>
                    <a:gd name="T76" fmla="*/ 196 w 351"/>
                    <a:gd name="T77" fmla="*/ 375 h 398"/>
                    <a:gd name="T78" fmla="*/ 182 w 351"/>
                    <a:gd name="T79" fmla="*/ 369 h 398"/>
                    <a:gd name="T80" fmla="*/ 167 w 351"/>
                    <a:gd name="T81" fmla="*/ 382 h 398"/>
                    <a:gd name="T82" fmla="*/ 150 w 351"/>
                    <a:gd name="T83" fmla="*/ 384 h 398"/>
                    <a:gd name="T84" fmla="*/ 143 w 351"/>
                    <a:gd name="T85" fmla="*/ 379 h 398"/>
                    <a:gd name="T86" fmla="*/ 132 w 351"/>
                    <a:gd name="T87" fmla="*/ 382 h 398"/>
                    <a:gd name="T88" fmla="*/ 122 w 351"/>
                    <a:gd name="T89" fmla="*/ 385 h 398"/>
                    <a:gd name="T90" fmla="*/ 83 w 351"/>
                    <a:gd name="T91" fmla="*/ 372 h 398"/>
                    <a:gd name="T92" fmla="*/ 75 w 351"/>
                    <a:gd name="T93" fmla="*/ 358 h 398"/>
                    <a:gd name="T94" fmla="*/ 50 w 351"/>
                    <a:gd name="T95" fmla="*/ 351 h 398"/>
                    <a:gd name="T96" fmla="*/ 35 w 351"/>
                    <a:gd name="T97" fmla="*/ 351 h 398"/>
                    <a:gd name="T98" fmla="*/ 0 w 351"/>
                    <a:gd name="T99" fmla="*/ 8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51" h="398">
                      <a:moveTo>
                        <a:pt x="0" y="81"/>
                      </a:moveTo>
                      <a:lnTo>
                        <a:pt x="98" y="66"/>
                      </a:lnTo>
                      <a:lnTo>
                        <a:pt x="99" y="66"/>
                      </a:lnTo>
                      <a:lnTo>
                        <a:pt x="102" y="64"/>
                      </a:lnTo>
                      <a:lnTo>
                        <a:pt x="105" y="63"/>
                      </a:lnTo>
                      <a:lnTo>
                        <a:pt x="107" y="61"/>
                      </a:lnTo>
                      <a:lnTo>
                        <a:pt x="108" y="61"/>
                      </a:lnTo>
                      <a:lnTo>
                        <a:pt x="110" y="61"/>
                      </a:lnTo>
                      <a:lnTo>
                        <a:pt x="114" y="61"/>
                      </a:lnTo>
                      <a:lnTo>
                        <a:pt x="119" y="61"/>
                      </a:lnTo>
                      <a:lnTo>
                        <a:pt x="123" y="63"/>
                      </a:lnTo>
                      <a:lnTo>
                        <a:pt x="128" y="66"/>
                      </a:lnTo>
                      <a:lnTo>
                        <a:pt x="134" y="68"/>
                      </a:lnTo>
                      <a:lnTo>
                        <a:pt x="138" y="72"/>
                      </a:lnTo>
                      <a:lnTo>
                        <a:pt x="147" y="72"/>
                      </a:lnTo>
                      <a:lnTo>
                        <a:pt x="153" y="66"/>
                      </a:lnTo>
                      <a:lnTo>
                        <a:pt x="161" y="71"/>
                      </a:lnTo>
                      <a:lnTo>
                        <a:pt x="150" y="76"/>
                      </a:lnTo>
                      <a:lnTo>
                        <a:pt x="143" y="84"/>
                      </a:lnTo>
                      <a:lnTo>
                        <a:pt x="143" y="84"/>
                      </a:lnTo>
                      <a:lnTo>
                        <a:pt x="144" y="84"/>
                      </a:lnTo>
                      <a:lnTo>
                        <a:pt x="147" y="84"/>
                      </a:lnTo>
                      <a:lnTo>
                        <a:pt x="150" y="84"/>
                      </a:lnTo>
                      <a:lnTo>
                        <a:pt x="155" y="84"/>
                      </a:lnTo>
                      <a:lnTo>
                        <a:pt x="158" y="82"/>
                      </a:lnTo>
                      <a:lnTo>
                        <a:pt x="161" y="79"/>
                      </a:lnTo>
                      <a:lnTo>
                        <a:pt x="165" y="76"/>
                      </a:lnTo>
                      <a:lnTo>
                        <a:pt x="165" y="78"/>
                      </a:lnTo>
                      <a:lnTo>
                        <a:pt x="167" y="78"/>
                      </a:lnTo>
                      <a:lnTo>
                        <a:pt x="170" y="79"/>
                      </a:lnTo>
                      <a:lnTo>
                        <a:pt x="174" y="81"/>
                      </a:lnTo>
                      <a:lnTo>
                        <a:pt x="177" y="82"/>
                      </a:lnTo>
                      <a:lnTo>
                        <a:pt x="182" y="82"/>
                      </a:lnTo>
                      <a:lnTo>
                        <a:pt x="186" y="81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4" y="76"/>
                      </a:lnTo>
                      <a:lnTo>
                        <a:pt x="196" y="75"/>
                      </a:lnTo>
                      <a:lnTo>
                        <a:pt x="200" y="74"/>
                      </a:lnTo>
                      <a:lnTo>
                        <a:pt x="203" y="72"/>
                      </a:lnTo>
                      <a:lnTo>
                        <a:pt x="207" y="71"/>
                      </a:lnTo>
                      <a:lnTo>
                        <a:pt x="212" y="68"/>
                      </a:lnTo>
                      <a:lnTo>
                        <a:pt x="215" y="66"/>
                      </a:lnTo>
                      <a:lnTo>
                        <a:pt x="216" y="66"/>
                      </a:lnTo>
                      <a:lnTo>
                        <a:pt x="219" y="66"/>
                      </a:lnTo>
                      <a:lnTo>
                        <a:pt x="222" y="66"/>
                      </a:lnTo>
                      <a:lnTo>
                        <a:pt x="224" y="64"/>
                      </a:lnTo>
                      <a:lnTo>
                        <a:pt x="229" y="64"/>
                      </a:lnTo>
                      <a:lnTo>
                        <a:pt x="232" y="64"/>
                      </a:lnTo>
                      <a:lnTo>
                        <a:pt x="233" y="64"/>
                      </a:lnTo>
                      <a:lnTo>
                        <a:pt x="234" y="64"/>
                      </a:lnTo>
                      <a:lnTo>
                        <a:pt x="234" y="64"/>
                      </a:lnTo>
                      <a:lnTo>
                        <a:pt x="236" y="63"/>
                      </a:lnTo>
                      <a:lnTo>
                        <a:pt x="239" y="60"/>
                      </a:lnTo>
                      <a:lnTo>
                        <a:pt x="242" y="57"/>
                      </a:lnTo>
                      <a:lnTo>
                        <a:pt x="246" y="52"/>
                      </a:lnTo>
                      <a:lnTo>
                        <a:pt x="252" y="46"/>
                      </a:lnTo>
                      <a:lnTo>
                        <a:pt x="256" y="42"/>
                      </a:lnTo>
                      <a:lnTo>
                        <a:pt x="263" y="36"/>
                      </a:lnTo>
                      <a:lnTo>
                        <a:pt x="269" y="31"/>
                      </a:lnTo>
                      <a:lnTo>
                        <a:pt x="276" y="27"/>
                      </a:lnTo>
                      <a:lnTo>
                        <a:pt x="284" y="21"/>
                      </a:lnTo>
                      <a:lnTo>
                        <a:pt x="292" y="15"/>
                      </a:lnTo>
                      <a:lnTo>
                        <a:pt x="299" y="9"/>
                      </a:lnTo>
                      <a:lnTo>
                        <a:pt x="308" y="5"/>
                      </a:lnTo>
                      <a:lnTo>
                        <a:pt x="315" y="2"/>
                      </a:lnTo>
                      <a:lnTo>
                        <a:pt x="323" y="0"/>
                      </a:lnTo>
                      <a:lnTo>
                        <a:pt x="322" y="0"/>
                      </a:lnTo>
                      <a:lnTo>
                        <a:pt x="350" y="139"/>
                      </a:lnTo>
                      <a:lnTo>
                        <a:pt x="339" y="142"/>
                      </a:lnTo>
                      <a:lnTo>
                        <a:pt x="341" y="144"/>
                      </a:lnTo>
                      <a:lnTo>
                        <a:pt x="342" y="148"/>
                      </a:lnTo>
                      <a:lnTo>
                        <a:pt x="344" y="153"/>
                      </a:lnTo>
                      <a:lnTo>
                        <a:pt x="345" y="160"/>
                      </a:lnTo>
                      <a:lnTo>
                        <a:pt x="347" y="167"/>
                      </a:lnTo>
                      <a:lnTo>
                        <a:pt x="347" y="174"/>
                      </a:lnTo>
                      <a:lnTo>
                        <a:pt x="347" y="180"/>
                      </a:lnTo>
                      <a:lnTo>
                        <a:pt x="344" y="184"/>
                      </a:lnTo>
                      <a:lnTo>
                        <a:pt x="342" y="187"/>
                      </a:lnTo>
                      <a:lnTo>
                        <a:pt x="342" y="192"/>
                      </a:lnTo>
                      <a:lnTo>
                        <a:pt x="341" y="198"/>
                      </a:lnTo>
                      <a:lnTo>
                        <a:pt x="339" y="207"/>
                      </a:lnTo>
                      <a:lnTo>
                        <a:pt x="339" y="216"/>
                      </a:lnTo>
                      <a:lnTo>
                        <a:pt x="338" y="222"/>
                      </a:lnTo>
                      <a:lnTo>
                        <a:pt x="338" y="228"/>
                      </a:lnTo>
                      <a:lnTo>
                        <a:pt x="338" y="229"/>
                      </a:lnTo>
                      <a:lnTo>
                        <a:pt x="338" y="231"/>
                      </a:lnTo>
                      <a:lnTo>
                        <a:pt x="338" y="231"/>
                      </a:lnTo>
                      <a:lnTo>
                        <a:pt x="339" y="234"/>
                      </a:lnTo>
                      <a:lnTo>
                        <a:pt x="339" y="237"/>
                      </a:lnTo>
                      <a:lnTo>
                        <a:pt x="339" y="241"/>
                      </a:lnTo>
                      <a:lnTo>
                        <a:pt x="338" y="246"/>
                      </a:lnTo>
                      <a:lnTo>
                        <a:pt x="335" y="250"/>
                      </a:lnTo>
                      <a:lnTo>
                        <a:pt x="331" y="256"/>
                      </a:lnTo>
                      <a:lnTo>
                        <a:pt x="329" y="258"/>
                      </a:lnTo>
                      <a:lnTo>
                        <a:pt x="328" y="261"/>
                      </a:lnTo>
                      <a:lnTo>
                        <a:pt x="323" y="264"/>
                      </a:lnTo>
                      <a:lnTo>
                        <a:pt x="320" y="267"/>
                      </a:lnTo>
                      <a:lnTo>
                        <a:pt x="318" y="271"/>
                      </a:lnTo>
                      <a:lnTo>
                        <a:pt x="314" y="276"/>
                      </a:lnTo>
                      <a:lnTo>
                        <a:pt x="312" y="279"/>
                      </a:lnTo>
                      <a:lnTo>
                        <a:pt x="311" y="279"/>
                      </a:lnTo>
                      <a:lnTo>
                        <a:pt x="311" y="280"/>
                      </a:lnTo>
                      <a:lnTo>
                        <a:pt x="309" y="282"/>
                      </a:lnTo>
                      <a:lnTo>
                        <a:pt x="306" y="283"/>
                      </a:lnTo>
                      <a:lnTo>
                        <a:pt x="303" y="283"/>
                      </a:lnTo>
                      <a:lnTo>
                        <a:pt x="300" y="285"/>
                      </a:lnTo>
                      <a:lnTo>
                        <a:pt x="298" y="285"/>
                      </a:lnTo>
                      <a:lnTo>
                        <a:pt x="296" y="283"/>
                      </a:lnTo>
                      <a:lnTo>
                        <a:pt x="296" y="282"/>
                      </a:lnTo>
                      <a:lnTo>
                        <a:pt x="278" y="300"/>
                      </a:lnTo>
                      <a:lnTo>
                        <a:pt x="276" y="324"/>
                      </a:lnTo>
                      <a:lnTo>
                        <a:pt x="275" y="324"/>
                      </a:lnTo>
                      <a:lnTo>
                        <a:pt x="275" y="328"/>
                      </a:lnTo>
                      <a:lnTo>
                        <a:pt x="275" y="330"/>
                      </a:lnTo>
                      <a:lnTo>
                        <a:pt x="273" y="334"/>
                      </a:lnTo>
                      <a:lnTo>
                        <a:pt x="270" y="337"/>
                      </a:lnTo>
                      <a:lnTo>
                        <a:pt x="269" y="339"/>
                      </a:lnTo>
                      <a:lnTo>
                        <a:pt x="266" y="337"/>
                      </a:lnTo>
                      <a:lnTo>
                        <a:pt x="263" y="330"/>
                      </a:lnTo>
                      <a:lnTo>
                        <a:pt x="262" y="329"/>
                      </a:lnTo>
                      <a:lnTo>
                        <a:pt x="260" y="328"/>
                      </a:lnTo>
                      <a:lnTo>
                        <a:pt x="259" y="328"/>
                      </a:lnTo>
                      <a:lnTo>
                        <a:pt x="256" y="328"/>
                      </a:lnTo>
                      <a:lnTo>
                        <a:pt x="254" y="328"/>
                      </a:lnTo>
                      <a:lnTo>
                        <a:pt x="252" y="330"/>
                      </a:lnTo>
                      <a:lnTo>
                        <a:pt x="252" y="334"/>
                      </a:lnTo>
                      <a:lnTo>
                        <a:pt x="251" y="342"/>
                      </a:lnTo>
                      <a:lnTo>
                        <a:pt x="251" y="342"/>
                      </a:lnTo>
                      <a:lnTo>
                        <a:pt x="251" y="345"/>
                      </a:lnTo>
                      <a:lnTo>
                        <a:pt x="249" y="346"/>
                      </a:lnTo>
                      <a:lnTo>
                        <a:pt x="248" y="349"/>
                      </a:lnTo>
                      <a:lnTo>
                        <a:pt x="246" y="352"/>
                      </a:lnTo>
                      <a:lnTo>
                        <a:pt x="246" y="354"/>
                      </a:lnTo>
                      <a:lnTo>
                        <a:pt x="245" y="355"/>
                      </a:lnTo>
                      <a:lnTo>
                        <a:pt x="245" y="355"/>
                      </a:lnTo>
                      <a:lnTo>
                        <a:pt x="248" y="373"/>
                      </a:lnTo>
                      <a:lnTo>
                        <a:pt x="246" y="375"/>
                      </a:lnTo>
                      <a:lnTo>
                        <a:pt x="245" y="378"/>
                      </a:lnTo>
                      <a:lnTo>
                        <a:pt x="242" y="384"/>
                      </a:lnTo>
                      <a:lnTo>
                        <a:pt x="237" y="388"/>
                      </a:lnTo>
                      <a:lnTo>
                        <a:pt x="233" y="392"/>
                      </a:lnTo>
                      <a:lnTo>
                        <a:pt x="229" y="395"/>
                      </a:lnTo>
                      <a:lnTo>
                        <a:pt x="223" y="397"/>
                      </a:lnTo>
                      <a:lnTo>
                        <a:pt x="221" y="394"/>
                      </a:lnTo>
                      <a:lnTo>
                        <a:pt x="219" y="392"/>
                      </a:lnTo>
                      <a:lnTo>
                        <a:pt x="218" y="391"/>
                      </a:lnTo>
                      <a:lnTo>
                        <a:pt x="215" y="388"/>
                      </a:lnTo>
                      <a:lnTo>
                        <a:pt x="212" y="385"/>
                      </a:lnTo>
                      <a:lnTo>
                        <a:pt x="207" y="382"/>
                      </a:lnTo>
                      <a:lnTo>
                        <a:pt x="204" y="381"/>
                      </a:lnTo>
                      <a:lnTo>
                        <a:pt x="200" y="381"/>
                      </a:lnTo>
                      <a:lnTo>
                        <a:pt x="197" y="384"/>
                      </a:lnTo>
                      <a:lnTo>
                        <a:pt x="196" y="382"/>
                      </a:lnTo>
                      <a:lnTo>
                        <a:pt x="196" y="379"/>
                      </a:lnTo>
                      <a:lnTo>
                        <a:pt x="196" y="375"/>
                      </a:lnTo>
                      <a:lnTo>
                        <a:pt x="194" y="370"/>
                      </a:lnTo>
                      <a:lnTo>
                        <a:pt x="191" y="367"/>
                      </a:lnTo>
                      <a:lnTo>
                        <a:pt x="188" y="366"/>
                      </a:lnTo>
                      <a:lnTo>
                        <a:pt x="182" y="369"/>
                      </a:lnTo>
                      <a:lnTo>
                        <a:pt x="173" y="376"/>
                      </a:lnTo>
                      <a:lnTo>
                        <a:pt x="171" y="378"/>
                      </a:lnTo>
                      <a:lnTo>
                        <a:pt x="170" y="379"/>
                      </a:lnTo>
                      <a:lnTo>
                        <a:pt x="167" y="382"/>
                      </a:lnTo>
                      <a:lnTo>
                        <a:pt x="164" y="384"/>
                      </a:lnTo>
                      <a:lnTo>
                        <a:pt x="160" y="385"/>
                      </a:lnTo>
                      <a:lnTo>
                        <a:pt x="156" y="387"/>
                      </a:lnTo>
                      <a:lnTo>
                        <a:pt x="150" y="384"/>
                      </a:lnTo>
                      <a:lnTo>
                        <a:pt x="146" y="381"/>
                      </a:lnTo>
                      <a:lnTo>
                        <a:pt x="144" y="379"/>
                      </a:lnTo>
                      <a:lnTo>
                        <a:pt x="144" y="379"/>
                      </a:lnTo>
                      <a:lnTo>
                        <a:pt x="143" y="379"/>
                      </a:lnTo>
                      <a:lnTo>
                        <a:pt x="141" y="378"/>
                      </a:lnTo>
                      <a:lnTo>
                        <a:pt x="138" y="379"/>
                      </a:lnTo>
                      <a:lnTo>
                        <a:pt x="135" y="379"/>
                      </a:lnTo>
                      <a:lnTo>
                        <a:pt x="132" y="382"/>
                      </a:lnTo>
                      <a:lnTo>
                        <a:pt x="128" y="387"/>
                      </a:lnTo>
                      <a:lnTo>
                        <a:pt x="127" y="387"/>
                      </a:lnTo>
                      <a:lnTo>
                        <a:pt x="125" y="385"/>
                      </a:lnTo>
                      <a:lnTo>
                        <a:pt x="122" y="385"/>
                      </a:lnTo>
                      <a:lnTo>
                        <a:pt x="120" y="385"/>
                      </a:lnTo>
                      <a:lnTo>
                        <a:pt x="108" y="375"/>
                      </a:lnTo>
                      <a:lnTo>
                        <a:pt x="83" y="373"/>
                      </a:lnTo>
                      <a:lnTo>
                        <a:pt x="83" y="372"/>
                      </a:lnTo>
                      <a:lnTo>
                        <a:pt x="83" y="369"/>
                      </a:lnTo>
                      <a:lnTo>
                        <a:pt x="81" y="366"/>
                      </a:lnTo>
                      <a:lnTo>
                        <a:pt x="80" y="362"/>
                      </a:lnTo>
                      <a:lnTo>
                        <a:pt x="75" y="358"/>
                      </a:lnTo>
                      <a:lnTo>
                        <a:pt x="69" y="354"/>
                      </a:lnTo>
                      <a:lnTo>
                        <a:pt x="61" y="352"/>
                      </a:lnTo>
                      <a:lnTo>
                        <a:pt x="51" y="351"/>
                      </a:lnTo>
                      <a:lnTo>
                        <a:pt x="50" y="351"/>
                      </a:lnTo>
                      <a:lnTo>
                        <a:pt x="47" y="351"/>
                      </a:lnTo>
                      <a:lnTo>
                        <a:pt x="44" y="351"/>
                      </a:lnTo>
                      <a:lnTo>
                        <a:pt x="39" y="351"/>
                      </a:lnTo>
                      <a:lnTo>
                        <a:pt x="35" y="351"/>
                      </a:lnTo>
                      <a:lnTo>
                        <a:pt x="32" y="351"/>
                      </a:lnTo>
                      <a:lnTo>
                        <a:pt x="31" y="351"/>
                      </a:lnTo>
                      <a:lnTo>
                        <a:pt x="30" y="351"/>
                      </a:lnTo>
                      <a:lnTo>
                        <a:pt x="0" y="81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65" name="Freeform 57"/>
                <p:cNvSpPr>
                  <a:spLocks/>
                </p:cNvSpPr>
                <p:nvPr/>
              </p:nvSpPr>
              <p:spPr bwMode="auto">
                <a:xfrm>
                  <a:off x="6200775" y="2681288"/>
                  <a:ext cx="620712" cy="682625"/>
                </a:xfrm>
                <a:custGeom>
                  <a:avLst/>
                  <a:gdLst>
                    <a:gd name="T0" fmla="*/ 99 w 351"/>
                    <a:gd name="T1" fmla="*/ 66 h 398"/>
                    <a:gd name="T2" fmla="*/ 107 w 351"/>
                    <a:gd name="T3" fmla="*/ 61 h 398"/>
                    <a:gd name="T4" fmla="*/ 119 w 351"/>
                    <a:gd name="T5" fmla="*/ 61 h 398"/>
                    <a:gd name="T6" fmla="*/ 138 w 351"/>
                    <a:gd name="T7" fmla="*/ 72 h 398"/>
                    <a:gd name="T8" fmla="*/ 150 w 351"/>
                    <a:gd name="T9" fmla="*/ 76 h 398"/>
                    <a:gd name="T10" fmla="*/ 144 w 351"/>
                    <a:gd name="T11" fmla="*/ 84 h 398"/>
                    <a:gd name="T12" fmla="*/ 158 w 351"/>
                    <a:gd name="T13" fmla="*/ 82 h 398"/>
                    <a:gd name="T14" fmla="*/ 165 w 351"/>
                    <a:gd name="T15" fmla="*/ 78 h 398"/>
                    <a:gd name="T16" fmla="*/ 177 w 351"/>
                    <a:gd name="T17" fmla="*/ 82 h 398"/>
                    <a:gd name="T18" fmla="*/ 191 w 351"/>
                    <a:gd name="T19" fmla="*/ 76 h 398"/>
                    <a:gd name="T20" fmla="*/ 200 w 351"/>
                    <a:gd name="T21" fmla="*/ 74 h 398"/>
                    <a:gd name="T22" fmla="*/ 215 w 351"/>
                    <a:gd name="T23" fmla="*/ 66 h 398"/>
                    <a:gd name="T24" fmla="*/ 222 w 351"/>
                    <a:gd name="T25" fmla="*/ 66 h 398"/>
                    <a:gd name="T26" fmla="*/ 233 w 351"/>
                    <a:gd name="T27" fmla="*/ 64 h 398"/>
                    <a:gd name="T28" fmla="*/ 236 w 351"/>
                    <a:gd name="T29" fmla="*/ 63 h 398"/>
                    <a:gd name="T30" fmla="*/ 252 w 351"/>
                    <a:gd name="T31" fmla="*/ 46 h 398"/>
                    <a:gd name="T32" fmla="*/ 276 w 351"/>
                    <a:gd name="T33" fmla="*/ 27 h 398"/>
                    <a:gd name="T34" fmla="*/ 308 w 351"/>
                    <a:gd name="T35" fmla="*/ 5 h 398"/>
                    <a:gd name="T36" fmla="*/ 350 w 351"/>
                    <a:gd name="T37" fmla="*/ 139 h 398"/>
                    <a:gd name="T38" fmla="*/ 342 w 351"/>
                    <a:gd name="T39" fmla="*/ 148 h 398"/>
                    <a:gd name="T40" fmla="*/ 347 w 351"/>
                    <a:gd name="T41" fmla="*/ 174 h 398"/>
                    <a:gd name="T42" fmla="*/ 342 w 351"/>
                    <a:gd name="T43" fmla="*/ 187 h 398"/>
                    <a:gd name="T44" fmla="*/ 339 w 351"/>
                    <a:gd name="T45" fmla="*/ 216 h 398"/>
                    <a:gd name="T46" fmla="*/ 338 w 351"/>
                    <a:gd name="T47" fmla="*/ 229 h 398"/>
                    <a:gd name="T48" fmla="*/ 339 w 351"/>
                    <a:gd name="T49" fmla="*/ 237 h 398"/>
                    <a:gd name="T50" fmla="*/ 331 w 351"/>
                    <a:gd name="T51" fmla="*/ 256 h 398"/>
                    <a:gd name="T52" fmla="*/ 323 w 351"/>
                    <a:gd name="T53" fmla="*/ 264 h 398"/>
                    <a:gd name="T54" fmla="*/ 312 w 351"/>
                    <a:gd name="T55" fmla="*/ 279 h 398"/>
                    <a:gd name="T56" fmla="*/ 309 w 351"/>
                    <a:gd name="T57" fmla="*/ 282 h 398"/>
                    <a:gd name="T58" fmla="*/ 298 w 351"/>
                    <a:gd name="T59" fmla="*/ 285 h 398"/>
                    <a:gd name="T60" fmla="*/ 276 w 351"/>
                    <a:gd name="T61" fmla="*/ 324 h 398"/>
                    <a:gd name="T62" fmla="*/ 275 w 351"/>
                    <a:gd name="T63" fmla="*/ 330 h 398"/>
                    <a:gd name="T64" fmla="*/ 266 w 351"/>
                    <a:gd name="T65" fmla="*/ 337 h 398"/>
                    <a:gd name="T66" fmla="*/ 260 w 351"/>
                    <a:gd name="T67" fmla="*/ 328 h 398"/>
                    <a:gd name="T68" fmla="*/ 252 w 351"/>
                    <a:gd name="T69" fmla="*/ 330 h 398"/>
                    <a:gd name="T70" fmla="*/ 251 w 351"/>
                    <a:gd name="T71" fmla="*/ 342 h 398"/>
                    <a:gd name="T72" fmla="*/ 246 w 351"/>
                    <a:gd name="T73" fmla="*/ 352 h 398"/>
                    <a:gd name="T74" fmla="*/ 248 w 351"/>
                    <a:gd name="T75" fmla="*/ 373 h 398"/>
                    <a:gd name="T76" fmla="*/ 242 w 351"/>
                    <a:gd name="T77" fmla="*/ 384 h 398"/>
                    <a:gd name="T78" fmla="*/ 223 w 351"/>
                    <a:gd name="T79" fmla="*/ 397 h 398"/>
                    <a:gd name="T80" fmla="*/ 218 w 351"/>
                    <a:gd name="T81" fmla="*/ 391 h 398"/>
                    <a:gd name="T82" fmla="*/ 204 w 351"/>
                    <a:gd name="T83" fmla="*/ 381 h 398"/>
                    <a:gd name="T84" fmla="*/ 196 w 351"/>
                    <a:gd name="T85" fmla="*/ 382 h 398"/>
                    <a:gd name="T86" fmla="*/ 191 w 351"/>
                    <a:gd name="T87" fmla="*/ 367 h 398"/>
                    <a:gd name="T88" fmla="*/ 173 w 351"/>
                    <a:gd name="T89" fmla="*/ 376 h 398"/>
                    <a:gd name="T90" fmla="*/ 164 w 351"/>
                    <a:gd name="T91" fmla="*/ 384 h 398"/>
                    <a:gd name="T92" fmla="*/ 146 w 351"/>
                    <a:gd name="T93" fmla="*/ 381 h 398"/>
                    <a:gd name="T94" fmla="*/ 143 w 351"/>
                    <a:gd name="T95" fmla="*/ 379 h 398"/>
                    <a:gd name="T96" fmla="*/ 132 w 351"/>
                    <a:gd name="T97" fmla="*/ 382 h 398"/>
                    <a:gd name="T98" fmla="*/ 125 w 351"/>
                    <a:gd name="T99" fmla="*/ 385 h 398"/>
                    <a:gd name="T100" fmla="*/ 83 w 351"/>
                    <a:gd name="T101" fmla="*/ 373 h 398"/>
                    <a:gd name="T102" fmla="*/ 81 w 351"/>
                    <a:gd name="T103" fmla="*/ 366 h 398"/>
                    <a:gd name="T104" fmla="*/ 61 w 351"/>
                    <a:gd name="T105" fmla="*/ 352 h 398"/>
                    <a:gd name="T106" fmla="*/ 47 w 351"/>
                    <a:gd name="T107" fmla="*/ 351 h 398"/>
                    <a:gd name="T108" fmla="*/ 32 w 351"/>
                    <a:gd name="T109" fmla="*/ 351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51" h="398">
                      <a:moveTo>
                        <a:pt x="0" y="81"/>
                      </a:moveTo>
                      <a:lnTo>
                        <a:pt x="98" y="66"/>
                      </a:lnTo>
                      <a:lnTo>
                        <a:pt x="98" y="66"/>
                      </a:lnTo>
                      <a:lnTo>
                        <a:pt x="99" y="66"/>
                      </a:lnTo>
                      <a:lnTo>
                        <a:pt x="102" y="64"/>
                      </a:lnTo>
                      <a:lnTo>
                        <a:pt x="105" y="63"/>
                      </a:lnTo>
                      <a:lnTo>
                        <a:pt x="107" y="61"/>
                      </a:lnTo>
                      <a:lnTo>
                        <a:pt x="107" y="61"/>
                      </a:lnTo>
                      <a:lnTo>
                        <a:pt x="108" y="61"/>
                      </a:lnTo>
                      <a:lnTo>
                        <a:pt x="110" y="61"/>
                      </a:lnTo>
                      <a:lnTo>
                        <a:pt x="114" y="61"/>
                      </a:lnTo>
                      <a:lnTo>
                        <a:pt x="119" y="61"/>
                      </a:lnTo>
                      <a:lnTo>
                        <a:pt x="123" y="63"/>
                      </a:lnTo>
                      <a:lnTo>
                        <a:pt x="128" y="66"/>
                      </a:lnTo>
                      <a:lnTo>
                        <a:pt x="134" y="68"/>
                      </a:lnTo>
                      <a:lnTo>
                        <a:pt x="138" y="72"/>
                      </a:lnTo>
                      <a:lnTo>
                        <a:pt x="147" y="72"/>
                      </a:lnTo>
                      <a:lnTo>
                        <a:pt x="153" y="66"/>
                      </a:lnTo>
                      <a:lnTo>
                        <a:pt x="161" y="71"/>
                      </a:lnTo>
                      <a:lnTo>
                        <a:pt x="150" y="76"/>
                      </a:lnTo>
                      <a:lnTo>
                        <a:pt x="143" y="84"/>
                      </a:lnTo>
                      <a:lnTo>
                        <a:pt x="143" y="84"/>
                      </a:lnTo>
                      <a:lnTo>
                        <a:pt x="143" y="84"/>
                      </a:lnTo>
                      <a:lnTo>
                        <a:pt x="144" y="84"/>
                      </a:lnTo>
                      <a:lnTo>
                        <a:pt x="147" y="84"/>
                      </a:lnTo>
                      <a:lnTo>
                        <a:pt x="150" y="84"/>
                      </a:lnTo>
                      <a:lnTo>
                        <a:pt x="155" y="84"/>
                      </a:lnTo>
                      <a:lnTo>
                        <a:pt x="158" y="82"/>
                      </a:lnTo>
                      <a:lnTo>
                        <a:pt x="161" y="79"/>
                      </a:lnTo>
                      <a:lnTo>
                        <a:pt x="165" y="76"/>
                      </a:lnTo>
                      <a:lnTo>
                        <a:pt x="165" y="76"/>
                      </a:lnTo>
                      <a:lnTo>
                        <a:pt x="165" y="78"/>
                      </a:lnTo>
                      <a:lnTo>
                        <a:pt x="167" y="78"/>
                      </a:lnTo>
                      <a:lnTo>
                        <a:pt x="170" y="79"/>
                      </a:lnTo>
                      <a:lnTo>
                        <a:pt x="174" y="81"/>
                      </a:lnTo>
                      <a:lnTo>
                        <a:pt x="177" y="82"/>
                      </a:lnTo>
                      <a:lnTo>
                        <a:pt x="182" y="82"/>
                      </a:lnTo>
                      <a:lnTo>
                        <a:pt x="186" y="81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4" y="76"/>
                      </a:lnTo>
                      <a:lnTo>
                        <a:pt x="196" y="75"/>
                      </a:lnTo>
                      <a:lnTo>
                        <a:pt x="200" y="74"/>
                      </a:lnTo>
                      <a:lnTo>
                        <a:pt x="203" y="72"/>
                      </a:lnTo>
                      <a:lnTo>
                        <a:pt x="207" y="71"/>
                      </a:lnTo>
                      <a:lnTo>
                        <a:pt x="212" y="68"/>
                      </a:lnTo>
                      <a:lnTo>
                        <a:pt x="215" y="66"/>
                      </a:lnTo>
                      <a:lnTo>
                        <a:pt x="215" y="66"/>
                      </a:lnTo>
                      <a:lnTo>
                        <a:pt x="216" y="66"/>
                      </a:lnTo>
                      <a:lnTo>
                        <a:pt x="219" y="66"/>
                      </a:lnTo>
                      <a:lnTo>
                        <a:pt x="222" y="66"/>
                      </a:lnTo>
                      <a:lnTo>
                        <a:pt x="224" y="64"/>
                      </a:lnTo>
                      <a:lnTo>
                        <a:pt x="229" y="64"/>
                      </a:lnTo>
                      <a:lnTo>
                        <a:pt x="232" y="64"/>
                      </a:lnTo>
                      <a:lnTo>
                        <a:pt x="233" y="64"/>
                      </a:lnTo>
                      <a:lnTo>
                        <a:pt x="234" y="64"/>
                      </a:lnTo>
                      <a:lnTo>
                        <a:pt x="234" y="64"/>
                      </a:lnTo>
                      <a:lnTo>
                        <a:pt x="234" y="64"/>
                      </a:lnTo>
                      <a:lnTo>
                        <a:pt x="236" y="63"/>
                      </a:lnTo>
                      <a:lnTo>
                        <a:pt x="239" y="60"/>
                      </a:lnTo>
                      <a:lnTo>
                        <a:pt x="242" y="57"/>
                      </a:lnTo>
                      <a:lnTo>
                        <a:pt x="246" y="52"/>
                      </a:lnTo>
                      <a:lnTo>
                        <a:pt x="252" y="46"/>
                      </a:lnTo>
                      <a:lnTo>
                        <a:pt x="256" y="42"/>
                      </a:lnTo>
                      <a:lnTo>
                        <a:pt x="263" y="36"/>
                      </a:lnTo>
                      <a:lnTo>
                        <a:pt x="269" y="31"/>
                      </a:lnTo>
                      <a:lnTo>
                        <a:pt x="276" y="27"/>
                      </a:lnTo>
                      <a:lnTo>
                        <a:pt x="284" y="21"/>
                      </a:lnTo>
                      <a:lnTo>
                        <a:pt x="292" y="15"/>
                      </a:lnTo>
                      <a:lnTo>
                        <a:pt x="299" y="9"/>
                      </a:lnTo>
                      <a:lnTo>
                        <a:pt x="308" y="5"/>
                      </a:lnTo>
                      <a:lnTo>
                        <a:pt x="315" y="2"/>
                      </a:lnTo>
                      <a:lnTo>
                        <a:pt x="323" y="0"/>
                      </a:lnTo>
                      <a:lnTo>
                        <a:pt x="322" y="0"/>
                      </a:lnTo>
                      <a:lnTo>
                        <a:pt x="350" y="139"/>
                      </a:lnTo>
                      <a:lnTo>
                        <a:pt x="339" y="142"/>
                      </a:lnTo>
                      <a:lnTo>
                        <a:pt x="339" y="142"/>
                      </a:lnTo>
                      <a:lnTo>
                        <a:pt x="341" y="144"/>
                      </a:lnTo>
                      <a:lnTo>
                        <a:pt x="342" y="148"/>
                      </a:lnTo>
                      <a:lnTo>
                        <a:pt x="344" y="153"/>
                      </a:lnTo>
                      <a:lnTo>
                        <a:pt x="345" y="160"/>
                      </a:lnTo>
                      <a:lnTo>
                        <a:pt x="347" y="167"/>
                      </a:lnTo>
                      <a:lnTo>
                        <a:pt x="347" y="174"/>
                      </a:lnTo>
                      <a:lnTo>
                        <a:pt x="347" y="180"/>
                      </a:lnTo>
                      <a:lnTo>
                        <a:pt x="344" y="184"/>
                      </a:lnTo>
                      <a:lnTo>
                        <a:pt x="344" y="184"/>
                      </a:lnTo>
                      <a:lnTo>
                        <a:pt x="342" y="187"/>
                      </a:lnTo>
                      <a:lnTo>
                        <a:pt x="342" y="192"/>
                      </a:lnTo>
                      <a:lnTo>
                        <a:pt x="341" y="198"/>
                      </a:lnTo>
                      <a:lnTo>
                        <a:pt x="339" y="207"/>
                      </a:lnTo>
                      <a:lnTo>
                        <a:pt x="339" y="216"/>
                      </a:lnTo>
                      <a:lnTo>
                        <a:pt x="338" y="222"/>
                      </a:lnTo>
                      <a:lnTo>
                        <a:pt x="338" y="228"/>
                      </a:lnTo>
                      <a:lnTo>
                        <a:pt x="338" y="229"/>
                      </a:lnTo>
                      <a:lnTo>
                        <a:pt x="338" y="229"/>
                      </a:lnTo>
                      <a:lnTo>
                        <a:pt x="338" y="231"/>
                      </a:lnTo>
                      <a:lnTo>
                        <a:pt x="338" y="231"/>
                      </a:lnTo>
                      <a:lnTo>
                        <a:pt x="339" y="234"/>
                      </a:lnTo>
                      <a:lnTo>
                        <a:pt x="339" y="237"/>
                      </a:lnTo>
                      <a:lnTo>
                        <a:pt x="339" y="241"/>
                      </a:lnTo>
                      <a:lnTo>
                        <a:pt x="338" y="246"/>
                      </a:lnTo>
                      <a:lnTo>
                        <a:pt x="335" y="250"/>
                      </a:lnTo>
                      <a:lnTo>
                        <a:pt x="331" y="256"/>
                      </a:lnTo>
                      <a:lnTo>
                        <a:pt x="331" y="256"/>
                      </a:lnTo>
                      <a:lnTo>
                        <a:pt x="329" y="258"/>
                      </a:lnTo>
                      <a:lnTo>
                        <a:pt x="328" y="261"/>
                      </a:lnTo>
                      <a:lnTo>
                        <a:pt x="323" y="264"/>
                      </a:lnTo>
                      <a:lnTo>
                        <a:pt x="320" y="267"/>
                      </a:lnTo>
                      <a:lnTo>
                        <a:pt x="318" y="271"/>
                      </a:lnTo>
                      <a:lnTo>
                        <a:pt x="314" y="276"/>
                      </a:lnTo>
                      <a:lnTo>
                        <a:pt x="312" y="279"/>
                      </a:lnTo>
                      <a:lnTo>
                        <a:pt x="311" y="279"/>
                      </a:lnTo>
                      <a:lnTo>
                        <a:pt x="311" y="279"/>
                      </a:lnTo>
                      <a:lnTo>
                        <a:pt x="311" y="280"/>
                      </a:lnTo>
                      <a:lnTo>
                        <a:pt x="309" y="282"/>
                      </a:lnTo>
                      <a:lnTo>
                        <a:pt x="306" y="283"/>
                      </a:lnTo>
                      <a:lnTo>
                        <a:pt x="303" y="283"/>
                      </a:lnTo>
                      <a:lnTo>
                        <a:pt x="300" y="285"/>
                      </a:lnTo>
                      <a:lnTo>
                        <a:pt x="298" y="285"/>
                      </a:lnTo>
                      <a:lnTo>
                        <a:pt x="296" y="283"/>
                      </a:lnTo>
                      <a:lnTo>
                        <a:pt x="296" y="282"/>
                      </a:lnTo>
                      <a:lnTo>
                        <a:pt x="278" y="300"/>
                      </a:lnTo>
                      <a:lnTo>
                        <a:pt x="276" y="324"/>
                      </a:lnTo>
                      <a:lnTo>
                        <a:pt x="276" y="324"/>
                      </a:lnTo>
                      <a:lnTo>
                        <a:pt x="275" y="324"/>
                      </a:lnTo>
                      <a:lnTo>
                        <a:pt x="275" y="328"/>
                      </a:lnTo>
                      <a:lnTo>
                        <a:pt x="275" y="330"/>
                      </a:lnTo>
                      <a:lnTo>
                        <a:pt x="273" y="334"/>
                      </a:lnTo>
                      <a:lnTo>
                        <a:pt x="270" y="337"/>
                      </a:lnTo>
                      <a:lnTo>
                        <a:pt x="269" y="339"/>
                      </a:lnTo>
                      <a:lnTo>
                        <a:pt x="266" y="337"/>
                      </a:lnTo>
                      <a:lnTo>
                        <a:pt x="263" y="330"/>
                      </a:lnTo>
                      <a:lnTo>
                        <a:pt x="263" y="330"/>
                      </a:lnTo>
                      <a:lnTo>
                        <a:pt x="262" y="329"/>
                      </a:lnTo>
                      <a:lnTo>
                        <a:pt x="260" y="328"/>
                      </a:lnTo>
                      <a:lnTo>
                        <a:pt x="259" y="328"/>
                      </a:lnTo>
                      <a:lnTo>
                        <a:pt x="256" y="328"/>
                      </a:lnTo>
                      <a:lnTo>
                        <a:pt x="254" y="328"/>
                      </a:lnTo>
                      <a:lnTo>
                        <a:pt x="252" y="330"/>
                      </a:lnTo>
                      <a:lnTo>
                        <a:pt x="252" y="334"/>
                      </a:lnTo>
                      <a:lnTo>
                        <a:pt x="251" y="342"/>
                      </a:lnTo>
                      <a:lnTo>
                        <a:pt x="251" y="342"/>
                      </a:lnTo>
                      <a:lnTo>
                        <a:pt x="251" y="342"/>
                      </a:lnTo>
                      <a:lnTo>
                        <a:pt x="251" y="345"/>
                      </a:lnTo>
                      <a:lnTo>
                        <a:pt x="249" y="346"/>
                      </a:lnTo>
                      <a:lnTo>
                        <a:pt x="248" y="349"/>
                      </a:lnTo>
                      <a:lnTo>
                        <a:pt x="246" y="352"/>
                      </a:lnTo>
                      <a:lnTo>
                        <a:pt x="246" y="354"/>
                      </a:lnTo>
                      <a:lnTo>
                        <a:pt x="245" y="355"/>
                      </a:lnTo>
                      <a:lnTo>
                        <a:pt x="245" y="355"/>
                      </a:lnTo>
                      <a:lnTo>
                        <a:pt x="248" y="373"/>
                      </a:lnTo>
                      <a:lnTo>
                        <a:pt x="248" y="373"/>
                      </a:lnTo>
                      <a:lnTo>
                        <a:pt x="246" y="375"/>
                      </a:lnTo>
                      <a:lnTo>
                        <a:pt x="245" y="378"/>
                      </a:lnTo>
                      <a:lnTo>
                        <a:pt x="242" y="384"/>
                      </a:lnTo>
                      <a:lnTo>
                        <a:pt x="237" y="388"/>
                      </a:lnTo>
                      <a:lnTo>
                        <a:pt x="233" y="392"/>
                      </a:lnTo>
                      <a:lnTo>
                        <a:pt x="229" y="395"/>
                      </a:lnTo>
                      <a:lnTo>
                        <a:pt x="223" y="397"/>
                      </a:lnTo>
                      <a:lnTo>
                        <a:pt x="221" y="394"/>
                      </a:lnTo>
                      <a:lnTo>
                        <a:pt x="221" y="394"/>
                      </a:lnTo>
                      <a:lnTo>
                        <a:pt x="219" y="392"/>
                      </a:lnTo>
                      <a:lnTo>
                        <a:pt x="218" y="391"/>
                      </a:lnTo>
                      <a:lnTo>
                        <a:pt x="215" y="388"/>
                      </a:lnTo>
                      <a:lnTo>
                        <a:pt x="212" y="385"/>
                      </a:lnTo>
                      <a:lnTo>
                        <a:pt x="207" y="382"/>
                      </a:lnTo>
                      <a:lnTo>
                        <a:pt x="204" y="381"/>
                      </a:lnTo>
                      <a:lnTo>
                        <a:pt x="200" y="381"/>
                      </a:lnTo>
                      <a:lnTo>
                        <a:pt x="197" y="384"/>
                      </a:lnTo>
                      <a:lnTo>
                        <a:pt x="197" y="384"/>
                      </a:lnTo>
                      <a:lnTo>
                        <a:pt x="196" y="382"/>
                      </a:lnTo>
                      <a:lnTo>
                        <a:pt x="196" y="379"/>
                      </a:lnTo>
                      <a:lnTo>
                        <a:pt x="196" y="375"/>
                      </a:lnTo>
                      <a:lnTo>
                        <a:pt x="194" y="370"/>
                      </a:lnTo>
                      <a:lnTo>
                        <a:pt x="191" y="367"/>
                      </a:lnTo>
                      <a:lnTo>
                        <a:pt x="188" y="366"/>
                      </a:lnTo>
                      <a:lnTo>
                        <a:pt x="182" y="369"/>
                      </a:lnTo>
                      <a:lnTo>
                        <a:pt x="173" y="376"/>
                      </a:lnTo>
                      <a:lnTo>
                        <a:pt x="173" y="376"/>
                      </a:lnTo>
                      <a:lnTo>
                        <a:pt x="171" y="378"/>
                      </a:lnTo>
                      <a:lnTo>
                        <a:pt x="170" y="379"/>
                      </a:lnTo>
                      <a:lnTo>
                        <a:pt x="167" y="382"/>
                      </a:lnTo>
                      <a:lnTo>
                        <a:pt x="164" y="384"/>
                      </a:lnTo>
                      <a:lnTo>
                        <a:pt x="160" y="385"/>
                      </a:lnTo>
                      <a:lnTo>
                        <a:pt x="156" y="387"/>
                      </a:lnTo>
                      <a:lnTo>
                        <a:pt x="150" y="384"/>
                      </a:lnTo>
                      <a:lnTo>
                        <a:pt x="146" y="381"/>
                      </a:lnTo>
                      <a:lnTo>
                        <a:pt x="146" y="381"/>
                      </a:lnTo>
                      <a:lnTo>
                        <a:pt x="144" y="379"/>
                      </a:lnTo>
                      <a:lnTo>
                        <a:pt x="144" y="379"/>
                      </a:lnTo>
                      <a:lnTo>
                        <a:pt x="143" y="379"/>
                      </a:lnTo>
                      <a:lnTo>
                        <a:pt x="141" y="378"/>
                      </a:lnTo>
                      <a:lnTo>
                        <a:pt x="138" y="379"/>
                      </a:lnTo>
                      <a:lnTo>
                        <a:pt x="135" y="379"/>
                      </a:lnTo>
                      <a:lnTo>
                        <a:pt x="132" y="382"/>
                      </a:lnTo>
                      <a:lnTo>
                        <a:pt x="128" y="387"/>
                      </a:lnTo>
                      <a:lnTo>
                        <a:pt x="128" y="387"/>
                      </a:lnTo>
                      <a:lnTo>
                        <a:pt x="127" y="387"/>
                      </a:lnTo>
                      <a:lnTo>
                        <a:pt x="125" y="385"/>
                      </a:lnTo>
                      <a:lnTo>
                        <a:pt x="122" y="385"/>
                      </a:lnTo>
                      <a:lnTo>
                        <a:pt x="120" y="385"/>
                      </a:lnTo>
                      <a:lnTo>
                        <a:pt x="108" y="375"/>
                      </a:lnTo>
                      <a:lnTo>
                        <a:pt x="83" y="373"/>
                      </a:lnTo>
                      <a:lnTo>
                        <a:pt x="83" y="373"/>
                      </a:lnTo>
                      <a:lnTo>
                        <a:pt x="83" y="372"/>
                      </a:lnTo>
                      <a:lnTo>
                        <a:pt x="83" y="369"/>
                      </a:lnTo>
                      <a:lnTo>
                        <a:pt x="81" y="366"/>
                      </a:lnTo>
                      <a:lnTo>
                        <a:pt x="80" y="362"/>
                      </a:lnTo>
                      <a:lnTo>
                        <a:pt x="75" y="358"/>
                      </a:lnTo>
                      <a:lnTo>
                        <a:pt x="69" y="354"/>
                      </a:lnTo>
                      <a:lnTo>
                        <a:pt x="61" y="352"/>
                      </a:lnTo>
                      <a:lnTo>
                        <a:pt x="51" y="351"/>
                      </a:lnTo>
                      <a:lnTo>
                        <a:pt x="51" y="351"/>
                      </a:lnTo>
                      <a:lnTo>
                        <a:pt x="50" y="351"/>
                      </a:lnTo>
                      <a:lnTo>
                        <a:pt x="47" y="351"/>
                      </a:lnTo>
                      <a:lnTo>
                        <a:pt x="44" y="351"/>
                      </a:lnTo>
                      <a:lnTo>
                        <a:pt x="39" y="351"/>
                      </a:lnTo>
                      <a:lnTo>
                        <a:pt x="35" y="351"/>
                      </a:lnTo>
                      <a:lnTo>
                        <a:pt x="32" y="351"/>
                      </a:lnTo>
                      <a:lnTo>
                        <a:pt x="31" y="351"/>
                      </a:lnTo>
                      <a:lnTo>
                        <a:pt x="30" y="351"/>
                      </a:lnTo>
                      <a:lnTo>
                        <a:pt x="0" y="81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66" name="Freeform 58"/>
                <p:cNvSpPr>
                  <a:spLocks/>
                </p:cNvSpPr>
                <p:nvPr/>
              </p:nvSpPr>
              <p:spPr bwMode="auto">
                <a:xfrm>
                  <a:off x="6870700" y="1946275"/>
                  <a:ext cx="887412" cy="777875"/>
                </a:xfrm>
                <a:custGeom>
                  <a:avLst/>
                  <a:gdLst>
                    <a:gd name="T0" fmla="*/ 14 w 502"/>
                    <a:gd name="T1" fmla="*/ 411 h 453"/>
                    <a:gd name="T2" fmla="*/ 46 w 502"/>
                    <a:gd name="T3" fmla="*/ 404 h 453"/>
                    <a:gd name="T4" fmla="*/ 94 w 502"/>
                    <a:gd name="T5" fmla="*/ 395 h 453"/>
                    <a:gd name="T6" fmla="*/ 154 w 502"/>
                    <a:gd name="T7" fmla="*/ 384 h 453"/>
                    <a:gd name="T8" fmla="*/ 214 w 502"/>
                    <a:gd name="T9" fmla="*/ 373 h 453"/>
                    <a:gd name="T10" fmla="*/ 268 w 502"/>
                    <a:gd name="T11" fmla="*/ 361 h 453"/>
                    <a:gd name="T12" fmla="*/ 310 w 502"/>
                    <a:gd name="T13" fmla="*/ 353 h 453"/>
                    <a:gd name="T14" fmla="*/ 331 w 502"/>
                    <a:gd name="T15" fmla="*/ 348 h 453"/>
                    <a:gd name="T16" fmla="*/ 346 w 502"/>
                    <a:gd name="T17" fmla="*/ 350 h 453"/>
                    <a:gd name="T18" fmla="*/ 354 w 502"/>
                    <a:gd name="T19" fmla="*/ 359 h 453"/>
                    <a:gd name="T20" fmla="*/ 367 w 502"/>
                    <a:gd name="T21" fmla="*/ 365 h 453"/>
                    <a:gd name="T22" fmla="*/ 370 w 502"/>
                    <a:gd name="T23" fmla="*/ 374 h 453"/>
                    <a:gd name="T24" fmla="*/ 379 w 502"/>
                    <a:gd name="T25" fmla="*/ 388 h 453"/>
                    <a:gd name="T26" fmla="*/ 388 w 502"/>
                    <a:gd name="T27" fmla="*/ 395 h 453"/>
                    <a:gd name="T28" fmla="*/ 477 w 502"/>
                    <a:gd name="T29" fmla="*/ 452 h 453"/>
                    <a:gd name="T30" fmla="*/ 501 w 502"/>
                    <a:gd name="T31" fmla="*/ 395 h 453"/>
                    <a:gd name="T32" fmla="*/ 480 w 502"/>
                    <a:gd name="T33" fmla="*/ 235 h 453"/>
                    <a:gd name="T34" fmla="*/ 477 w 502"/>
                    <a:gd name="T35" fmla="*/ 222 h 453"/>
                    <a:gd name="T36" fmla="*/ 471 w 502"/>
                    <a:gd name="T37" fmla="*/ 196 h 453"/>
                    <a:gd name="T38" fmla="*/ 468 w 502"/>
                    <a:gd name="T39" fmla="*/ 170 h 453"/>
                    <a:gd name="T40" fmla="*/ 463 w 502"/>
                    <a:gd name="T41" fmla="*/ 156 h 453"/>
                    <a:gd name="T42" fmla="*/ 454 w 502"/>
                    <a:gd name="T43" fmla="*/ 143 h 453"/>
                    <a:gd name="T44" fmla="*/ 450 w 502"/>
                    <a:gd name="T45" fmla="*/ 149 h 453"/>
                    <a:gd name="T46" fmla="*/ 432 w 502"/>
                    <a:gd name="T47" fmla="*/ 62 h 453"/>
                    <a:gd name="T48" fmla="*/ 409 w 502"/>
                    <a:gd name="T49" fmla="*/ 2 h 453"/>
                    <a:gd name="T50" fmla="*/ 382 w 502"/>
                    <a:gd name="T51" fmla="*/ 10 h 453"/>
                    <a:gd name="T52" fmla="*/ 349 w 502"/>
                    <a:gd name="T53" fmla="*/ 17 h 453"/>
                    <a:gd name="T54" fmla="*/ 330 w 502"/>
                    <a:gd name="T55" fmla="*/ 23 h 453"/>
                    <a:gd name="T56" fmla="*/ 308 w 502"/>
                    <a:gd name="T57" fmla="*/ 32 h 453"/>
                    <a:gd name="T58" fmla="*/ 283 w 502"/>
                    <a:gd name="T59" fmla="*/ 56 h 453"/>
                    <a:gd name="T60" fmla="*/ 265 w 502"/>
                    <a:gd name="T61" fmla="*/ 83 h 453"/>
                    <a:gd name="T62" fmla="*/ 258 w 502"/>
                    <a:gd name="T63" fmla="*/ 98 h 453"/>
                    <a:gd name="T64" fmla="*/ 220 w 502"/>
                    <a:gd name="T65" fmla="*/ 146 h 453"/>
                    <a:gd name="T66" fmla="*/ 235 w 502"/>
                    <a:gd name="T67" fmla="*/ 167 h 453"/>
                    <a:gd name="T68" fmla="*/ 235 w 502"/>
                    <a:gd name="T69" fmla="*/ 176 h 453"/>
                    <a:gd name="T70" fmla="*/ 241 w 502"/>
                    <a:gd name="T71" fmla="*/ 194 h 453"/>
                    <a:gd name="T72" fmla="*/ 233 w 502"/>
                    <a:gd name="T73" fmla="*/ 203 h 453"/>
                    <a:gd name="T74" fmla="*/ 214 w 502"/>
                    <a:gd name="T75" fmla="*/ 222 h 453"/>
                    <a:gd name="T76" fmla="*/ 206 w 502"/>
                    <a:gd name="T77" fmla="*/ 232 h 453"/>
                    <a:gd name="T78" fmla="*/ 195 w 502"/>
                    <a:gd name="T79" fmla="*/ 239 h 453"/>
                    <a:gd name="T80" fmla="*/ 182 w 502"/>
                    <a:gd name="T81" fmla="*/ 241 h 453"/>
                    <a:gd name="T82" fmla="*/ 162 w 502"/>
                    <a:gd name="T83" fmla="*/ 247 h 453"/>
                    <a:gd name="T84" fmla="*/ 154 w 502"/>
                    <a:gd name="T85" fmla="*/ 252 h 453"/>
                    <a:gd name="T86" fmla="*/ 133 w 502"/>
                    <a:gd name="T87" fmla="*/ 248 h 453"/>
                    <a:gd name="T88" fmla="*/ 92 w 502"/>
                    <a:gd name="T89" fmla="*/ 251 h 453"/>
                    <a:gd name="T90" fmla="*/ 59 w 502"/>
                    <a:gd name="T91" fmla="*/ 259 h 453"/>
                    <a:gd name="T92" fmla="*/ 43 w 502"/>
                    <a:gd name="T93" fmla="*/ 269 h 453"/>
                    <a:gd name="T94" fmla="*/ 37 w 502"/>
                    <a:gd name="T95" fmla="*/ 277 h 453"/>
                    <a:gd name="T96" fmla="*/ 41 w 502"/>
                    <a:gd name="T97" fmla="*/ 290 h 453"/>
                    <a:gd name="T98" fmla="*/ 50 w 502"/>
                    <a:gd name="T99" fmla="*/ 299 h 453"/>
                    <a:gd name="T100" fmla="*/ 56 w 502"/>
                    <a:gd name="T101" fmla="*/ 307 h 453"/>
                    <a:gd name="T102" fmla="*/ 56 w 502"/>
                    <a:gd name="T103" fmla="*/ 321 h 453"/>
                    <a:gd name="T104" fmla="*/ 50 w 502"/>
                    <a:gd name="T105" fmla="*/ 328 h 453"/>
                    <a:gd name="T106" fmla="*/ 26 w 502"/>
                    <a:gd name="T107" fmla="*/ 361 h 453"/>
                    <a:gd name="T108" fmla="*/ 26 w 502"/>
                    <a:gd name="T109" fmla="*/ 359 h 453"/>
                    <a:gd name="T110" fmla="*/ 7 w 502"/>
                    <a:gd name="T111" fmla="*/ 381 h 453"/>
                    <a:gd name="T112" fmla="*/ 0 w 502"/>
                    <a:gd name="T113" fmla="*/ 386 h 4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02" h="453">
                      <a:moveTo>
                        <a:pt x="7" y="413"/>
                      </a:moveTo>
                      <a:lnTo>
                        <a:pt x="7" y="411"/>
                      </a:lnTo>
                      <a:lnTo>
                        <a:pt x="10" y="411"/>
                      </a:lnTo>
                      <a:lnTo>
                        <a:pt x="14" y="411"/>
                      </a:lnTo>
                      <a:lnTo>
                        <a:pt x="20" y="410"/>
                      </a:lnTo>
                      <a:lnTo>
                        <a:pt x="27" y="408"/>
                      </a:lnTo>
                      <a:lnTo>
                        <a:pt x="35" y="407"/>
                      </a:lnTo>
                      <a:lnTo>
                        <a:pt x="46" y="404"/>
                      </a:lnTo>
                      <a:lnTo>
                        <a:pt x="58" y="403"/>
                      </a:lnTo>
                      <a:lnTo>
                        <a:pt x="68" y="400"/>
                      </a:lnTo>
                      <a:lnTo>
                        <a:pt x="82" y="398"/>
                      </a:lnTo>
                      <a:lnTo>
                        <a:pt x="94" y="395"/>
                      </a:lnTo>
                      <a:lnTo>
                        <a:pt x="109" y="392"/>
                      </a:lnTo>
                      <a:lnTo>
                        <a:pt x="124" y="389"/>
                      </a:lnTo>
                      <a:lnTo>
                        <a:pt x="139" y="387"/>
                      </a:lnTo>
                      <a:lnTo>
                        <a:pt x="154" y="384"/>
                      </a:lnTo>
                      <a:lnTo>
                        <a:pt x="169" y="381"/>
                      </a:lnTo>
                      <a:lnTo>
                        <a:pt x="184" y="378"/>
                      </a:lnTo>
                      <a:lnTo>
                        <a:pt x="199" y="376"/>
                      </a:lnTo>
                      <a:lnTo>
                        <a:pt x="214" y="373"/>
                      </a:lnTo>
                      <a:lnTo>
                        <a:pt x="228" y="370"/>
                      </a:lnTo>
                      <a:lnTo>
                        <a:pt x="242" y="367"/>
                      </a:lnTo>
                      <a:lnTo>
                        <a:pt x="255" y="364"/>
                      </a:lnTo>
                      <a:lnTo>
                        <a:pt x="268" y="361"/>
                      </a:lnTo>
                      <a:lnTo>
                        <a:pt x="281" y="358"/>
                      </a:lnTo>
                      <a:lnTo>
                        <a:pt x="291" y="356"/>
                      </a:lnTo>
                      <a:lnTo>
                        <a:pt x="301" y="355"/>
                      </a:lnTo>
                      <a:lnTo>
                        <a:pt x="310" y="353"/>
                      </a:lnTo>
                      <a:lnTo>
                        <a:pt x="318" y="351"/>
                      </a:lnTo>
                      <a:lnTo>
                        <a:pt x="324" y="351"/>
                      </a:lnTo>
                      <a:lnTo>
                        <a:pt x="328" y="350"/>
                      </a:lnTo>
                      <a:lnTo>
                        <a:pt x="331" y="348"/>
                      </a:lnTo>
                      <a:lnTo>
                        <a:pt x="333" y="348"/>
                      </a:lnTo>
                      <a:lnTo>
                        <a:pt x="338" y="348"/>
                      </a:lnTo>
                      <a:lnTo>
                        <a:pt x="343" y="348"/>
                      </a:lnTo>
                      <a:lnTo>
                        <a:pt x="346" y="350"/>
                      </a:lnTo>
                      <a:lnTo>
                        <a:pt x="349" y="353"/>
                      </a:lnTo>
                      <a:lnTo>
                        <a:pt x="351" y="355"/>
                      </a:lnTo>
                      <a:lnTo>
                        <a:pt x="352" y="358"/>
                      </a:lnTo>
                      <a:lnTo>
                        <a:pt x="354" y="359"/>
                      </a:lnTo>
                      <a:lnTo>
                        <a:pt x="355" y="361"/>
                      </a:lnTo>
                      <a:lnTo>
                        <a:pt x="361" y="361"/>
                      </a:lnTo>
                      <a:lnTo>
                        <a:pt x="364" y="362"/>
                      </a:lnTo>
                      <a:lnTo>
                        <a:pt x="367" y="365"/>
                      </a:lnTo>
                      <a:lnTo>
                        <a:pt x="368" y="367"/>
                      </a:lnTo>
                      <a:lnTo>
                        <a:pt x="370" y="370"/>
                      </a:lnTo>
                      <a:lnTo>
                        <a:pt x="370" y="373"/>
                      </a:lnTo>
                      <a:lnTo>
                        <a:pt x="370" y="374"/>
                      </a:lnTo>
                      <a:lnTo>
                        <a:pt x="371" y="376"/>
                      </a:lnTo>
                      <a:lnTo>
                        <a:pt x="374" y="381"/>
                      </a:lnTo>
                      <a:lnTo>
                        <a:pt x="376" y="386"/>
                      </a:lnTo>
                      <a:lnTo>
                        <a:pt x="379" y="388"/>
                      </a:lnTo>
                      <a:lnTo>
                        <a:pt x="382" y="391"/>
                      </a:lnTo>
                      <a:lnTo>
                        <a:pt x="384" y="394"/>
                      </a:lnTo>
                      <a:lnTo>
                        <a:pt x="387" y="395"/>
                      </a:lnTo>
                      <a:lnTo>
                        <a:pt x="388" y="395"/>
                      </a:lnTo>
                      <a:lnTo>
                        <a:pt x="388" y="395"/>
                      </a:lnTo>
                      <a:lnTo>
                        <a:pt x="404" y="401"/>
                      </a:lnTo>
                      <a:lnTo>
                        <a:pt x="475" y="424"/>
                      </a:lnTo>
                      <a:lnTo>
                        <a:pt x="477" y="452"/>
                      </a:lnTo>
                      <a:lnTo>
                        <a:pt x="486" y="440"/>
                      </a:lnTo>
                      <a:lnTo>
                        <a:pt x="495" y="419"/>
                      </a:lnTo>
                      <a:lnTo>
                        <a:pt x="489" y="410"/>
                      </a:lnTo>
                      <a:lnTo>
                        <a:pt x="501" y="395"/>
                      </a:lnTo>
                      <a:lnTo>
                        <a:pt x="495" y="388"/>
                      </a:lnTo>
                      <a:lnTo>
                        <a:pt x="483" y="308"/>
                      </a:lnTo>
                      <a:lnTo>
                        <a:pt x="478" y="308"/>
                      </a:lnTo>
                      <a:lnTo>
                        <a:pt x="480" y="235"/>
                      </a:lnTo>
                      <a:lnTo>
                        <a:pt x="480" y="233"/>
                      </a:lnTo>
                      <a:lnTo>
                        <a:pt x="480" y="232"/>
                      </a:lnTo>
                      <a:lnTo>
                        <a:pt x="478" y="227"/>
                      </a:lnTo>
                      <a:lnTo>
                        <a:pt x="477" y="222"/>
                      </a:lnTo>
                      <a:lnTo>
                        <a:pt x="475" y="217"/>
                      </a:lnTo>
                      <a:lnTo>
                        <a:pt x="475" y="211"/>
                      </a:lnTo>
                      <a:lnTo>
                        <a:pt x="474" y="203"/>
                      </a:lnTo>
                      <a:lnTo>
                        <a:pt x="471" y="196"/>
                      </a:lnTo>
                      <a:lnTo>
                        <a:pt x="470" y="189"/>
                      </a:lnTo>
                      <a:lnTo>
                        <a:pt x="469" y="182"/>
                      </a:lnTo>
                      <a:lnTo>
                        <a:pt x="468" y="176"/>
                      </a:lnTo>
                      <a:lnTo>
                        <a:pt x="468" y="170"/>
                      </a:lnTo>
                      <a:lnTo>
                        <a:pt x="466" y="164"/>
                      </a:lnTo>
                      <a:lnTo>
                        <a:pt x="465" y="161"/>
                      </a:lnTo>
                      <a:lnTo>
                        <a:pt x="465" y="158"/>
                      </a:lnTo>
                      <a:lnTo>
                        <a:pt x="463" y="156"/>
                      </a:lnTo>
                      <a:lnTo>
                        <a:pt x="460" y="149"/>
                      </a:lnTo>
                      <a:lnTo>
                        <a:pt x="457" y="145"/>
                      </a:lnTo>
                      <a:lnTo>
                        <a:pt x="456" y="143"/>
                      </a:lnTo>
                      <a:lnTo>
                        <a:pt x="454" y="143"/>
                      </a:lnTo>
                      <a:lnTo>
                        <a:pt x="453" y="145"/>
                      </a:lnTo>
                      <a:lnTo>
                        <a:pt x="451" y="148"/>
                      </a:lnTo>
                      <a:lnTo>
                        <a:pt x="450" y="149"/>
                      </a:lnTo>
                      <a:lnTo>
                        <a:pt x="450" y="149"/>
                      </a:lnTo>
                      <a:lnTo>
                        <a:pt x="447" y="146"/>
                      </a:lnTo>
                      <a:lnTo>
                        <a:pt x="439" y="104"/>
                      </a:lnTo>
                      <a:lnTo>
                        <a:pt x="437" y="74"/>
                      </a:lnTo>
                      <a:lnTo>
                        <a:pt x="432" y="62"/>
                      </a:lnTo>
                      <a:lnTo>
                        <a:pt x="418" y="0"/>
                      </a:lnTo>
                      <a:lnTo>
                        <a:pt x="417" y="1"/>
                      </a:lnTo>
                      <a:lnTo>
                        <a:pt x="414" y="1"/>
                      </a:lnTo>
                      <a:lnTo>
                        <a:pt x="409" y="2"/>
                      </a:lnTo>
                      <a:lnTo>
                        <a:pt x="404" y="4"/>
                      </a:lnTo>
                      <a:lnTo>
                        <a:pt x="399" y="5"/>
                      </a:lnTo>
                      <a:lnTo>
                        <a:pt x="390" y="7"/>
                      </a:lnTo>
                      <a:lnTo>
                        <a:pt x="382" y="10"/>
                      </a:lnTo>
                      <a:lnTo>
                        <a:pt x="374" y="11"/>
                      </a:lnTo>
                      <a:lnTo>
                        <a:pt x="366" y="14"/>
                      </a:lnTo>
                      <a:lnTo>
                        <a:pt x="358" y="16"/>
                      </a:lnTo>
                      <a:lnTo>
                        <a:pt x="349" y="17"/>
                      </a:lnTo>
                      <a:lnTo>
                        <a:pt x="344" y="19"/>
                      </a:lnTo>
                      <a:lnTo>
                        <a:pt x="338" y="22"/>
                      </a:lnTo>
                      <a:lnTo>
                        <a:pt x="333" y="22"/>
                      </a:lnTo>
                      <a:lnTo>
                        <a:pt x="330" y="23"/>
                      </a:lnTo>
                      <a:lnTo>
                        <a:pt x="328" y="23"/>
                      </a:lnTo>
                      <a:lnTo>
                        <a:pt x="321" y="25"/>
                      </a:lnTo>
                      <a:lnTo>
                        <a:pt x="313" y="28"/>
                      </a:lnTo>
                      <a:lnTo>
                        <a:pt x="308" y="32"/>
                      </a:lnTo>
                      <a:lnTo>
                        <a:pt x="301" y="35"/>
                      </a:lnTo>
                      <a:lnTo>
                        <a:pt x="295" y="41"/>
                      </a:lnTo>
                      <a:lnTo>
                        <a:pt x="289" y="49"/>
                      </a:lnTo>
                      <a:lnTo>
                        <a:pt x="283" y="56"/>
                      </a:lnTo>
                      <a:lnTo>
                        <a:pt x="278" y="63"/>
                      </a:lnTo>
                      <a:lnTo>
                        <a:pt x="274" y="70"/>
                      </a:lnTo>
                      <a:lnTo>
                        <a:pt x="269" y="76"/>
                      </a:lnTo>
                      <a:lnTo>
                        <a:pt x="265" y="83"/>
                      </a:lnTo>
                      <a:lnTo>
                        <a:pt x="262" y="89"/>
                      </a:lnTo>
                      <a:lnTo>
                        <a:pt x="261" y="94"/>
                      </a:lnTo>
                      <a:lnTo>
                        <a:pt x="258" y="97"/>
                      </a:lnTo>
                      <a:lnTo>
                        <a:pt x="258" y="98"/>
                      </a:lnTo>
                      <a:lnTo>
                        <a:pt x="256" y="100"/>
                      </a:lnTo>
                      <a:lnTo>
                        <a:pt x="244" y="118"/>
                      </a:lnTo>
                      <a:lnTo>
                        <a:pt x="245" y="118"/>
                      </a:lnTo>
                      <a:lnTo>
                        <a:pt x="220" y="146"/>
                      </a:lnTo>
                      <a:lnTo>
                        <a:pt x="232" y="146"/>
                      </a:lnTo>
                      <a:lnTo>
                        <a:pt x="241" y="154"/>
                      </a:lnTo>
                      <a:lnTo>
                        <a:pt x="236" y="166"/>
                      </a:lnTo>
                      <a:lnTo>
                        <a:pt x="235" y="167"/>
                      </a:lnTo>
                      <a:lnTo>
                        <a:pt x="232" y="169"/>
                      </a:lnTo>
                      <a:lnTo>
                        <a:pt x="229" y="170"/>
                      </a:lnTo>
                      <a:lnTo>
                        <a:pt x="229" y="172"/>
                      </a:lnTo>
                      <a:lnTo>
                        <a:pt x="235" y="176"/>
                      </a:lnTo>
                      <a:lnTo>
                        <a:pt x="238" y="181"/>
                      </a:lnTo>
                      <a:lnTo>
                        <a:pt x="241" y="185"/>
                      </a:lnTo>
                      <a:lnTo>
                        <a:pt x="241" y="191"/>
                      </a:lnTo>
                      <a:lnTo>
                        <a:pt x="241" y="194"/>
                      </a:lnTo>
                      <a:lnTo>
                        <a:pt x="241" y="199"/>
                      </a:lnTo>
                      <a:lnTo>
                        <a:pt x="241" y="202"/>
                      </a:lnTo>
                      <a:lnTo>
                        <a:pt x="241" y="202"/>
                      </a:lnTo>
                      <a:lnTo>
                        <a:pt x="233" y="203"/>
                      </a:lnTo>
                      <a:lnTo>
                        <a:pt x="228" y="206"/>
                      </a:lnTo>
                      <a:lnTo>
                        <a:pt x="222" y="212"/>
                      </a:lnTo>
                      <a:lnTo>
                        <a:pt x="218" y="217"/>
                      </a:lnTo>
                      <a:lnTo>
                        <a:pt x="214" y="222"/>
                      </a:lnTo>
                      <a:lnTo>
                        <a:pt x="211" y="226"/>
                      </a:lnTo>
                      <a:lnTo>
                        <a:pt x="208" y="229"/>
                      </a:lnTo>
                      <a:lnTo>
                        <a:pt x="208" y="230"/>
                      </a:lnTo>
                      <a:lnTo>
                        <a:pt x="206" y="232"/>
                      </a:lnTo>
                      <a:lnTo>
                        <a:pt x="205" y="233"/>
                      </a:lnTo>
                      <a:lnTo>
                        <a:pt x="202" y="235"/>
                      </a:lnTo>
                      <a:lnTo>
                        <a:pt x="199" y="238"/>
                      </a:lnTo>
                      <a:lnTo>
                        <a:pt x="195" y="239"/>
                      </a:lnTo>
                      <a:lnTo>
                        <a:pt x="192" y="242"/>
                      </a:lnTo>
                      <a:lnTo>
                        <a:pt x="189" y="244"/>
                      </a:lnTo>
                      <a:lnTo>
                        <a:pt x="187" y="244"/>
                      </a:lnTo>
                      <a:lnTo>
                        <a:pt x="182" y="241"/>
                      </a:lnTo>
                      <a:lnTo>
                        <a:pt x="176" y="241"/>
                      </a:lnTo>
                      <a:lnTo>
                        <a:pt x="170" y="242"/>
                      </a:lnTo>
                      <a:lnTo>
                        <a:pt x="166" y="244"/>
                      </a:lnTo>
                      <a:lnTo>
                        <a:pt x="162" y="247"/>
                      </a:lnTo>
                      <a:lnTo>
                        <a:pt x="157" y="248"/>
                      </a:lnTo>
                      <a:lnTo>
                        <a:pt x="155" y="250"/>
                      </a:lnTo>
                      <a:lnTo>
                        <a:pt x="155" y="251"/>
                      </a:lnTo>
                      <a:lnTo>
                        <a:pt x="154" y="252"/>
                      </a:lnTo>
                      <a:lnTo>
                        <a:pt x="137" y="251"/>
                      </a:lnTo>
                      <a:lnTo>
                        <a:pt x="137" y="251"/>
                      </a:lnTo>
                      <a:lnTo>
                        <a:pt x="136" y="250"/>
                      </a:lnTo>
                      <a:lnTo>
                        <a:pt x="133" y="248"/>
                      </a:lnTo>
                      <a:lnTo>
                        <a:pt x="131" y="248"/>
                      </a:lnTo>
                      <a:lnTo>
                        <a:pt x="118" y="248"/>
                      </a:lnTo>
                      <a:lnTo>
                        <a:pt x="103" y="250"/>
                      </a:lnTo>
                      <a:lnTo>
                        <a:pt x="92" y="251"/>
                      </a:lnTo>
                      <a:lnTo>
                        <a:pt x="82" y="252"/>
                      </a:lnTo>
                      <a:lnTo>
                        <a:pt x="73" y="254"/>
                      </a:lnTo>
                      <a:lnTo>
                        <a:pt x="64" y="257"/>
                      </a:lnTo>
                      <a:lnTo>
                        <a:pt x="59" y="259"/>
                      </a:lnTo>
                      <a:lnTo>
                        <a:pt x="53" y="262"/>
                      </a:lnTo>
                      <a:lnTo>
                        <a:pt x="49" y="263"/>
                      </a:lnTo>
                      <a:lnTo>
                        <a:pt x="46" y="266"/>
                      </a:lnTo>
                      <a:lnTo>
                        <a:pt x="43" y="269"/>
                      </a:lnTo>
                      <a:lnTo>
                        <a:pt x="40" y="271"/>
                      </a:lnTo>
                      <a:lnTo>
                        <a:pt x="40" y="274"/>
                      </a:lnTo>
                      <a:lnTo>
                        <a:pt x="38" y="275"/>
                      </a:lnTo>
                      <a:lnTo>
                        <a:pt x="37" y="277"/>
                      </a:lnTo>
                      <a:lnTo>
                        <a:pt x="37" y="277"/>
                      </a:lnTo>
                      <a:lnTo>
                        <a:pt x="38" y="281"/>
                      </a:lnTo>
                      <a:lnTo>
                        <a:pt x="40" y="285"/>
                      </a:lnTo>
                      <a:lnTo>
                        <a:pt x="41" y="290"/>
                      </a:lnTo>
                      <a:lnTo>
                        <a:pt x="44" y="293"/>
                      </a:lnTo>
                      <a:lnTo>
                        <a:pt x="46" y="296"/>
                      </a:lnTo>
                      <a:lnTo>
                        <a:pt x="49" y="299"/>
                      </a:lnTo>
                      <a:lnTo>
                        <a:pt x="50" y="299"/>
                      </a:lnTo>
                      <a:lnTo>
                        <a:pt x="50" y="301"/>
                      </a:lnTo>
                      <a:lnTo>
                        <a:pt x="52" y="302"/>
                      </a:lnTo>
                      <a:lnTo>
                        <a:pt x="55" y="304"/>
                      </a:lnTo>
                      <a:lnTo>
                        <a:pt x="56" y="307"/>
                      </a:lnTo>
                      <a:lnTo>
                        <a:pt x="58" y="308"/>
                      </a:lnTo>
                      <a:lnTo>
                        <a:pt x="58" y="314"/>
                      </a:lnTo>
                      <a:lnTo>
                        <a:pt x="56" y="318"/>
                      </a:lnTo>
                      <a:lnTo>
                        <a:pt x="56" y="321"/>
                      </a:lnTo>
                      <a:lnTo>
                        <a:pt x="55" y="323"/>
                      </a:lnTo>
                      <a:lnTo>
                        <a:pt x="53" y="325"/>
                      </a:lnTo>
                      <a:lnTo>
                        <a:pt x="52" y="326"/>
                      </a:lnTo>
                      <a:lnTo>
                        <a:pt x="50" y="328"/>
                      </a:lnTo>
                      <a:lnTo>
                        <a:pt x="50" y="328"/>
                      </a:lnTo>
                      <a:lnTo>
                        <a:pt x="46" y="334"/>
                      </a:lnTo>
                      <a:lnTo>
                        <a:pt x="38" y="348"/>
                      </a:lnTo>
                      <a:lnTo>
                        <a:pt x="26" y="361"/>
                      </a:lnTo>
                      <a:lnTo>
                        <a:pt x="26" y="361"/>
                      </a:lnTo>
                      <a:lnTo>
                        <a:pt x="27" y="359"/>
                      </a:lnTo>
                      <a:lnTo>
                        <a:pt x="27" y="359"/>
                      </a:lnTo>
                      <a:lnTo>
                        <a:pt x="26" y="359"/>
                      </a:lnTo>
                      <a:lnTo>
                        <a:pt x="20" y="368"/>
                      </a:lnTo>
                      <a:lnTo>
                        <a:pt x="14" y="374"/>
                      </a:lnTo>
                      <a:lnTo>
                        <a:pt x="10" y="378"/>
                      </a:lnTo>
                      <a:lnTo>
                        <a:pt x="7" y="381"/>
                      </a:lnTo>
                      <a:lnTo>
                        <a:pt x="4" y="383"/>
                      </a:lnTo>
                      <a:lnTo>
                        <a:pt x="1" y="384"/>
                      </a:lnTo>
                      <a:lnTo>
                        <a:pt x="0" y="386"/>
                      </a:lnTo>
                      <a:lnTo>
                        <a:pt x="0" y="386"/>
                      </a:lnTo>
                      <a:lnTo>
                        <a:pt x="7" y="413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67" name="Freeform 59"/>
                <p:cNvSpPr>
                  <a:spLocks/>
                </p:cNvSpPr>
                <p:nvPr/>
              </p:nvSpPr>
              <p:spPr bwMode="auto">
                <a:xfrm>
                  <a:off x="6870700" y="1946275"/>
                  <a:ext cx="887412" cy="777875"/>
                </a:xfrm>
                <a:custGeom>
                  <a:avLst/>
                  <a:gdLst>
                    <a:gd name="T0" fmla="*/ 10 w 502"/>
                    <a:gd name="T1" fmla="*/ 411 h 453"/>
                    <a:gd name="T2" fmla="*/ 35 w 502"/>
                    <a:gd name="T3" fmla="*/ 407 h 453"/>
                    <a:gd name="T4" fmla="*/ 82 w 502"/>
                    <a:gd name="T5" fmla="*/ 398 h 453"/>
                    <a:gd name="T6" fmla="*/ 139 w 502"/>
                    <a:gd name="T7" fmla="*/ 387 h 453"/>
                    <a:gd name="T8" fmla="*/ 199 w 502"/>
                    <a:gd name="T9" fmla="*/ 376 h 453"/>
                    <a:gd name="T10" fmla="*/ 255 w 502"/>
                    <a:gd name="T11" fmla="*/ 364 h 453"/>
                    <a:gd name="T12" fmla="*/ 301 w 502"/>
                    <a:gd name="T13" fmla="*/ 355 h 453"/>
                    <a:gd name="T14" fmla="*/ 328 w 502"/>
                    <a:gd name="T15" fmla="*/ 350 h 453"/>
                    <a:gd name="T16" fmla="*/ 338 w 502"/>
                    <a:gd name="T17" fmla="*/ 348 h 453"/>
                    <a:gd name="T18" fmla="*/ 351 w 502"/>
                    <a:gd name="T19" fmla="*/ 355 h 453"/>
                    <a:gd name="T20" fmla="*/ 355 w 502"/>
                    <a:gd name="T21" fmla="*/ 361 h 453"/>
                    <a:gd name="T22" fmla="*/ 368 w 502"/>
                    <a:gd name="T23" fmla="*/ 367 h 453"/>
                    <a:gd name="T24" fmla="*/ 371 w 502"/>
                    <a:gd name="T25" fmla="*/ 376 h 453"/>
                    <a:gd name="T26" fmla="*/ 379 w 502"/>
                    <a:gd name="T27" fmla="*/ 388 h 453"/>
                    <a:gd name="T28" fmla="*/ 388 w 502"/>
                    <a:gd name="T29" fmla="*/ 395 h 453"/>
                    <a:gd name="T30" fmla="*/ 477 w 502"/>
                    <a:gd name="T31" fmla="*/ 452 h 453"/>
                    <a:gd name="T32" fmla="*/ 501 w 502"/>
                    <a:gd name="T33" fmla="*/ 395 h 453"/>
                    <a:gd name="T34" fmla="*/ 480 w 502"/>
                    <a:gd name="T35" fmla="*/ 235 h 453"/>
                    <a:gd name="T36" fmla="*/ 478 w 502"/>
                    <a:gd name="T37" fmla="*/ 227 h 453"/>
                    <a:gd name="T38" fmla="*/ 474 w 502"/>
                    <a:gd name="T39" fmla="*/ 203 h 453"/>
                    <a:gd name="T40" fmla="*/ 468 w 502"/>
                    <a:gd name="T41" fmla="*/ 176 h 453"/>
                    <a:gd name="T42" fmla="*/ 465 w 502"/>
                    <a:gd name="T43" fmla="*/ 158 h 453"/>
                    <a:gd name="T44" fmla="*/ 457 w 502"/>
                    <a:gd name="T45" fmla="*/ 145 h 453"/>
                    <a:gd name="T46" fmla="*/ 451 w 502"/>
                    <a:gd name="T47" fmla="*/ 148 h 453"/>
                    <a:gd name="T48" fmla="*/ 439 w 502"/>
                    <a:gd name="T49" fmla="*/ 104 h 453"/>
                    <a:gd name="T50" fmla="*/ 418 w 502"/>
                    <a:gd name="T51" fmla="*/ 0 h 453"/>
                    <a:gd name="T52" fmla="*/ 404 w 502"/>
                    <a:gd name="T53" fmla="*/ 4 h 453"/>
                    <a:gd name="T54" fmla="*/ 374 w 502"/>
                    <a:gd name="T55" fmla="*/ 11 h 453"/>
                    <a:gd name="T56" fmla="*/ 344 w 502"/>
                    <a:gd name="T57" fmla="*/ 19 h 453"/>
                    <a:gd name="T58" fmla="*/ 328 w 502"/>
                    <a:gd name="T59" fmla="*/ 23 h 453"/>
                    <a:gd name="T60" fmla="*/ 308 w 502"/>
                    <a:gd name="T61" fmla="*/ 32 h 453"/>
                    <a:gd name="T62" fmla="*/ 283 w 502"/>
                    <a:gd name="T63" fmla="*/ 56 h 453"/>
                    <a:gd name="T64" fmla="*/ 265 w 502"/>
                    <a:gd name="T65" fmla="*/ 83 h 453"/>
                    <a:gd name="T66" fmla="*/ 258 w 502"/>
                    <a:gd name="T67" fmla="*/ 98 h 453"/>
                    <a:gd name="T68" fmla="*/ 220 w 502"/>
                    <a:gd name="T69" fmla="*/ 146 h 453"/>
                    <a:gd name="T70" fmla="*/ 236 w 502"/>
                    <a:gd name="T71" fmla="*/ 166 h 453"/>
                    <a:gd name="T72" fmla="*/ 229 w 502"/>
                    <a:gd name="T73" fmla="*/ 172 h 453"/>
                    <a:gd name="T74" fmla="*/ 241 w 502"/>
                    <a:gd name="T75" fmla="*/ 185 h 453"/>
                    <a:gd name="T76" fmla="*/ 241 w 502"/>
                    <a:gd name="T77" fmla="*/ 202 h 453"/>
                    <a:gd name="T78" fmla="*/ 228 w 502"/>
                    <a:gd name="T79" fmla="*/ 206 h 453"/>
                    <a:gd name="T80" fmla="*/ 211 w 502"/>
                    <a:gd name="T81" fmla="*/ 226 h 453"/>
                    <a:gd name="T82" fmla="*/ 206 w 502"/>
                    <a:gd name="T83" fmla="*/ 232 h 453"/>
                    <a:gd name="T84" fmla="*/ 195 w 502"/>
                    <a:gd name="T85" fmla="*/ 239 h 453"/>
                    <a:gd name="T86" fmla="*/ 187 w 502"/>
                    <a:gd name="T87" fmla="*/ 244 h 453"/>
                    <a:gd name="T88" fmla="*/ 166 w 502"/>
                    <a:gd name="T89" fmla="*/ 244 h 453"/>
                    <a:gd name="T90" fmla="*/ 155 w 502"/>
                    <a:gd name="T91" fmla="*/ 251 h 453"/>
                    <a:gd name="T92" fmla="*/ 137 w 502"/>
                    <a:gd name="T93" fmla="*/ 251 h 453"/>
                    <a:gd name="T94" fmla="*/ 131 w 502"/>
                    <a:gd name="T95" fmla="*/ 248 h 453"/>
                    <a:gd name="T96" fmla="*/ 82 w 502"/>
                    <a:gd name="T97" fmla="*/ 252 h 453"/>
                    <a:gd name="T98" fmla="*/ 53 w 502"/>
                    <a:gd name="T99" fmla="*/ 262 h 453"/>
                    <a:gd name="T100" fmla="*/ 40 w 502"/>
                    <a:gd name="T101" fmla="*/ 271 h 453"/>
                    <a:gd name="T102" fmla="*/ 37 w 502"/>
                    <a:gd name="T103" fmla="*/ 277 h 453"/>
                    <a:gd name="T104" fmla="*/ 41 w 502"/>
                    <a:gd name="T105" fmla="*/ 290 h 453"/>
                    <a:gd name="T106" fmla="*/ 50 w 502"/>
                    <a:gd name="T107" fmla="*/ 299 h 453"/>
                    <a:gd name="T108" fmla="*/ 55 w 502"/>
                    <a:gd name="T109" fmla="*/ 304 h 453"/>
                    <a:gd name="T110" fmla="*/ 58 w 502"/>
                    <a:gd name="T111" fmla="*/ 314 h 453"/>
                    <a:gd name="T112" fmla="*/ 53 w 502"/>
                    <a:gd name="T113" fmla="*/ 325 h 453"/>
                    <a:gd name="T114" fmla="*/ 46 w 502"/>
                    <a:gd name="T115" fmla="*/ 334 h 453"/>
                    <a:gd name="T116" fmla="*/ 26 w 502"/>
                    <a:gd name="T117" fmla="*/ 361 h 453"/>
                    <a:gd name="T118" fmla="*/ 26 w 502"/>
                    <a:gd name="T119" fmla="*/ 359 h 453"/>
                    <a:gd name="T120" fmla="*/ 7 w 502"/>
                    <a:gd name="T121" fmla="*/ 381 h 453"/>
                    <a:gd name="T122" fmla="*/ 0 w 502"/>
                    <a:gd name="T123" fmla="*/ 386 h 4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02" h="453">
                      <a:moveTo>
                        <a:pt x="7" y="413"/>
                      </a:moveTo>
                      <a:lnTo>
                        <a:pt x="7" y="413"/>
                      </a:lnTo>
                      <a:lnTo>
                        <a:pt x="7" y="411"/>
                      </a:lnTo>
                      <a:lnTo>
                        <a:pt x="10" y="411"/>
                      </a:lnTo>
                      <a:lnTo>
                        <a:pt x="14" y="411"/>
                      </a:lnTo>
                      <a:lnTo>
                        <a:pt x="20" y="410"/>
                      </a:lnTo>
                      <a:lnTo>
                        <a:pt x="27" y="408"/>
                      </a:lnTo>
                      <a:lnTo>
                        <a:pt x="35" y="407"/>
                      </a:lnTo>
                      <a:lnTo>
                        <a:pt x="46" y="404"/>
                      </a:lnTo>
                      <a:lnTo>
                        <a:pt x="58" y="403"/>
                      </a:lnTo>
                      <a:lnTo>
                        <a:pt x="68" y="400"/>
                      </a:lnTo>
                      <a:lnTo>
                        <a:pt x="82" y="398"/>
                      </a:lnTo>
                      <a:lnTo>
                        <a:pt x="94" y="395"/>
                      </a:lnTo>
                      <a:lnTo>
                        <a:pt x="109" y="392"/>
                      </a:lnTo>
                      <a:lnTo>
                        <a:pt x="124" y="389"/>
                      </a:lnTo>
                      <a:lnTo>
                        <a:pt x="139" y="387"/>
                      </a:lnTo>
                      <a:lnTo>
                        <a:pt x="154" y="384"/>
                      </a:lnTo>
                      <a:lnTo>
                        <a:pt x="169" y="381"/>
                      </a:lnTo>
                      <a:lnTo>
                        <a:pt x="184" y="378"/>
                      </a:lnTo>
                      <a:lnTo>
                        <a:pt x="199" y="376"/>
                      </a:lnTo>
                      <a:lnTo>
                        <a:pt x="214" y="373"/>
                      </a:lnTo>
                      <a:lnTo>
                        <a:pt x="228" y="370"/>
                      </a:lnTo>
                      <a:lnTo>
                        <a:pt x="242" y="367"/>
                      </a:lnTo>
                      <a:lnTo>
                        <a:pt x="255" y="364"/>
                      </a:lnTo>
                      <a:lnTo>
                        <a:pt x="268" y="361"/>
                      </a:lnTo>
                      <a:lnTo>
                        <a:pt x="281" y="358"/>
                      </a:lnTo>
                      <a:lnTo>
                        <a:pt x="291" y="356"/>
                      </a:lnTo>
                      <a:lnTo>
                        <a:pt x="301" y="355"/>
                      </a:lnTo>
                      <a:lnTo>
                        <a:pt x="310" y="353"/>
                      </a:lnTo>
                      <a:lnTo>
                        <a:pt x="318" y="351"/>
                      </a:lnTo>
                      <a:lnTo>
                        <a:pt x="324" y="351"/>
                      </a:lnTo>
                      <a:lnTo>
                        <a:pt x="328" y="350"/>
                      </a:lnTo>
                      <a:lnTo>
                        <a:pt x="331" y="348"/>
                      </a:lnTo>
                      <a:lnTo>
                        <a:pt x="333" y="348"/>
                      </a:lnTo>
                      <a:lnTo>
                        <a:pt x="333" y="348"/>
                      </a:lnTo>
                      <a:lnTo>
                        <a:pt x="338" y="348"/>
                      </a:lnTo>
                      <a:lnTo>
                        <a:pt x="343" y="348"/>
                      </a:lnTo>
                      <a:lnTo>
                        <a:pt x="346" y="350"/>
                      </a:lnTo>
                      <a:lnTo>
                        <a:pt x="349" y="353"/>
                      </a:lnTo>
                      <a:lnTo>
                        <a:pt x="351" y="355"/>
                      </a:lnTo>
                      <a:lnTo>
                        <a:pt x="352" y="358"/>
                      </a:lnTo>
                      <a:lnTo>
                        <a:pt x="354" y="359"/>
                      </a:lnTo>
                      <a:lnTo>
                        <a:pt x="355" y="361"/>
                      </a:lnTo>
                      <a:lnTo>
                        <a:pt x="355" y="361"/>
                      </a:lnTo>
                      <a:lnTo>
                        <a:pt x="361" y="361"/>
                      </a:lnTo>
                      <a:lnTo>
                        <a:pt x="364" y="362"/>
                      </a:lnTo>
                      <a:lnTo>
                        <a:pt x="367" y="365"/>
                      </a:lnTo>
                      <a:lnTo>
                        <a:pt x="368" y="367"/>
                      </a:lnTo>
                      <a:lnTo>
                        <a:pt x="370" y="370"/>
                      </a:lnTo>
                      <a:lnTo>
                        <a:pt x="370" y="373"/>
                      </a:lnTo>
                      <a:lnTo>
                        <a:pt x="370" y="374"/>
                      </a:lnTo>
                      <a:lnTo>
                        <a:pt x="371" y="376"/>
                      </a:lnTo>
                      <a:lnTo>
                        <a:pt x="371" y="376"/>
                      </a:lnTo>
                      <a:lnTo>
                        <a:pt x="374" y="381"/>
                      </a:lnTo>
                      <a:lnTo>
                        <a:pt x="376" y="386"/>
                      </a:lnTo>
                      <a:lnTo>
                        <a:pt x="379" y="388"/>
                      </a:lnTo>
                      <a:lnTo>
                        <a:pt x="382" y="391"/>
                      </a:lnTo>
                      <a:lnTo>
                        <a:pt x="384" y="394"/>
                      </a:lnTo>
                      <a:lnTo>
                        <a:pt x="387" y="395"/>
                      </a:lnTo>
                      <a:lnTo>
                        <a:pt x="388" y="395"/>
                      </a:lnTo>
                      <a:lnTo>
                        <a:pt x="388" y="395"/>
                      </a:lnTo>
                      <a:lnTo>
                        <a:pt x="404" y="401"/>
                      </a:lnTo>
                      <a:lnTo>
                        <a:pt x="475" y="424"/>
                      </a:lnTo>
                      <a:lnTo>
                        <a:pt x="477" y="452"/>
                      </a:lnTo>
                      <a:lnTo>
                        <a:pt x="486" y="440"/>
                      </a:lnTo>
                      <a:lnTo>
                        <a:pt x="495" y="419"/>
                      </a:lnTo>
                      <a:lnTo>
                        <a:pt x="489" y="410"/>
                      </a:lnTo>
                      <a:lnTo>
                        <a:pt x="501" y="395"/>
                      </a:lnTo>
                      <a:lnTo>
                        <a:pt x="495" y="388"/>
                      </a:lnTo>
                      <a:lnTo>
                        <a:pt x="483" y="308"/>
                      </a:lnTo>
                      <a:lnTo>
                        <a:pt x="478" y="308"/>
                      </a:lnTo>
                      <a:lnTo>
                        <a:pt x="480" y="235"/>
                      </a:lnTo>
                      <a:lnTo>
                        <a:pt x="480" y="235"/>
                      </a:lnTo>
                      <a:lnTo>
                        <a:pt x="480" y="233"/>
                      </a:lnTo>
                      <a:lnTo>
                        <a:pt x="480" y="232"/>
                      </a:lnTo>
                      <a:lnTo>
                        <a:pt x="478" y="227"/>
                      </a:lnTo>
                      <a:lnTo>
                        <a:pt x="477" y="222"/>
                      </a:lnTo>
                      <a:lnTo>
                        <a:pt x="475" y="217"/>
                      </a:lnTo>
                      <a:lnTo>
                        <a:pt x="475" y="211"/>
                      </a:lnTo>
                      <a:lnTo>
                        <a:pt x="474" y="203"/>
                      </a:lnTo>
                      <a:lnTo>
                        <a:pt x="471" y="196"/>
                      </a:lnTo>
                      <a:lnTo>
                        <a:pt x="470" y="189"/>
                      </a:lnTo>
                      <a:lnTo>
                        <a:pt x="469" y="182"/>
                      </a:lnTo>
                      <a:lnTo>
                        <a:pt x="468" y="176"/>
                      </a:lnTo>
                      <a:lnTo>
                        <a:pt x="468" y="170"/>
                      </a:lnTo>
                      <a:lnTo>
                        <a:pt x="466" y="164"/>
                      </a:lnTo>
                      <a:lnTo>
                        <a:pt x="465" y="161"/>
                      </a:lnTo>
                      <a:lnTo>
                        <a:pt x="465" y="158"/>
                      </a:lnTo>
                      <a:lnTo>
                        <a:pt x="463" y="156"/>
                      </a:lnTo>
                      <a:lnTo>
                        <a:pt x="463" y="156"/>
                      </a:lnTo>
                      <a:lnTo>
                        <a:pt x="460" y="149"/>
                      </a:lnTo>
                      <a:lnTo>
                        <a:pt x="457" y="145"/>
                      </a:lnTo>
                      <a:lnTo>
                        <a:pt x="456" y="143"/>
                      </a:lnTo>
                      <a:lnTo>
                        <a:pt x="454" y="143"/>
                      </a:lnTo>
                      <a:lnTo>
                        <a:pt x="453" y="145"/>
                      </a:lnTo>
                      <a:lnTo>
                        <a:pt x="451" y="148"/>
                      </a:lnTo>
                      <a:lnTo>
                        <a:pt x="450" y="149"/>
                      </a:lnTo>
                      <a:lnTo>
                        <a:pt x="450" y="149"/>
                      </a:lnTo>
                      <a:lnTo>
                        <a:pt x="447" y="146"/>
                      </a:lnTo>
                      <a:lnTo>
                        <a:pt x="439" y="104"/>
                      </a:lnTo>
                      <a:lnTo>
                        <a:pt x="437" y="74"/>
                      </a:lnTo>
                      <a:lnTo>
                        <a:pt x="432" y="62"/>
                      </a:lnTo>
                      <a:lnTo>
                        <a:pt x="418" y="0"/>
                      </a:lnTo>
                      <a:lnTo>
                        <a:pt x="418" y="0"/>
                      </a:lnTo>
                      <a:lnTo>
                        <a:pt x="417" y="1"/>
                      </a:lnTo>
                      <a:lnTo>
                        <a:pt x="414" y="1"/>
                      </a:lnTo>
                      <a:lnTo>
                        <a:pt x="409" y="2"/>
                      </a:lnTo>
                      <a:lnTo>
                        <a:pt x="404" y="4"/>
                      </a:lnTo>
                      <a:lnTo>
                        <a:pt x="399" y="5"/>
                      </a:lnTo>
                      <a:lnTo>
                        <a:pt x="390" y="7"/>
                      </a:lnTo>
                      <a:lnTo>
                        <a:pt x="382" y="10"/>
                      </a:lnTo>
                      <a:lnTo>
                        <a:pt x="374" y="11"/>
                      </a:lnTo>
                      <a:lnTo>
                        <a:pt x="366" y="14"/>
                      </a:lnTo>
                      <a:lnTo>
                        <a:pt x="358" y="16"/>
                      </a:lnTo>
                      <a:lnTo>
                        <a:pt x="349" y="17"/>
                      </a:lnTo>
                      <a:lnTo>
                        <a:pt x="344" y="19"/>
                      </a:lnTo>
                      <a:lnTo>
                        <a:pt x="338" y="22"/>
                      </a:lnTo>
                      <a:lnTo>
                        <a:pt x="333" y="22"/>
                      </a:lnTo>
                      <a:lnTo>
                        <a:pt x="330" y="23"/>
                      </a:lnTo>
                      <a:lnTo>
                        <a:pt x="328" y="23"/>
                      </a:lnTo>
                      <a:lnTo>
                        <a:pt x="328" y="23"/>
                      </a:lnTo>
                      <a:lnTo>
                        <a:pt x="321" y="25"/>
                      </a:lnTo>
                      <a:lnTo>
                        <a:pt x="313" y="28"/>
                      </a:lnTo>
                      <a:lnTo>
                        <a:pt x="308" y="32"/>
                      </a:lnTo>
                      <a:lnTo>
                        <a:pt x="301" y="35"/>
                      </a:lnTo>
                      <a:lnTo>
                        <a:pt x="295" y="41"/>
                      </a:lnTo>
                      <a:lnTo>
                        <a:pt x="289" y="49"/>
                      </a:lnTo>
                      <a:lnTo>
                        <a:pt x="283" y="56"/>
                      </a:lnTo>
                      <a:lnTo>
                        <a:pt x="278" y="63"/>
                      </a:lnTo>
                      <a:lnTo>
                        <a:pt x="274" y="70"/>
                      </a:lnTo>
                      <a:lnTo>
                        <a:pt x="269" y="76"/>
                      </a:lnTo>
                      <a:lnTo>
                        <a:pt x="265" y="83"/>
                      </a:lnTo>
                      <a:lnTo>
                        <a:pt x="262" y="89"/>
                      </a:lnTo>
                      <a:lnTo>
                        <a:pt x="261" y="94"/>
                      </a:lnTo>
                      <a:lnTo>
                        <a:pt x="258" y="97"/>
                      </a:lnTo>
                      <a:lnTo>
                        <a:pt x="258" y="98"/>
                      </a:lnTo>
                      <a:lnTo>
                        <a:pt x="256" y="100"/>
                      </a:lnTo>
                      <a:lnTo>
                        <a:pt x="244" y="118"/>
                      </a:lnTo>
                      <a:lnTo>
                        <a:pt x="245" y="118"/>
                      </a:lnTo>
                      <a:lnTo>
                        <a:pt x="220" y="146"/>
                      </a:lnTo>
                      <a:lnTo>
                        <a:pt x="232" y="146"/>
                      </a:lnTo>
                      <a:lnTo>
                        <a:pt x="241" y="154"/>
                      </a:lnTo>
                      <a:lnTo>
                        <a:pt x="236" y="166"/>
                      </a:lnTo>
                      <a:lnTo>
                        <a:pt x="236" y="166"/>
                      </a:lnTo>
                      <a:lnTo>
                        <a:pt x="235" y="167"/>
                      </a:lnTo>
                      <a:lnTo>
                        <a:pt x="232" y="169"/>
                      </a:lnTo>
                      <a:lnTo>
                        <a:pt x="229" y="170"/>
                      </a:lnTo>
                      <a:lnTo>
                        <a:pt x="229" y="172"/>
                      </a:lnTo>
                      <a:lnTo>
                        <a:pt x="229" y="172"/>
                      </a:lnTo>
                      <a:lnTo>
                        <a:pt x="235" y="176"/>
                      </a:lnTo>
                      <a:lnTo>
                        <a:pt x="238" y="181"/>
                      </a:lnTo>
                      <a:lnTo>
                        <a:pt x="241" y="185"/>
                      </a:lnTo>
                      <a:lnTo>
                        <a:pt x="241" y="191"/>
                      </a:lnTo>
                      <a:lnTo>
                        <a:pt x="241" y="194"/>
                      </a:lnTo>
                      <a:lnTo>
                        <a:pt x="241" y="199"/>
                      </a:lnTo>
                      <a:lnTo>
                        <a:pt x="241" y="202"/>
                      </a:lnTo>
                      <a:lnTo>
                        <a:pt x="241" y="202"/>
                      </a:lnTo>
                      <a:lnTo>
                        <a:pt x="241" y="202"/>
                      </a:lnTo>
                      <a:lnTo>
                        <a:pt x="233" y="203"/>
                      </a:lnTo>
                      <a:lnTo>
                        <a:pt x="228" y="206"/>
                      </a:lnTo>
                      <a:lnTo>
                        <a:pt x="222" y="212"/>
                      </a:lnTo>
                      <a:lnTo>
                        <a:pt x="218" y="217"/>
                      </a:lnTo>
                      <a:lnTo>
                        <a:pt x="214" y="222"/>
                      </a:lnTo>
                      <a:lnTo>
                        <a:pt x="211" y="226"/>
                      </a:lnTo>
                      <a:lnTo>
                        <a:pt x="208" y="229"/>
                      </a:lnTo>
                      <a:lnTo>
                        <a:pt x="208" y="230"/>
                      </a:lnTo>
                      <a:lnTo>
                        <a:pt x="208" y="230"/>
                      </a:lnTo>
                      <a:lnTo>
                        <a:pt x="206" y="232"/>
                      </a:lnTo>
                      <a:lnTo>
                        <a:pt x="205" y="233"/>
                      </a:lnTo>
                      <a:lnTo>
                        <a:pt x="202" y="235"/>
                      </a:lnTo>
                      <a:lnTo>
                        <a:pt x="199" y="238"/>
                      </a:lnTo>
                      <a:lnTo>
                        <a:pt x="195" y="239"/>
                      </a:lnTo>
                      <a:lnTo>
                        <a:pt x="192" y="242"/>
                      </a:lnTo>
                      <a:lnTo>
                        <a:pt x="189" y="244"/>
                      </a:lnTo>
                      <a:lnTo>
                        <a:pt x="187" y="244"/>
                      </a:lnTo>
                      <a:lnTo>
                        <a:pt x="187" y="244"/>
                      </a:lnTo>
                      <a:lnTo>
                        <a:pt x="182" y="241"/>
                      </a:lnTo>
                      <a:lnTo>
                        <a:pt x="176" y="241"/>
                      </a:lnTo>
                      <a:lnTo>
                        <a:pt x="170" y="242"/>
                      </a:lnTo>
                      <a:lnTo>
                        <a:pt x="166" y="244"/>
                      </a:lnTo>
                      <a:lnTo>
                        <a:pt x="162" y="247"/>
                      </a:lnTo>
                      <a:lnTo>
                        <a:pt x="157" y="248"/>
                      </a:lnTo>
                      <a:lnTo>
                        <a:pt x="155" y="250"/>
                      </a:lnTo>
                      <a:lnTo>
                        <a:pt x="155" y="251"/>
                      </a:lnTo>
                      <a:lnTo>
                        <a:pt x="154" y="252"/>
                      </a:lnTo>
                      <a:lnTo>
                        <a:pt x="137" y="251"/>
                      </a:lnTo>
                      <a:lnTo>
                        <a:pt x="137" y="251"/>
                      </a:lnTo>
                      <a:lnTo>
                        <a:pt x="137" y="251"/>
                      </a:lnTo>
                      <a:lnTo>
                        <a:pt x="136" y="250"/>
                      </a:lnTo>
                      <a:lnTo>
                        <a:pt x="133" y="248"/>
                      </a:lnTo>
                      <a:lnTo>
                        <a:pt x="131" y="248"/>
                      </a:lnTo>
                      <a:lnTo>
                        <a:pt x="131" y="248"/>
                      </a:lnTo>
                      <a:lnTo>
                        <a:pt x="118" y="248"/>
                      </a:lnTo>
                      <a:lnTo>
                        <a:pt x="103" y="250"/>
                      </a:lnTo>
                      <a:lnTo>
                        <a:pt x="92" y="251"/>
                      </a:lnTo>
                      <a:lnTo>
                        <a:pt x="82" y="252"/>
                      </a:lnTo>
                      <a:lnTo>
                        <a:pt x="73" y="254"/>
                      </a:lnTo>
                      <a:lnTo>
                        <a:pt x="64" y="257"/>
                      </a:lnTo>
                      <a:lnTo>
                        <a:pt x="59" y="259"/>
                      </a:lnTo>
                      <a:lnTo>
                        <a:pt x="53" y="262"/>
                      </a:lnTo>
                      <a:lnTo>
                        <a:pt x="49" y="263"/>
                      </a:lnTo>
                      <a:lnTo>
                        <a:pt x="46" y="266"/>
                      </a:lnTo>
                      <a:lnTo>
                        <a:pt x="43" y="269"/>
                      </a:lnTo>
                      <a:lnTo>
                        <a:pt x="40" y="271"/>
                      </a:lnTo>
                      <a:lnTo>
                        <a:pt x="40" y="274"/>
                      </a:lnTo>
                      <a:lnTo>
                        <a:pt x="38" y="275"/>
                      </a:lnTo>
                      <a:lnTo>
                        <a:pt x="37" y="277"/>
                      </a:lnTo>
                      <a:lnTo>
                        <a:pt x="37" y="277"/>
                      </a:lnTo>
                      <a:lnTo>
                        <a:pt x="37" y="277"/>
                      </a:lnTo>
                      <a:lnTo>
                        <a:pt x="38" y="281"/>
                      </a:lnTo>
                      <a:lnTo>
                        <a:pt x="40" y="285"/>
                      </a:lnTo>
                      <a:lnTo>
                        <a:pt x="41" y="290"/>
                      </a:lnTo>
                      <a:lnTo>
                        <a:pt x="44" y="293"/>
                      </a:lnTo>
                      <a:lnTo>
                        <a:pt x="46" y="296"/>
                      </a:lnTo>
                      <a:lnTo>
                        <a:pt x="49" y="299"/>
                      </a:lnTo>
                      <a:lnTo>
                        <a:pt x="50" y="299"/>
                      </a:lnTo>
                      <a:lnTo>
                        <a:pt x="50" y="301"/>
                      </a:lnTo>
                      <a:lnTo>
                        <a:pt x="50" y="301"/>
                      </a:lnTo>
                      <a:lnTo>
                        <a:pt x="52" y="302"/>
                      </a:lnTo>
                      <a:lnTo>
                        <a:pt x="55" y="304"/>
                      </a:lnTo>
                      <a:lnTo>
                        <a:pt x="56" y="307"/>
                      </a:lnTo>
                      <a:lnTo>
                        <a:pt x="58" y="308"/>
                      </a:lnTo>
                      <a:lnTo>
                        <a:pt x="58" y="308"/>
                      </a:lnTo>
                      <a:lnTo>
                        <a:pt x="58" y="314"/>
                      </a:lnTo>
                      <a:lnTo>
                        <a:pt x="56" y="318"/>
                      </a:lnTo>
                      <a:lnTo>
                        <a:pt x="56" y="321"/>
                      </a:lnTo>
                      <a:lnTo>
                        <a:pt x="55" y="323"/>
                      </a:lnTo>
                      <a:lnTo>
                        <a:pt x="53" y="325"/>
                      </a:lnTo>
                      <a:lnTo>
                        <a:pt x="52" y="326"/>
                      </a:lnTo>
                      <a:lnTo>
                        <a:pt x="50" y="328"/>
                      </a:lnTo>
                      <a:lnTo>
                        <a:pt x="50" y="328"/>
                      </a:lnTo>
                      <a:lnTo>
                        <a:pt x="46" y="334"/>
                      </a:lnTo>
                      <a:lnTo>
                        <a:pt x="38" y="348"/>
                      </a:lnTo>
                      <a:lnTo>
                        <a:pt x="26" y="361"/>
                      </a:lnTo>
                      <a:lnTo>
                        <a:pt x="26" y="361"/>
                      </a:lnTo>
                      <a:lnTo>
                        <a:pt x="26" y="361"/>
                      </a:lnTo>
                      <a:lnTo>
                        <a:pt x="27" y="359"/>
                      </a:lnTo>
                      <a:lnTo>
                        <a:pt x="27" y="359"/>
                      </a:lnTo>
                      <a:lnTo>
                        <a:pt x="26" y="359"/>
                      </a:lnTo>
                      <a:lnTo>
                        <a:pt x="26" y="359"/>
                      </a:lnTo>
                      <a:lnTo>
                        <a:pt x="20" y="368"/>
                      </a:lnTo>
                      <a:lnTo>
                        <a:pt x="14" y="374"/>
                      </a:lnTo>
                      <a:lnTo>
                        <a:pt x="10" y="378"/>
                      </a:lnTo>
                      <a:lnTo>
                        <a:pt x="7" y="381"/>
                      </a:lnTo>
                      <a:lnTo>
                        <a:pt x="4" y="383"/>
                      </a:lnTo>
                      <a:lnTo>
                        <a:pt x="1" y="384"/>
                      </a:lnTo>
                      <a:lnTo>
                        <a:pt x="0" y="386"/>
                      </a:lnTo>
                      <a:lnTo>
                        <a:pt x="0" y="386"/>
                      </a:lnTo>
                      <a:lnTo>
                        <a:pt x="7" y="413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68" name="Freeform 60"/>
                <p:cNvSpPr>
                  <a:spLocks/>
                </p:cNvSpPr>
                <p:nvPr/>
              </p:nvSpPr>
              <p:spPr bwMode="auto">
                <a:xfrm>
                  <a:off x="5816600" y="2795588"/>
                  <a:ext cx="446087" cy="768350"/>
                </a:xfrm>
                <a:custGeom>
                  <a:avLst/>
                  <a:gdLst>
                    <a:gd name="T0" fmla="*/ 0 w 253"/>
                    <a:gd name="T1" fmla="*/ 434 h 448"/>
                    <a:gd name="T2" fmla="*/ 4 w 253"/>
                    <a:gd name="T3" fmla="*/ 425 h 448"/>
                    <a:gd name="T4" fmla="*/ 5 w 253"/>
                    <a:gd name="T5" fmla="*/ 414 h 448"/>
                    <a:gd name="T6" fmla="*/ 8 w 253"/>
                    <a:gd name="T7" fmla="*/ 401 h 448"/>
                    <a:gd name="T8" fmla="*/ 18 w 253"/>
                    <a:gd name="T9" fmla="*/ 384 h 448"/>
                    <a:gd name="T10" fmla="*/ 29 w 253"/>
                    <a:gd name="T11" fmla="*/ 360 h 448"/>
                    <a:gd name="T12" fmla="*/ 31 w 253"/>
                    <a:gd name="T13" fmla="*/ 352 h 448"/>
                    <a:gd name="T14" fmla="*/ 35 w 253"/>
                    <a:gd name="T15" fmla="*/ 332 h 448"/>
                    <a:gd name="T16" fmla="*/ 27 w 253"/>
                    <a:gd name="T17" fmla="*/ 309 h 448"/>
                    <a:gd name="T18" fmla="*/ 24 w 253"/>
                    <a:gd name="T19" fmla="*/ 282 h 448"/>
                    <a:gd name="T20" fmla="*/ 27 w 253"/>
                    <a:gd name="T21" fmla="*/ 270 h 448"/>
                    <a:gd name="T22" fmla="*/ 24 w 253"/>
                    <a:gd name="T23" fmla="*/ 246 h 448"/>
                    <a:gd name="T24" fmla="*/ 21 w 253"/>
                    <a:gd name="T25" fmla="*/ 209 h 448"/>
                    <a:gd name="T26" fmla="*/ 17 w 253"/>
                    <a:gd name="T27" fmla="*/ 164 h 448"/>
                    <a:gd name="T28" fmla="*/ 14 w 253"/>
                    <a:gd name="T29" fmla="*/ 117 h 448"/>
                    <a:gd name="T30" fmla="*/ 9 w 253"/>
                    <a:gd name="T31" fmla="*/ 75 h 448"/>
                    <a:gd name="T32" fmla="*/ 6 w 253"/>
                    <a:gd name="T33" fmla="*/ 44 h 448"/>
                    <a:gd name="T34" fmla="*/ 5 w 253"/>
                    <a:gd name="T35" fmla="*/ 29 h 448"/>
                    <a:gd name="T36" fmla="*/ 6 w 253"/>
                    <a:gd name="T37" fmla="*/ 30 h 448"/>
                    <a:gd name="T38" fmla="*/ 12 w 253"/>
                    <a:gd name="T39" fmla="*/ 35 h 448"/>
                    <a:gd name="T40" fmla="*/ 27 w 253"/>
                    <a:gd name="T41" fmla="*/ 37 h 448"/>
                    <a:gd name="T42" fmla="*/ 51 w 253"/>
                    <a:gd name="T43" fmla="*/ 24 h 448"/>
                    <a:gd name="T44" fmla="*/ 218 w 253"/>
                    <a:gd name="T45" fmla="*/ 14 h 448"/>
                    <a:gd name="T46" fmla="*/ 248 w 253"/>
                    <a:gd name="T47" fmla="*/ 284 h 448"/>
                    <a:gd name="T48" fmla="*/ 245 w 253"/>
                    <a:gd name="T49" fmla="*/ 296 h 448"/>
                    <a:gd name="T50" fmla="*/ 249 w 253"/>
                    <a:gd name="T51" fmla="*/ 309 h 448"/>
                    <a:gd name="T52" fmla="*/ 251 w 253"/>
                    <a:gd name="T53" fmla="*/ 318 h 448"/>
                    <a:gd name="T54" fmla="*/ 233 w 253"/>
                    <a:gd name="T55" fmla="*/ 320 h 448"/>
                    <a:gd name="T56" fmla="*/ 220 w 253"/>
                    <a:gd name="T57" fmla="*/ 324 h 448"/>
                    <a:gd name="T58" fmla="*/ 215 w 253"/>
                    <a:gd name="T59" fmla="*/ 324 h 448"/>
                    <a:gd name="T60" fmla="*/ 202 w 253"/>
                    <a:gd name="T61" fmla="*/ 333 h 448"/>
                    <a:gd name="T62" fmla="*/ 206 w 253"/>
                    <a:gd name="T63" fmla="*/ 347 h 448"/>
                    <a:gd name="T64" fmla="*/ 202 w 253"/>
                    <a:gd name="T65" fmla="*/ 353 h 448"/>
                    <a:gd name="T66" fmla="*/ 194 w 253"/>
                    <a:gd name="T67" fmla="*/ 362 h 448"/>
                    <a:gd name="T68" fmla="*/ 190 w 253"/>
                    <a:gd name="T69" fmla="*/ 371 h 448"/>
                    <a:gd name="T70" fmla="*/ 190 w 253"/>
                    <a:gd name="T71" fmla="*/ 374 h 448"/>
                    <a:gd name="T72" fmla="*/ 186 w 253"/>
                    <a:gd name="T73" fmla="*/ 377 h 448"/>
                    <a:gd name="T74" fmla="*/ 177 w 253"/>
                    <a:gd name="T75" fmla="*/ 381 h 448"/>
                    <a:gd name="T76" fmla="*/ 172 w 253"/>
                    <a:gd name="T77" fmla="*/ 398 h 448"/>
                    <a:gd name="T78" fmla="*/ 170 w 253"/>
                    <a:gd name="T79" fmla="*/ 405 h 448"/>
                    <a:gd name="T80" fmla="*/ 158 w 253"/>
                    <a:gd name="T81" fmla="*/ 410 h 448"/>
                    <a:gd name="T82" fmla="*/ 143 w 253"/>
                    <a:gd name="T83" fmla="*/ 399 h 448"/>
                    <a:gd name="T84" fmla="*/ 134 w 253"/>
                    <a:gd name="T85" fmla="*/ 392 h 448"/>
                    <a:gd name="T86" fmla="*/ 126 w 253"/>
                    <a:gd name="T87" fmla="*/ 414 h 448"/>
                    <a:gd name="T88" fmla="*/ 119 w 253"/>
                    <a:gd name="T89" fmla="*/ 431 h 448"/>
                    <a:gd name="T90" fmla="*/ 106 w 253"/>
                    <a:gd name="T91" fmla="*/ 420 h 448"/>
                    <a:gd name="T92" fmla="*/ 98 w 253"/>
                    <a:gd name="T93" fmla="*/ 416 h 448"/>
                    <a:gd name="T94" fmla="*/ 86 w 253"/>
                    <a:gd name="T95" fmla="*/ 431 h 448"/>
                    <a:gd name="T96" fmla="*/ 75 w 253"/>
                    <a:gd name="T97" fmla="*/ 440 h 448"/>
                    <a:gd name="T98" fmla="*/ 64 w 253"/>
                    <a:gd name="T99" fmla="*/ 431 h 448"/>
                    <a:gd name="T100" fmla="*/ 53 w 253"/>
                    <a:gd name="T101" fmla="*/ 426 h 448"/>
                    <a:gd name="T102" fmla="*/ 44 w 253"/>
                    <a:gd name="T103" fmla="*/ 428 h 448"/>
                    <a:gd name="T104" fmla="*/ 38 w 253"/>
                    <a:gd name="T105" fmla="*/ 426 h 448"/>
                    <a:gd name="T106" fmla="*/ 38 w 253"/>
                    <a:gd name="T107" fmla="*/ 437 h 448"/>
                    <a:gd name="T108" fmla="*/ 35 w 253"/>
                    <a:gd name="T109" fmla="*/ 441 h 448"/>
                    <a:gd name="T110" fmla="*/ 24 w 253"/>
                    <a:gd name="T111" fmla="*/ 435 h 448"/>
                    <a:gd name="T112" fmla="*/ 9 w 253"/>
                    <a:gd name="T113" fmla="*/ 434 h 448"/>
                    <a:gd name="T114" fmla="*/ 12 w 253"/>
                    <a:gd name="T115" fmla="*/ 441 h 448"/>
                    <a:gd name="T116" fmla="*/ 8 w 253"/>
                    <a:gd name="T117" fmla="*/ 447 h 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53" h="448">
                      <a:moveTo>
                        <a:pt x="5" y="447"/>
                      </a:moveTo>
                      <a:lnTo>
                        <a:pt x="1" y="443"/>
                      </a:lnTo>
                      <a:lnTo>
                        <a:pt x="0" y="438"/>
                      </a:lnTo>
                      <a:lnTo>
                        <a:pt x="0" y="434"/>
                      </a:lnTo>
                      <a:lnTo>
                        <a:pt x="0" y="431"/>
                      </a:lnTo>
                      <a:lnTo>
                        <a:pt x="1" y="428"/>
                      </a:lnTo>
                      <a:lnTo>
                        <a:pt x="2" y="426"/>
                      </a:lnTo>
                      <a:lnTo>
                        <a:pt x="4" y="425"/>
                      </a:lnTo>
                      <a:lnTo>
                        <a:pt x="4" y="425"/>
                      </a:lnTo>
                      <a:lnTo>
                        <a:pt x="5" y="416"/>
                      </a:lnTo>
                      <a:lnTo>
                        <a:pt x="5" y="415"/>
                      </a:lnTo>
                      <a:lnTo>
                        <a:pt x="5" y="414"/>
                      </a:lnTo>
                      <a:lnTo>
                        <a:pt x="5" y="411"/>
                      </a:lnTo>
                      <a:lnTo>
                        <a:pt x="6" y="407"/>
                      </a:lnTo>
                      <a:lnTo>
                        <a:pt x="6" y="404"/>
                      </a:lnTo>
                      <a:lnTo>
                        <a:pt x="8" y="401"/>
                      </a:lnTo>
                      <a:lnTo>
                        <a:pt x="8" y="398"/>
                      </a:lnTo>
                      <a:lnTo>
                        <a:pt x="8" y="396"/>
                      </a:lnTo>
                      <a:lnTo>
                        <a:pt x="14" y="392"/>
                      </a:lnTo>
                      <a:lnTo>
                        <a:pt x="18" y="384"/>
                      </a:lnTo>
                      <a:lnTo>
                        <a:pt x="21" y="378"/>
                      </a:lnTo>
                      <a:lnTo>
                        <a:pt x="24" y="372"/>
                      </a:lnTo>
                      <a:lnTo>
                        <a:pt x="27" y="365"/>
                      </a:lnTo>
                      <a:lnTo>
                        <a:pt x="29" y="360"/>
                      </a:lnTo>
                      <a:lnTo>
                        <a:pt x="30" y="356"/>
                      </a:lnTo>
                      <a:lnTo>
                        <a:pt x="30" y="354"/>
                      </a:lnTo>
                      <a:lnTo>
                        <a:pt x="30" y="354"/>
                      </a:lnTo>
                      <a:lnTo>
                        <a:pt x="31" y="352"/>
                      </a:lnTo>
                      <a:lnTo>
                        <a:pt x="32" y="350"/>
                      </a:lnTo>
                      <a:lnTo>
                        <a:pt x="34" y="348"/>
                      </a:lnTo>
                      <a:lnTo>
                        <a:pt x="35" y="339"/>
                      </a:lnTo>
                      <a:lnTo>
                        <a:pt x="35" y="332"/>
                      </a:lnTo>
                      <a:lnTo>
                        <a:pt x="34" y="324"/>
                      </a:lnTo>
                      <a:lnTo>
                        <a:pt x="31" y="319"/>
                      </a:lnTo>
                      <a:lnTo>
                        <a:pt x="30" y="314"/>
                      </a:lnTo>
                      <a:lnTo>
                        <a:pt x="27" y="309"/>
                      </a:lnTo>
                      <a:lnTo>
                        <a:pt x="26" y="306"/>
                      </a:lnTo>
                      <a:lnTo>
                        <a:pt x="24" y="305"/>
                      </a:lnTo>
                      <a:lnTo>
                        <a:pt x="24" y="302"/>
                      </a:lnTo>
                      <a:lnTo>
                        <a:pt x="24" y="282"/>
                      </a:lnTo>
                      <a:lnTo>
                        <a:pt x="27" y="278"/>
                      </a:lnTo>
                      <a:lnTo>
                        <a:pt x="27" y="276"/>
                      </a:lnTo>
                      <a:lnTo>
                        <a:pt x="27" y="275"/>
                      </a:lnTo>
                      <a:lnTo>
                        <a:pt x="27" y="270"/>
                      </a:lnTo>
                      <a:lnTo>
                        <a:pt x="26" y="266"/>
                      </a:lnTo>
                      <a:lnTo>
                        <a:pt x="26" y="260"/>
                      </a:lnTo>
                      <a:lnTo>
                        <a:pt x="26" y="254"/>
                      </a:lnTo>
                      <a:lnTo>
                        <a:pt x="24" y="246"/>
                      </a:lnTo>
                      <a:lnTo>
                        <a:pt x="24" y="237"/>
                      </a:lnTo>
                      <a:lnTo>
                        <a:pt x="23" y="228"/>
                      </a:lnTo>
                      <a:lnTo>
                        <a:pt x="23" y="219"/>
                      </a:lnTo>
                      <a:lnTo>
                        <a:pt x="21" y="209"/>
                      </a:lnTo>
                      <a:lnTo>
                        <a:pt x="20" y="197"/>
                      </a:lnTo>
                      <a:lnTo>
                        <a:pt x="20" y="188"/>
                      </a:lnTo>
                      <a:lnTo>
                        <a:pt x="18" y="176"/>
                      </a:lnTo>
                      <a:lnTo>
                        <a:pt x="17" y="164"/>
                      </a:lnTo>
                      <a:lnTo>
                        <a:pt x="17" y="153"/>
                      </a:lnTo>
                      <a:lnTo>
                        <a:pt x="15" y="140"/>
                      </a:lnTo>
                      <a:lnTo>
                        <a:pt x="14" y="128"/>
                      </a:lnTo>
                      <a:lnTo>
                        <a:pt x="14" y="117"/>
                      </a:lnTo>
                      <a:lnTo>
                        <a:pt x="12" y="107"/>
                      </a:lnTo>
                      <a:lnTo>
                        <a:pt x="11" y="95"/>
                      </a:lnTo>
                      <a:lnTo>
                        <a:pt x="11" y="86"/>
                      </a:lnTo>
                      <a:lnTo>
                        <a:pt x="9" y="75"/>
                      </a:lnTo>
                      <a:lnTo>
                        <a:pt x="9" y="67"/>
                      </a:lnTo>
                      <a:lnTo>
                        <a:pt x="8" y="59"/>
                      </a:lnTo>
                      <a:lnTo>
                        <a:pt x="8" y="50"/>
                      </a:lnTo>
                      <a:lnTo>
                        <a:pt x="6" y="44"/>
                      </a:lnTo>
                      <a:lnTo>
                        <a:pt x="6" y="38"/>
                      </a:lnTo>
                      <a:lnTo>
                        <a:pt x="6" y="34"/>
                      </a:lnTo>
                      <a:lnTo>
                        <a:pt x="5" y="30"/>
                      </a:lnTo>
                      <a:lnTo>
                        <a:pt x="5" y="29"/>
                      </a:lnTo>
                      <a:lnTo>
                        <a:pt x="5" y="27"/>
                      </a:lnTo>
                      <a:lnTo>
                        <a:pt x="5" y="27"/>
                      </a:lnTo>
                      <a:lnTo>
                        <a:pt x="5" y="29"/>
                      </a:lnTo>
                      <a:lnTo>
                        <a:pt x="6" y="30"/>
                      </a:lnTo>
                      <a:lnTo>
                        <a:pt x="8" y="31"/>
                      </a:lnTo>
                      <a:lnTo>
                        <a:pt x="9" y="32"/>
                      </a:lnTo>
                      <a:lnTo>
                        <a:pt x="11" y="34"/>
                      </a:lnTo>
                      <a:lnTo>
                        <a:pt x="12" y="35"/>
                      </a:lnTo>
                      <a:lnTo>
                        <a:pt x="15" y="37"/>
                      </a:lnTo>
                      <a:lnTo>
                        <a:pt x="18" y="37"/>
                      </a:lnTo>
                      <a:lnTo>
                        <a:pt x="23" y="37"/>
                      </a:lnTo>
                      <a:lnTo>
                        <a:pt x="27" y="37"/>
                      </a:lnTo>
                      <a:lnTo>
                        <a:pt x="31" y="35"/>
                      </a:lnTo>
                      <a:lnTo>
                        <a:pt x="38" y="32"/>
                      </a:lnTo>
                      <a:lnTo>
                        <a:pt x="44" y="30"/>
                      </a:lnTo>
                      <a:lnTo>
                        <a:pt x="51" y="24"/>
                      </a:lnTo>
                      <a:lnTo>
                        <a:pt x="60" y="18"/>
                      </a:lnTo>
                      <a:lnTo>
                        <a:pt x="59" y="18"/>
                      </a:lnTo>
                      <a:lnTo>
                        <a:pt x="215" y="0"/>
                      </a:lnTo>
                      <a:lnTo>
                        <a:pt x="218" y="14"/>
                      </a:lnTo>
                      <a:lnTo>
                        <a:pt x="248" y="284"/>
                      </a:lnTo>
                      <a:lnTo>
                        <a:pt x="249" y="282"/>
                      </a:lnTo>
                      <a:lnTo>
                        <a:pt x="248" y="282"/>
                      </a:lnTo>
                      <a:lnTo>
                        <a:pt x="248" y="284"/>
                      </a:lnTo>
                      <a:lnTo>
                        <a:pt x="246" y="285"/>
                      </a:lnTo>
                      <a:lnTo>
                        <a:pt x="246" y="287"/>
                      </a:lnTo>
                      <a:lnTo>
                        <a:pt x="245" y="291"/>
                      </a:lnTo>
                      <a:lnTo>
                        <a:pt x="245" y="296"/>
                      </a:lnTo>
                      <a:lnTo>
                        <a:pt x="245" y="300"/>
                      </a:lnTo>
                      <a:lnTo>
                        <a:pt x="246" y="306"/>
                      </a:lnTo>
                      <a:lnTo>
                        <a:pt x="248" y="308"/>
                      </a:lnTo>
                      <a:lnTo>
                        <a:pt x="249" y="309"/>
                      </a:lnTo>
                      <a:lnTo>
                        <a:pt x="251" y="312"/>
                      </a:lnTo>
                      <a:lnTo>
                        <a:pt x="252" y="314"/>
                      </a:lnTo>
                      <a:lnTo>
                        <a:pt x="252" y="317"/>
                      </a:lnTo>
                      <a:lnTo>
                        <a:pt x="251" y="318"/>
                      </a:lnTo>
                      <a:lnTo>
                        <a:pt x="245" y="319"/>
                      </a:lnTo>
                      <a:lnTo>
                        <a:pt x="238" y="320"/>
                      </a:lnTo>
                      <a:lnTo>
                        <a:pt x="236" y="320"/>
                      </a:lnTo>
                      <a:lnTo>
                        <a:pt x="233" y="320"/>
                      </a:lnTo>
                      <a:lnTo>
                        <a:pt x="230" y="321"/>
                      </a:lnTo>
                      <a:lnTo>
                        <a:pt x="226" y="323"/>
                      </a:lnTo>
                      <a:lnTo>
                        <a:pt x="223" y="323"/>
                      </a:lnTo>
                      <a:lnTo>
                        <a:pt x="220" y="324"/>
                      </a:lnTo>
                      <a:lnTo>
                        <a:pt x="219" y="324"/>
                      </a:lnTo>
                      <a:lnTo>
                        <a:pt x="219" y="324"/>
                      </a:lnTo>
                      <a:lnTo>
                        <a:pt x="218" y="324"/>
                      </a:lnTo>
                      <a:lnTo>
                        <a:pt x="215" y="324"/>
                      </a:lnTo>
                      <a:lnTo>
                        <a:pt x="212" y="326"/>
                      </a:lnTo>
                      <a:lnTo>
                        <a:pt x="208" y="327"/>
                      </a:lnTo>
                      <a:lnTo>
                        <a:pt x="205" y="329"/>
                      </a:lnTo>
                      <a:lnTo>
                        <a:pt x="202" y="333"/>
                      </a:lnTo>
                      <a:lnTo>
                        <a:pt x="203" y="338"/>
                      </a:lnTo>
                      <a:lnTo>
                        <a:pt x="206" y="345"/>
                      </a:lnTo>
                      <a:lnTo>
                        <a:pt x="206" y="347"/>
                      </a:lnTo>
                      <a:lnTo>
                        <a:pt x="206" y="347"/>
                      </a:lnTo>
                      <a:lnTo>
                        <a:pt x="206" y="348"/>
                      </a:lnTo>
                      <a:lnTo>
                        <a:pt x="205" y="350"/>
                      </a:lnTo>
                      <a:lnTo>
                        <a:pt x="203" y="352"/>
                      </a:lnTo>
                      <a:lnTo>
                        <a:pt x="202" y="353"/>
                      </a:lnTo>
                      <a:lnTo>
                        <a:pt x="199" y="356"/>
                      </a:lnTo>
                      <a:lnTo>
                        <a:pt x="196" y="359"/>
                      </a:lnTo>
                      <a:lnTo>
                        <a:pt x="196" y="360"/>
                      </a:lnTo>
                      <a:lnTo>
                        <a:pt x="194" y="362"/>
                      </a:lnTo>
                      <a:lnTo>
                        <a:pt x="193" y="363"/>
                      </a:lnTo>
                      <a:lnTo>
                        <a:pt x="193" y="366"/>
                      </a:lnTo>
                      <a:lnTo>
                        <a:pt x="191" y="368"/>
                      </a:lnTo>
                      <a:lnTo>
                        <a:pt x="190" y="371"/>
                      </a:lnTo>
                      <a:lnTo>
                        <a:pt x="190" y="372"/>
                      </a:lnTo>
                      <a:lnTo>
                        <a:pt x="190" y="372"/>
                      </a:lnTo>
                      <a:lnTo>
                        <a:pt x="190" y="372"/>
                      </a:lnTo>
                      <a:lnTo>
                        <a:pt x="190" y="374"/>
                      </a:lnTo>
                      <a:lnTo>
                        <a:pt x="189" y="374"/>
                      </a:lnTo>
                      <a:lnTo>
                        <a:pt x="189" y="375"/>
                      </a:lnTo>
                      <a:lnTo>
                        <a:pt x="188" y="377"/>
                      </a:lnTo>
                      <a:lnTo>
                        <a:pt x="186" y="377"/>
                      </a:lnTo>
                      <a:lnTo>
                        <a:pt x="183" y="378"/>
                      </a:lnTo>
                      <a:lnTo>
                        <a:pt x="179" y="378"/>
                      </a:lnTo>
                      <a:lnTo>
                        <a:pt x="179" y="378"/>
                      </a:lnTo>
                      <a:lnTo>
                        <a:pt x="177" y="381"/>
                      </a:lnTo>
                      <a:lnTo>
                        <a:pt x="176" y="384"/>
                      </a:lnTo>
                      <a:lnTo>
                        <a:pt x="175" y="389"/>
                      </a:lnTo>
                      <a:lnTo>
                        <a:pt x="173" y="395"/>
                      </a:lnTo>
                      <a:lnTo>
                        <a:pt x="172" y="398"/>
                      </a:lnTo>
                      <a:lnTo>
                        <a:pt x="172" y="401"/>
                      </a:lnTo>
                      <a:lnTo>
                        <a:pt x="172" y="402"/>
                      </a:lnTo>
                      <a:lnTo>
                        <a:pt x="172" y="404"/>
                      </a:lnTo>
                      <a:lnTo>
                        <a:pt x="170" y="405"/>
                      </a:lnTo>
                      <a:lnTo>
                        <a:pt x="169" y="407"/>
                      </a:lnTo>
                      <a:lnTo>
                        <a:pt x="167" y="408"/>
                      </a:lnTo>
                      <a:lnTo>
                        <a:pt x="163" y="410"/>
                      </a:lnTo>
                      <a:lnTo>
                        <a:pt x="158" y="410"/>
                      </a:lnTo>
                      <a:lnTo>
                        <a:pt x="152" y="408"/>
                      </a:lnTo>
                      <a:lnTo>
                        <a:pt x="143" y="404"/>
                      </a:lnTo>
                      <a:lnTo>
                        <a:pt x="143" y="402"/>
                      </a:lnTo>
                      <a:lnTo>
                        <a:pt x="143" y="399"/>
                      </a:lnTo>
                      <a:lnTo>
                        <a:pt x="141" y="396"/>
                      </a:lnTo>
                      <a:lnTo>
                        <a:pt x="140" y="393"/>
                      </a:lnTo>
                      <a:lnTo>
                        <a:pt x="137" y="392"/>
                      </a:lnTo>
                      <a:lnTo>
                        <a:pt x="134" y="392"/>
                      </a:lnTo>
                      <a:lnTo>
                        <a:pt x="131" y="398"/>
                      </a:lnTo>
                      <a:lnTo>
                        <a:pt x="127" y="407"/>
                      </a:lnTo>
                      <a:lnTo>
                        <a:pt x="127" y="410"/>
                      </a:lnTo>
                      <a:lnTo>
                        <a:pt x="126" y="414"/>
                      </a:lnTo>
                      <a:lnTo>
                        <a:pt x="126" y="419"/>
                      </a:lnTo>
                      <a:lnTo>
                        <a:pt x="125" y="425"/>
                      </a:lnTo>
                      <a:lnTo>
                        <a:pt x="122" y="428"/>
                      </a:lnTo>
                      <a:lnTo>
                        <a:pt x="119" y="431"/>
                      </a:lnTo>
                      <a:lnTo>
                        <a:pt x="113" y="429"/>
                      </a:lnTo>
                      <a:lnTo>
                        <a:pt x="107" y="423"/>
                      </a:lnTo>
                      <a:lnTo>
                        <a:pt x="106" y="422"/>
                      </a:lnTo>
                      <a:lnTo>
                        <a:pt x="106" y="420"/>
                      </a:lnTo>
                      <a:lnTo>
                        <a:pt x="106" y="419"/>
                      </a:lnTo>
                      <a:lnTo>
                        <a:pt x="104" y="416"/>
                      </a:lnTo>
                      <a:lnTo>
                        <a:pt x="103" y="416"/>
                      </a:lnTo>
                      <a:lnTo>
                        <a:pt x="98" y="416"/>
                      </a:lnTo>
                      <a:lnTo>
                        <a:pt x="94" y="420"/>
                      </a:lnTo>
                      <a:lnTo>
                        <a:pt x="87" y="426"/>
                      </a:lnTo>
                      <a:lnTo>
                        <a:pt x="87" y="428"/>
                      </a:lnTo>
                      <a:lnTo>
                        <a:pt x="86" y="431"/>
                      </a:lnTo>
                      <a:lnTo>
                        <a:pt x="84" y="434"/>
                      </a:lnTo>
                      <a:lnTo>
                        <a:pt x="83" y="437"/>
                      </a:lnTo>
                      <a:lnTo>
                        <a:pt x="80" y="440"/>
                      </a:lnTo>
                      <a:lnTo>
                        <a:pt x="75" y="440"/>
                      </a:lnTo>
                      <a:lnTo>
                        <a:pt x="71" y="438"/>
                      </a:lnTo>
                      <a:lnTo>
                        <a:pt x="65" y="434"/>
                      </a:lnTo>
                      <a:lnTo>
                        <a:pt x="65" y="432"/>
                      </a:lnTo>
                      <a:lnTo>
                        <a:pt x="64" y="431"/>
                      </a:lnTo>
                      <a:lnTo>
                        <a:pt x="62" y="429"/>
                      </a:lnTo>
                      <a:lnTo>
                        <a:pt x="59" y="428"/>
                      </a:lnTo>
                      <a:lnTo>
                        <a:pt x="56" y="426"/>
                      </a:lnTo>
                      <a:lnTo>
                        <a:pt x="53" y="426"/>
                      </a:lnTo>
                      <a:lnTo>
                        <a:pt x="48" y="426"/>
                      </a:lnTo>
                      <a:lnTo>
                        <a:pt x="45" y="429"/>
                      </a:lnTo>
                      <a:lnTo>
                        <a:pt x="45" y="429"/>
                      </a:lnTo>
                      <a:lnTo>
                        <a:pt x="44" y="428"/>
                      </a:lnTo>
                      <a:lnTo>
                        <a:pt x="42" y="426"/>
                      </a:lnTo>
                      <a:lnTo>
                        <a:pt x="41" y="426"/>
                      </a:lnTo>
                      <a:lnTo>
                        <a:pt x="39" y="426"/>
                      </a:lnTo>
                      <a:lnTo>
                        <a:pt x="38" y="426"/>
                      </a:lnTo>
                      <a:lnTo>
                        <a:pt x="38" y="431"/>
                      </a:lnTo>
                      <a:lnTo>
                        <a:pt x="38" y="435"/>
                      </a:lnTo>
                      <a:lnTo>
                        <a:pt x="38" y="437"/>
                      </a:lnTo>
                      <a:lnTo>
                        <a:pt x="38" y="437"/>
                      </a:lnTo>
                      <a:lnTo>
                        <a:pt x="38" y="438"/>
                      </a:lnTo>
                      <a:lnTo>
                        <a:pt x="37" y="440"/>
                      </a:lnTo>
                      <a:lnTo>
                        <a:pt x="37" y="441"/>
                      </a:lnTo>
                      <a:lnTo>
                        <a:pt x="35" y="441"/>
                      </a:lnTo>
                      <a:lnTo>
                        <a:pt x="32" y="440"/>
                      </a:lnTo>
                      <a:lnTo>
                        <a:pt x="30" y="437"/>
                      </a:lnTo>
                      <a:lnTo>
                        <a:pt x="29" y="437"/>
                      </a:lnTo>
                      <a:lnTo>
                        <a:pt x="24" y="435"/>
                      </a:lnTo>
                      <a:lnTo>
                        <a:pt x="20" y="434"/>
                      </a:lnTo>
                      <a:lnTo>
                        <a:pt x="15" y="434"/>
                      </a:lnTo>
                      <a:lnTo>
                        <a:pt x="12" y="434"/>
                      </a:lnTo>
                      <a:lnTo>
                        <a:pt x="9" y="434"/>
                      </a:lnTo>
                      <a:lnTo>
                        <a:pt x="9" y="437"/>
                      </a:lnTo>
                      <a:lnTo>
                        <a:pt x="12" y="440"/>
                      </a:lnTo>
                      <a:lnTo>
                        <a:pt x="12" y="441"/>
                      </a:lnTo>
                      <a:lnTo>
                        <a:pt x="12" y="441"/>
                      </a:lnTo>
                      <a:lnTo>
                        <a:pt x="11" y="444"/>
                      </a:lnTo>
                      <a:lnTo>
                        <a:pt x="11" y="446"/>
                      </a:lnTo>
                      <a:lnTo>
                        <a:pt x="9" y="446"/>
                      </a:lnTo>
                      <a:lnTo>
                        <a:pt x="8" y="447"/>
                      </a:lnTo>
                      <a:lnTo>
                        <a:pt x="6" y="447"/>
                      </a:lnTo>
                      <a:lnTo>
                        <a:pt x="5" y="44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69" name="Freeform 61"/>
                <p:cNvSpPr>
                  <a:spLocks/>
                </p:cNvSpPr>
                <p:nvPr/>
              </p:nvSpPr>
              <p:spPr bwMode="auto">
                <a:xfrm>
                  <a:off x="5816600" y="2795588"/>
                  <a:ext cx="446087" cy="768350"/>
                </a:xfrm>
                <a:custGeom>
                  <a:avLst/>
                  <a:gdLst>
                    <a:gd name="T0" fmla="*/ 0 w 253"/>
                    <a:gd name="T1" fmla="*/ 434 h 448"/>
                    <a:gd name="T2" fmla="*/ 4 w 253"/>
                    <a:gd name="T3" fmla="*/ 425 h 448"/>
                    <a:gd name="T4" fmla="*/ 5 w 253"/>
                    <a:gd name="T5" fmla="*/ 411 h 448"/>
                    <a:gd name="T6" fmla="*/ 8 w 253"/>
                    <a:gd name="T7" fmla="*/ 396 h 448"/>
                    <a:gd name="T8" fmla="*/ 24 w 253"/>
                    <a:gd name="T9" fmla="*/ 372 h 448"/>
                    <a:gd name="T10" fmla="*/ 30 w 253"/>
                    <a:gd name="T11" fmla="*/ 354 h 448"/>
                    <a:gd name="T12" fmla="*/ 34 w 253"/>
                    <a:gd name="T13" fmla="*/ 348 h 448"/>
                    <a:gd name="T14" fmla="*/ 30 w 253"/>
                    <a:gd name="T15" fmla="*/ 314 h 448"/>
                    <a:gd name="T16" fmla="*/ 24 w 253"/>
                    <a:gd name="T17" fmla="*/ 282 h 448"/>
                    <a:gd name="T18" fmla="*/ 27 w 253"/>
                    <a:gd name="T19" fmla="*/ 270 h 448"/>
                    <a:gd name="T20" fmla="*/ 24 w 253"/>
                    <a:gd name="T21" fmla="*/ 237 h 448"/>
                    <a:gd name="T22" fmla="*/ 20 w 253"/>
                    <a:gd name="T23" fmla="*/ 188 h 448"/>
                    <a:gd name="T24" fmla="*/ 14 w 253"/>
                    <a:gd name="T25" fmla="*/ 128 h 448"/>
                    <a:gd name="T26" fmla="*/ 9 w 253"/>
                    <a:gd name="T27" fmla="*/ 75 h 448"/>
                    <a:gd name="T28" fmla="*/ 6 w 253"/>
                    <a:gd name="T29" fmla="*/ 38 h 448"/>
                    <a:gd name="T30" fmla="*/ 5 w 253"/>
                    <a:gd name="T31" fmla="*/ 27 h 448"/>
                    <a:gd name="T32" fmla="*/ 9 w 253"/>
                    <a:gd name="T33" fmla="*/ 32 h 448"/>
                    <a:gd name="T34" fmla="*/ 23 w 253"/>
                    <a:gd name="T35" fmla="*/ 37 h 448"/>
                    <a:gd name="T36" fmla="*/ 51 w 253"/>
                    <a:gd name="T37" fmla="*/ 24 h 448"/>
                    <a:gd name="T38" fmla="*/ 248 w 253"/>
                    <a:gd name="T39" fmla="*/ 284 h 448"/>
                    <a:gd name="T40" fmla="*/ 246 w 253"/>
                    <a:gd name="T41" fmla="*/ 285 h 448"/>
                    <a:gd name="T42" fmla="*/ 246 w 253"/>
                    <a:gd name="T43" fmla="*/ 306 h 448"/>
                    <a:gd name="T44" fmla="*/ 252 w 253"/>
                    <a:gd name="T45" fmla="*/ 314 h 448"/>
                    <a:gd name="T46" fmla="*/ 238 w 253"/>
                    <a:gd name="T47" fmla="*/ 320 h 448"/>
                    <a:gd name="T48" fmla="*/ 223 w 253"/>
                    <a:gd name="T49" fmla="*/ 323 h 448"/>
                    <a:gd name="T50" fmla="*/ 218 w 253"/>
                    <a:gd name="T51" fmla="*/ 324 h 448"/>
                    <a:gd name="T52" fmla="*/ 202 w 253"/>
                    <a:gd name="T53" fmla="*/ 333 h 448"/>
                    <a:gd name="T54" fmla="*/ 206 w 253"/>
                    <a:gd name="T55" fmla="*/ 347 h 448"/>
                    <a:gd name="T56" fmla="*/ 199 w 253"/>
                    <a:gd name="T57" fmla="*/ 356 h 448"/>
                    <a:gd name="T58" fmla="*/ 193 w 253"/>
                    <a:gd name="T59" fmla="*/ 363 h 448"/>
                    <a:gd name="T60" fmla="*/ 190 w 253"/>
                    <a:gd name="T61" fmla="*/ 372 h 448"/>
                    <a:gd name="T62" fmla="*/ 189 w 253"/>
                    <a:gd name="T63" fmla="*/ 375 h 448"/>
                    <a:gd name="T64" fmla="*/ 179 w 253"/>
                    <a:gd name="T65" fmla="*/ 378 h 448"/>
                    <a:gd name="T66" fmla="*/ 173 w 253"/>
                    <a:gd name="T67" fmla="*/ 395 h 448"/>
                    <a:gd name="T68" fmla="*/ 172 w 253"/>
                    <a:gd name="T69" fmla="*/ 404 h 448"/>
                    <a:gd name="T70" fmla="*/ 158 w 253"/>
                    <a:gd name="T71" fmla="*/ 410 h 448"/>
                    <a:gd name="T72" fmla="*/ 143 w 253"/>
                    <a:gd name="T73" fmla="*/ 399 h 448"/>
                    <a:gd name="T74" fmla="*/ 131 w 253"/>
                    <a:gd name="T75" fmla="*/ 398 h 448"/>
                    <a:gd name="T76" fmla="*/ 126 w 253"/>
                    <a:gd name="T77" fmla="*/ 419 h 448"/>
                    <a:gd name="T78" fmla="*/ 107 w 253"/>
                    <a:gd name="T79" fmla="*/ 423 h 448"/>
                    <a:gd name="T80" fmla="*/ 104 w 253"/>
                    <a:gd name="T81" fmla="*/ 416 h 448"/>
                    <a:gd name="T82" fmla="*/ 87 w 253"/>
                    <a:gd name="T83" fmla="*/ 426 h 448"/>
                    <a:gd name="T84" fmla="*/ 80 w 253"/>
                    <a:gd name="T85" fmla="*/ 440 h 448"/>
                    <a:gd name="T86" fmla="*/ 65 w 253"/>
                    <a:gd name="T87" fmla="*/ 432 h 448"/>
                    <a:gd name="T88" fmla="*/ 53 w 253"/>
                    <a:gd name="T89" fmla="*/ 426 h 448"/>
                    <a:gd name="T90" fmla="*/ 44 w 253"/>
                    <a:gd name="T91" fmla="*/ 428 h 448"/>
                    <a:gd name="T92" fmla="*/ 38 w 253"/>
                    <a:gd name="T93" fmla="*/ 431 h 448"/>
                    <a:gd name="T94" fmla="*/ 38 w 253"/>
                    <a:gd name="T95" fmla="*/ 438 h 448"/>
                    <a:gd name="T96" fmla="*/ 30 w 253"/>
                    <a:gd name="T97" fmla="*/ 437 h 448"/>
                    <a:gd name="T98" fmla="*/ 15 w 253"/>
                    <a:gd name="T99" fmla="*/ 434 h 448"/>
                    <a:gd name="T100" fmla="*/ 12 w 253"/>
                    <a:gd name="T101" fmla="*/ 440 h 448"/>
                    <a:gd name="T102" fmla="*/ 9 w 253"/>
                    <a:gd name="T103" fmla="*/ 446 h 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3" h="448">
                      <a:moveTo>
                        <a:pt x="5" y="447"/>
                      </a:moveTo>
                      <a:lnTo>
                        <a:pt x="5" y="447"/>
                      </a:lnTo>
                      <a:lnTo>
                        <a:pt x="1" y="443"/>
                      </a:lnTo>
                      <a:lnTo>
                        <a:pt x="0" y="438"/>
                      </a:lnTo>
                      <a:lnTo>
                        <a:pt x="0" y="434"/>
                      </a:lnTo>
                      <a:lnTo>
                        <a:pt x="0" y="431"/>
                      </a:lnTo>
                      <a:lnTo>
                        <a:pt x="1" y="428"/>
                      </a:lnTo>
                      <a:lnTo>
                        <a:pt x="2" y="426"/>
                      </a:lnTo>
                      <a:lnTo>
                        <a:pt x="4" y="425"/>
                      </a:lnTo>
                      <a:lnTo>
                        <a:pt x="4" y="425"/>
                      </a:lnTo>
                      <a:lnTo>
                        <a:pt x="5" y="416"/>
                      </a:lnTo>
                      <a:lnTo>
                        <a:pt x="5" y="416"/>
                      </a:lnTo>
                      <a:lnTo>
                        <a:pt x="5" y="415"/>
                      </a:lnTo>
                      <a:lnTo>
                        <a:pt x="5" y="414"/>
                      </a:lnTo>
                      <a:lnTo>
                        <a:pt x="5" y="411"/>
                      </a:lnTo>
                      <a:lnTo>
                        <a:pt x="6" y="407"/>
                      </a:lnTo>
                      <a:lnTo>
                        <a:pt x="6" y="404"/>
                      </a:lnTo>
                      <a:lnTo>
                        <a:pt x="8" y="401"/>
                      </a:lnTo>
                      <a:lnTo>
                        <a:pt x="8" y="398"/>
                      </a:lnTo>
                      <a:lnTo>
                        <a:pt x="8" y="396"/>
                      </a:lnTo>
                      <a:lnTo>
                        <a:pt x="8" y="396"/>
                      </a:lnTo>
                      <a:lnTo>
                        <a:pt x="14" y="392"/>
                      </a:lnTo>
                      <a:lnTo>
                        <a:pt x="18" y="384"/>
                      </a:lnTo>
                      <a:lnTo>
                        <a:pt x="21" y="378"/>
                      </a:lnTo>
                      <a:lnTo>
                        <a:pt x="24" y="372"/>
                      </a:lnTo>
                      <a:lnTo>
                        <a:pt x="27" y="365"/>
                      </a:lnTo>
                      <a:lnTo>
                        <a:pt x="29" y="360"/>
                      </a:lnTo>
                      <a:lnTo>
                        <a:pt x="30" y="356"/>
                      </a:lnTo>
                      <a:lnTo>
                        <a:pt x="30" y="354"/>
                      </a:lnTo>
                      <a:lnTo>
                        <a:pt x="30" y="354"/>
                      </a:lnTo>
                      <a:lnTo>
                        <a:pt x="30" y="354"/>
                      </a:lnTo>
                      <a:lnTo>
                        <a:pt x="31" y="352"/>
                      </a:lnTo>
                      <a:lnTo>
                        <a:pt x="32" y="350"/>
                      </a:lnTo>
                      <a:lnTo>
                        <a:pt x="34" y="348"/>
                      </a:lnTo>
                      <a:lnTo>
                        <a:pt x="34" y="348"/>
                      </a:lnTo>
                      <a:lnTo>
                        <a:pt x="35" y="339"/>
                      </a:lnTo>
                      <a:lnTo>
                        <a:pt x="35" y="332"/>
                      </a:lnTo>
                      <a:lnTo>
                        <a:pt x="34" y="324"/>
                      </a:lnTo>
                      <a:lnTo>
                        <a:pt x="31" y="319"/>
                      </a:lnTo>
                      <a:lnTo>
                        <a:pt x="30" y="314"/>
                      </a:lnTo>
                      <a:lnTo>
                        <a:pt x="27" y="309"/>
                      </a:lnTo>
                      <a:lnTo>
                        <a:pt x="26" y="306"/>
                      </a:lnTo>
                      <a:lnTo>
                        <a:pt x="24" y="305"/>
                      </a:lnTo>
                      <a:lnTo>
                        <a:pt x="24" y="302"/>
                      </a:lnTo>
                      <a:lnTo>
                        <a:pt x="24" y="282"/>
                      </a:lnTo>
                      <a:lnTo>
                        <a:pt x="27" y="278"/>
                      </a:lnTo>
                      <a:lnTo>
                        <a:pt x="27" y="278"/>
                      </a:lnTo>
                      <a:lnTo>
                        <a:pt x="27" y="276"/>
                      </a:lnTo>
                      <a:lnTo>
                        <a:pt x="27" y="275"/>
                      </a:lnTo>
                      <a:lnTo>
                        <a:pt x="27" y="270"/>
                      </a:lnTo>
                      <a:lnTo>
                        <a:pt x="26" y="266"/>
                      </a:lnTo>
                      <a:lnTo>
                        <a:pt x="26" y="260"/>
                      </a:lnTo>
                      <a:lnTo>
                        <a:pt x="26" y="254"/>
                      </a:lnTo>
                      <a:lnTo>
                        <a:pt x="24" y="246"/>
                      </a:lnTo>
                      <a:lnTo>
                        <a:pt x="24" y="237"/>
                      </a:lnTo>
                      <a:lnTo>
                        <a:pt x="23" y="228"/>
                      </a:lnTo>
                      <a:lnTo>
                        <a:pt x="23" y="219"/>
                      </a:lnTo>
                      <a:lnTo>
                        <a:pt x="21" y="209"/>
                      </a:lnTo>
                      <a:lnTo>
                        <a:pt x="20" y="197"/>
                      </a:lnTo>
                      <a:lnTo>
                        <a:pt x="20" y="188"/>
                      </a:lnTo>
                      <a:lnTo>
                        <a:pt x="18" y="176"/>
                      </a:lnTo>
                      <a:lnTo>
                        <a:pt x="17" y="164"/>
                      </a:lnTo>
                      <a:lnTo>
                        <a:pt x="17" y="153"/>
                      </a:lnTo>
                      <a:lnTo>
                        <a:pt x="15" y="140"/>
                      </a:lnTo>
                      <a:lnTo>
                        <a:pt x="14" y="128"/>
                      </a:lnTo>
                      <a:lnTo>
                        <a:pt x="14" y="117"/>
                      </a:lnTo>
                      <a:lnTo>
                        <a:pt x="12" y="107"/>
                      </a:lnTo>
                      <a:lnTo>
                        <a:pt x="11" y="95"/>
                      </a:lnTo>
                      <a:lnTo>
                        <a:pt x="11" y="86"/>
                      </a:lnTo>
                      <a:lnTo>
                        <a:pt x="9" y="75"/>
                      </a:lnTo>
                      <a:lnTo>
                        <a:pt x="9" y="67"/>
                      </a:lnTo>
                      <a:lnTo>
                        <a:pt x="8" y="59"/>
                      </a:lnTo>
                      <a:lnTo>
                        <a:pt x="8" y="50"/>
                      </a:lnTo>
                      <a:lnTo>
                        <a:pt x="6" y="44"/>
                      </a:lnTo>
                      <a:lnTo>
                        <a:pt x="6" y="38"/>
                      </a:lnTo>
                      <a:lnTo>
                        <a:pt x="6" y="34"/>
                      </a:lnTo>
                      <a:lnTo>
                        <a:pt x="5" y="30"/>
                      </a:lnTo>
                      <a:lnTo>
                        <a:pt x="5" y="29"/>
                      </a:lnTo>
                      <a:lnTo>
                        <a:pt x="5" y="27"/>
                      </a:lnTo>
                      <a:lnTo>
                        <a:pt x="5" y="27"/>
                      </a:lnTo>
                      <a:lnTo>
                        <a:pt x="5" y="27"/>
                      </a:lnTo>
                      <a:lnTo>
                        <a:pt x="5" y="29"/>
                      </a:lnTo>
                      <a:lnTo>
                        <a:pt x="6" y="30"/>
                      </a:lnTo>
                      <a:lnTo>
                        <a:pt x="8" y="31"/>
                      </a:lnTo>
                      <a:lnTo>
                        <a:pt x="9" y="32"/>
                      </a:lnTo>
                      <a:lnTo>
                        <a:pt x="11" y="34"/>
                      </a:lnTo>
                      <a:lnTo>
                        <a:pt x="12" y="35"/>
                      </a:lnTo>
                      <a:lnTo>
                        <a:pt x="15" y="37"/>
                      </a:lnTo>
                      <a:lnTo>
                        <a:pt x="18" y="37"/>
                      </a:lnTo>
                      <a:lnTo>
                        <a:pt x="23" y="37"/>
                      </a:lnTo>
                      <a:lnTo>
                        <a:pt x="27" y="37"/>
                      </a:lnTo>
                      <a:lnTo>
                        <a:pt x="31" y="35"/>
                      </a:lnTo>
                      <a:lnTo>
                        <a:pt x="38" y="32"/>
                      </a:lnTo>
                      <a:lnTo>
                        <a:pt x="44" y="30"/>
                      </a:lnTo>
                      <a:lnTo>
                        <a:pt x="51" y="24"/>
                      </a:lnTo>
                      <a:lnTo>
                        <a:pt x="60" y="18"/>
                      </a:lnTo>
                      <a:lnTo>
                        <a:pt x="59" y="18"/>
                      </a:lnTo>
                      <a:lnTo>
                        <a:pt x="215" y="0"/>
                      </a:lnTo>
                      <a:lnTo>
                        <a:pt x="218" y="14"/>
                      </a:lnTo>
                      <a:lnTo>
                        <a:pt x="248" y="284"/>
                      </a:lnTo>
                      <a:lnTo>
                        <a:pt x="249" y="282"/>
                      </a:lnTo>
                      <a:lnTo>
                        <a:pt x="249" y="282"/>
                      </a:lnTo>
                      <a:lnTo>
                        <a:pt x="248" y="282"/>
                      </a:lnTo>
                      <a:lnTo>
                        <a:pt x="248" y="284"/>
                      </a:lnTo>
                      <a:lnTo>
                        <a:pt x="246" y="285"/>
                      </a:lnTo>
                      <a:lnTo>
                        <a:pt x="246" y="287"/>
                      </a:lnTo>
                      <a:lnTo>
                        <a:pt x="245" y="291"/>
                      </a:lnTo>
                      <a:lnTo>
                        <a:pt x="245" y="296"/>
                      </a:lnTo>
                      <a:lnTo>
                        <a:pt x="245" y="300"/>
                      </a:lnTo>
                      <a:lnTo>
                        <a:pt x="246" y="306"/>
                      </a:lnTo>
                      <a:lnTo>
                        <a:pt x="246" y="306"/>
                      </a:lnTo>
                      <a:lnTo>
                        <a:pt x="248" y="308"/>
                      </a:lnTo>
                      <a:lnTo>
                        <a:pt x="249" y="309"/>
                      </a:lnTo>
                      <a:lnTo>
                        <a:pt x="251" y="312"/>
                      </a:lnTo>
                      <a:lnTo>
                        <a:pt x="252" y="314"/>
                      </a:lnTo>
                      <a:lnTo>
                        <a:pt x="252" y="317"/>
                      </a:lnTo>
                      <a:lnTo>
                        <a:pt x="251" y="318"/>
                      </a:lnTo>
                      <a:lnTo>
                        <a:pt x="245" y="319"/>
                      </a:lnTo>
                      <a:lnTo>
                        <a:pt x="238" y="320"/>
                      </a:lnTo>
                      <a:lnTo>
                        <a:pt x="238" y="320"/>
                      </a:lnTo>
                      <a:lnTo>
                        <a:pt x="236" y="320"/>
                      </a:lnTo>
                      <a:lnTo>
                        <a:pt x="233" y="320"/>
                      </a:lnTo>
                      <a:lnTo>
                        <a:pt x="230" y="321"/>
                      </a:lnTo>
                      <a:lnTo>
                        <a:pt x="226" y="323"/>
                      </a:lnTo>
                      <a:lnTo>
                        <a:pt x="223" y="323"/>
                      </a:lnTo>
                      <a:lnTo>
                        <a:pt x="220" y="324"/>
                      </a:lnTo>
                      <a:lnTo>
                        <a:pt x="219" y="324"/>
                      </a:lnTo>
                      <a:lnTo>
                        <a:pt x="219" y="324"/>
                      </a:lnTo>
                      <a:lnTo>
                        <a:pt x="219" y="324"/>
                      </a:lnTo>
                      <a:lnTo>
                        <a:pt x="218" y="324"/>
                      </a:lnTo>
                      <a:lnTo>
                        <a:pt x="215" y="324"/>
                      </a:lnTo>
                      <a:lnTo>
                        <a:pt x="212" y="326"/>
                      </a:lnTo>
                      <a:lnTo>
                        <a:pt x="208" y="327"/>
                      </a:lnTo>
                      <a:lnTo>
                        <a:pt x="205" y="329"/>
                      </a:lnTo>
                      <a:lnTo>
                        <a:pt x="202" y="333"/>
                      </a:lnTo>
                      <a:lnTo>
                        <a:pt x="203" y="338"/>
                      </a:lnTo>
                      <a:lnTo>
                        <a:pt x="206" y="345"/>
                      </a:lnTo>
                      <a:lnTo>
                        <a:pt x="206" y="345"/>
                      </a:lnTo>
                      <a:lnTo>
                        <a:pt x="206" y="347"/>
                      </a:lnTo>
                      <a:lnTo>
                        <a:pt x="206" y="347"/>
                      </a:lnTo>
                      <a:lnTo>
                        <a:pt x="206" y="348"/>
                      </a:lnTo>
                      <a:lnTo>
                        <a:pt x="205" y="350"/>
                      </a:lnTo>
                      <a:lnTo>
                        <a:pt x="203" y="352"/>
                      </a:lnTo>
                      <a:lnTo>
                        <a:pt x="202" y="353"/>
                      </a:lnTo>
                      <a:lnTo>
                        <a:pt x="199" y="356"/>
                      </a:lnTo>
                      <a:lnTo>
                        <a:pt x="196" y="359"/>
                      </a:lnTo>
                      <a:lnTo>
                        <a:pt x="196" y="359"/>
                      </a:lnTo>
                      <a:lnTo>
                        <a:pt x="196" y="360"/>
                      </a:lnTo>
                      <a:lnTo>
                        <a:pt x="194" y="362"/>
                      </a:lnTo>
                      <a:lnTo>
                        <a:pt x="193" y="363"/>
                      </a:lnTo>
                      <a:lnTo>
                        <a:pt x="193" y="366"/>
                      </a:lnTo>
                      <a:lnTo>
                        <a:pt x="191" y="368"/>
                      </a:lnTo>
                      <a:lnTo>
                        <a:pt x="190" y="371"/>
                      </a:lnTo>
                      <a:lnTo>
                        <a:pt x="190" y="372"/>
                      </a:lnTo>
                      <a:lnTo>
                        <a:pt x="190" y="372"/>
                      </a:lnTo>
                      <a:lnTo>
                        <a:pt x="190" y="372"/>
                      </a:lnTo>
                      <a:lnTo>
                        <a:pt x="190" y="372"/>
                      </a:lnTo>
                      <a:lnTo>
                        <a:pt x="190" y="374"/>
                      </a:lnTo>
                      <a:lnTo>
                        <a:pt x="189" y="374"/>
                      </a:lnTo>
                      <a:lnTo>
                        <a:pt x="189" y="375"/>
                      </a:lnTo>
                      <a:lnTo>
                        <a:pt x="188" y="377"/>
                      </a:lnTo>
                      <a:lnTo>
                        <a:pt x="186" y="377"/>
                      </a:lnTo>
                      <a:lnTo>
                        <a:pt x="183" y="378"/>
                      </a:lnTo>
                      <a:lnTo>
                        <a:pt x="179" y="378"/>
                      </a:lnTo>
                      <a:lnTo>
                        <a:pt x="179" y="378"/>
                      </a:lnTo>
                      <a:lnTo>
                        <a:pt x="179" y="378"/>
                      </a:lnTo>
                      <a:lnTo>
                        <a:pt x="177" y="381"/>
                      </a:lnTo>
                      <a:lnTo>
                        <a:pt x="176" y="384"/>
                      </a:lnTo>
                      <a:lnTo>
                        <a:pt x="175" y="389"/>
                      </a:lnTo>
                      <a:lnTo>
                        <a:pt x="173" y="395"/>
                      </a:lnTo>
                      <a:lnTo>
                        <a:pt x="172" y="398"/>
                      </a:lnTo>
                      <a:lnTo>
                        <a:pt x="172" y="401"/>
                      </a:lnTo>
                      <a:lnTo>
                        <a:pt x="172" y="402"/>
                      </a:lnTo>
                      <a:lnTo>
                        <a:pt x="172" y="402"/>
                      </a:lnTo>
                      <a:lnTo>
                        <a:pt x="172" y="404"/>
                      </a:lnTo>
                      <a:lnTo>
                        <a:pt x="170" y="405"/>
                      </a:lnTo>
                      <a:lnTo>
                        <a:pt x="169" y="407"/>
                      </a:lnTo>
                      <a:lnTo>
                        <a:pt x="167" y="408"/>
                      </a:lnTo>
                      <a:lnTo>
                        <a:pt x="163" y="410"/>
                      </a:lnTo>
                      <a:lnTo>
                        <a:pt x="158" y="410"/>
                      </a:lnTo>
                      <a:lnTo>
                        <a:pt x="152" y="408"/>
                      </a:lnTo>
                      <a:lnTo>
                        <a:pt x="143" y="404"/>
                      </a:lnTo>
                      <a:lnTo>
                        <a:pt x="143" y="404"/>
                      </a:lnTo>
                      <a:lnTo>
                        <a:pt x="143" y="402"/>
                      </a:lnTo>
                      <a:lnTo>
                        <a:pt x="143" y="399"/>
                      </a:lnTo>
                      <a:lnTo>
                        <a:pt x="141" y="396"/>
                      </a:lnTo>
                      <a:lnTo>
                        <a:pt x="140" y="393"/>
                      </a:lnTo>
                      <a:lnTo>
                        <a:pt x="137" y="392"/>
                      </a:lnTo>
                      <a:lnTo>
                        <a:pt x="134" y="392"/>
                      </a:lnTo>
                      <a:lnTo>
                        <a:pt x="131" y="398"/>
                      </a:lnTo>
                      <a:lnTo>
                        <a:pt x="127" y="407"/>
                      </a:lnTo>
                      <a:lnTo>
                        <a:pt x="127" y="407"/>
                      </a:lnTo>
                      <a:lnTo>
                        <a:pt x="127" y="410"/>
                      </a:lnTo>
                      <a:lnTo>
                        <a:pt x="126" y="414"/>
                      </a:lnTo>
                      <a:lnTo>
                        <a:pt x="126" y="419"/>
                      </a:lnTo>
                      <a:lnTo>
                        <a:pt x="125" y="425"/>
                      </a:lnTo>
                      <a:lnTo>
                        <a:pt x="122" y="428"/>
                      </a:lnTo>
                      <a:lnTo>
                        <a:pt x="119" y="431"/>
                      </a:lnTo>
                      <a:lnTo>
                        <a:pt x="113" y="429"/>
                      </a:lnTo>
                      <a:lnTo>
                        <a:pt x="107" y="423"/>
                      </a:lnTo>
                      <a:lnTo>
                        <a:pt x="107" y="423"/>
                      </a:lnTo>
                      <a:lnTo>
                        <a:pt x="106" y="422"/>
                      </a:lnTo>
                      <a:lnTo>
                        <a:pt x="106" y="420"/>
                      </a:lnTo>
                      <a:lnTo>
                        <a:pt x="106" y="419"/>
                      </a:lnTo>
                      <a:lnTo>
                        <a:pt x="104" y="416"/>
                      </a:lnTo>
                      <a:lnTo>
                        <a:pt x="103" y="416"/>
                      </a:lnTo>
                      <a:lnTo>
                        <a:pt x="98" y="416"/>
                      </a:lnTo>
                      <a:lnTo>
                        <a:pt x="94" y="420"/>
                      </a:lnTo>
                      <a:lnTo>
                        <a:pt x="87" y="426"/>
                      </a:lnTo>
                      <a:lnTo>
                        <a:pt x="87" y="426"/>
                      </a:lnTo>
                      <a:lnTo>
                        <a:pt x="87" y="428"/>
                      </a:lnTo>
                      <a:lnTo>
                        <a:pt x="86" y="431"/>
                      </a:lnTo>
                      <a:lnTo>
                        <a:pt x="84" y="434"/>
                      </a:lnTo>
                      <a:lnTo>
                        <a:pt x="83" y="437"/>
                      </a:lnTo>
                      <a:lnTo>
                        <a:pt x="80" y="440"/>
                      </a:lnTo>
                      <a:lnTo>
                        <a:pt x="75" y="440"/>
                      </a:lnTo>
                      <a:lnTo>
                        <a:pt x="71" y="438"/>
                      </a:lnTo>
                      <a:lnTo>
                        <a:pt x="65" y="434"/>
                      </a:lnTo>
                      <a:lnTo>
                        <a:pt x="65" y="434"/>
                      </a:lnTo>
                      <a:lnTo>
                        <a:pt x="65" y="432"/>
                      </a:lnTo>
                      <a:lnTo>
                        <a:pt x="64" y="431"/>
                      </a:lnTo>
                      <a:lnTo>
                        <a:pt x="62" y="429"/>
                      </a:lnTo>
                      <a:lnTo>
                        <a:pt x="59" y="428"/>
                      </a:lnTo>
                      <a:lnTo>
                        <a:pt x="56" y="426"/>
                      </a:lnTo>
                      <a:lnTo>
                        <a:pt x="53" y="426"/>
                      </a:lnTo>
                      <a:lnTo>
                        <a:pt x="48" y="426"/>
                      </a:lnTo>
                      <a:lnTo>
                        <a:pt x="45" y="429"/>
                      </a:lnTo>
                      <a:lnTo>
                        <a:pt x="45" y="429"/>
                      </a:lnTo>
                      <a:lnTo>
                        <a:pt x="45" y="429"/>
                      </a:lnTo>
                      <a:lnTo>
                        <a:pt x="44" y="428"/>
                      </a:lnTo>
                      <a:lnTo>
                        <a:pt x="42" y="426"/>
                      </a:lnTo>
                      <a:lnTo>
                        <a:pt x="41" y="426"/>
                      </a:lnTo>
                      <a:lnTo>
                        <a:pt x="39" y="426"/>
                      </a:lnTo>
                      <a:lnTo>
                        <a:pt x="38" y="426"/>
                      </a:lnTo>
                      <a:lnTo>
                        <a:pt x="38" y="431"/>
                      </a:lnTo>
                      <a:lnTo>
                        <a:pt x="38" y="435"/>
                      </a:lnTo>
                      <a:lnTo>
                        <a:pt x="38" y="435"/>
                      </a:lnTo>
                      <a:lnTo>
                        <a:pt x="38" y="437"/>
                      </a:lnTo>
                      <a:lnTo>
                        <a:pt x="38" y="437"/>
                      </a:lnTo>
                      <a:lnTo>
                        <a:pt x="38" y="438"/>
                      </a:lnTo>
                      <a:lnTo>
                        <a:pt x="37" y="440"/>
                      </a:lnTo>
                      <a:lnTo>
                        <a:pt x="37" y="441"/>
                      </a:lnTo>
                      <a:lnTo>
                        <a:pt x="35" y="441"/>
                      </a:lnTo>
                      <a:lnTo>
                        <a:pt x="32" y="440"/>
                      </a:lnTo>
                      <a:lnTo>
                        <a:pt x="30" y="437"/>
                      </a:lnTo>
                      <a:lnTo>
                        <a:pt x="30" y="437"/>
                      </a:lnTo>
                      <a:lnTo>
                        <a:pt x="29" y="437"/>
                      </a:lnTo>
                      <a:lnTo>
                        <a:pt x="24" y="435"/>
                      </a:lnTo>
                      <a:lnTo>
                        <a:pt x="20" y="434"/>
                      </a:lnTo>
                      <a:lnTo>
                        <a:pt x="15" y="434"/>
                      </a:lnTo>
                      <a:lnTo>
                        <a:pt x="12" y="434"/>
                      </a:lnTo>
                      <a:lnTo>
                        <a:pt x="9" y="434"/>
                      </a:lnTo>
                      <a:lnTo>
                        <a:pt x="9" y="437"/>
                      </a:lnTo>
                      <a:lnTo>
                        <a:pt x="12" y="440"/>
                      </a:lnTo>
                      <a:lnTo>
                        <a:pt x="12" y="440"/>
                      </a:lnTo>
                      <a:lnTo>
                        <a:pt x="12" y="441"/>
                      </a:lnTo>
                      <a:lnTo>
                        <a:pt x="12" y="441"/>
                      </a:lnTo>
                      <a:lnTo>
                        <a:pt x="11" y="444"/>
                      </a:lnTo>
                      <a:lnTo>
                        <a:pt x="11" y="446"/>
                      </a:lnTo>
                      <a:lnTo>
                        <a:pt x="9" y="446"/>
                      </a:lnTo>
                      <a:lnTo>
                        <a:pt x="8" y="447"/>
                      </a:lnTo>
                      <a:lnTo>
                        <a:pt x="6" y="447"/>
                      </a:lnTo>
                      <a:lnTo>
                        <a:pt x="5" y="44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70" name="Freeform 62"/>
                <p:cNvSpPr>
                  <a:spLocks/>
                </p:cNvSpPr>
                <p:nvPr/>
              </p:nvSpPr>
              <p:spPr bwMode="auto">
                <a:xfrm>
                  <a:off x="6772275" y="2543175"/>
                  <a:ext cx="860425" cy="542925"/>
                </a:xfrm>
                <a:custGeom>
                  <a:avLst/>
                  <a:gdLst>
                    <a:gd name="T0" fmla="*/ 415 w 486"/>
                    <a:gd name="T1" fmla="*/ 245 h 316"/>
                    <a:gd name="T2" fmla="*/ 423 w 486"/>
                    <a:gd name="T3" fmla="*/ 228 h 316"/>
                    <a:gd name="T4" fmla="*/ 437 w 486"/>
                    <a:gd name="T5" fmla="*/ 225 h 316"/>
                    <a:gd name="T6" fmla="*/ 442 w 486"/>
                    <a:gd name="T7" fmla="*/ 225 h 316"/>
                    <a:gd name="T8" fmla="*/ 452 w 486"/>
                    <a:gd name="T9" fmla="*/ 218 h 316"/>
                    <a:gd name="T10" fmla="*/ 460 w 486"/>
                    <a:gd name="T11" fmla="*/ 211 h 316"/>
                    <a:gd name="T12" fmla="*/ 464 w 486"/>
                    <a:gd name="T13" fmla="*/ 203 h 316"/>
                    <a:gd name="T14" fmla="*/ 473 w 486"/>
                    <a:gd name="T15" fmla="*/ 191 h 316"/>
                    <a:gd name="T16" fmla="*/ 481 w 486"/>
                    <a:gd name="T17" fmla="*/ 185 h 316"/>
                    <a:gd name="T18" fmla="*/ 485 w 486"/>
                    <a:gd name="T19" fmla="*/ 179 h 316"/>
                    <a:gd name="T20" fmla="*/ 482 w 486"/>
                    <a:gd name="T21" fmla="*/ 174 h 316"/>
                    <a:gd name="T22" fmla="*/ 479 w 486"/>
                    <a:gd name="T23" fmla="*/ 171 h 316"/>
                    <a:gd name="T24" fmla="*/ 467 w 486"/>
                    <a:gd name="T25" fmla="*/ 161 h 316"/>
                    <a:gd name="T26" fmla="*/ 454 w 486"/>
                    <a:gd name="T27" fmla="*/ 149 h 316"/>
                    <a:gd name="T28" fmla="*/ 439 w 486"/>
                    <a:gd name="T29" fmla="*/ 138 h 316"/>
                    <a:gd name="T30" fmla="*/ 439 w 486"/>
                    <a:gd name="T31" fmla="*/ 122 h 316"/>
                    <a:gd name="T32" fmla="*/ 443 w 486"/>
                    <a:gd name="T33" fmla="*/ 115 h 316"/>
                    <a:gd name="T34" fmla="*/ 454 w 486"/>
                    <a:gd name="T35" fmla="*/ 60 h 316"/>
                    <a:gd name="T36" fmla="*/ 443 w 486"/>
                    <a:gd name="T37" fmla="*/ 47 h 316"/>
                    <a:gd name="T38" fmla="*/ 439 w 486"/>
                    <a:gd name="T39" fmla="*/ 46 h 316"/>
                    <a:gd name="T40" fmla="*/ 431 w 486"/>
                    <a:gd name="T41" fmla="*/ 37 h 316"/>
                    <a:gd name="T42" fmla="*/ 424 w 486"/>
                    <a:gd name="T43" fmla="*/ 26 h 316"/>
                    <a:gd name="T44" fmla="*/ 423 w 486"/>
                    <a:gd name="T45" fmla="*/ 19 h 316"/>
                    <a:gd name="T46" fmla="*/ 416 w 486"/>
                    <a:gd name="T47" fmla="*/ 13 h 316"/>
                    <a:gd name="T48" fmla="*/ 407 w 486"/>
                    <a:gd name="T49" fmla="*/ 10 h 316"/>
                    <a:gd name="T50" fmla="*/ 401 w 486"/>
                    <a:gd name="T51" fmla="*/ 1 h 316"/>
                    <a:gd name="T52" fmla="*/ 388 w 486"/>
                    <a:gd name="T53" fmla="*/ 0 h 316"/>
                    <a:gd name="T54" fmla="*/ 379 w 486"/>
                    <a:gd name="T55" fmla="*/ 2 h 316"/>
                    <a:gd name="T56" fmla="*/ 356 w 486"/>
                    <a:gd name="T57" fmla="*/ 7 h 316"/>
                    <a:gd name="T58" fmla="*/ 323 w 486"/>
                    <a:gd name="T59" fmla="*/ 13 h 316"/>
                    <a:gd name="T60" fmla="*/ 283 w 486"/>
                    <a:gd name="T61" fmla="*/ 22 h 316"/>
                    <a:gd name="T62" fmla="*/ 239 w 486"/>
                    <a:gd name="T63" fmla="*/ 30 h 316"/>
                    <a:gd name="T64" fmla="*/ 194 w 486"/>
                    <a:gd name="T65" fmla="*/ 38 h 316"/>
                    <a:gd name="T66" fmla="*/ 150 w 486"/>
                    <a:gd name="T67" fmla="*/ 47 h 316"/>
                    <a:gd name="T68" fmla="*/ 113 w 486"/>
                    <a:gd name="T69" fmla="*/ 55 h 316"/>
                    <a:gd name="T70" fmla="*/ 82 w 486"/>
                    <a:gd name="T71" fmla="*/ 60 h 316"/>
                    <a:gd name="T72" fmla="*/ 65 w 486"/>
                    <a:gd name="T73" fmla="*/ 63 h 316"/>
                    <a:gd name="T74" fmla="*/ 55 w 486"/>
                    <a:gd name="T75" fmla="*/ 37 h 316"/>
                    <a:gd name="T76" fmla="*/ 41 w 486"/>
                    <a:gd name="T77" fmla="*/ 47 h 316"/>
                    <a:gd name="T78" fmla="*/ 28 w 486"/>
                    <a:gd name="T79" fmla="*/ 58 h 316"/>
                    <a:gd name="T80" fmla="*/ 16 w 486"/>
                    <a:gd name="T81" fmla="*/ 66 h 316"/>
                    <a:gd name="T82" fmla="*/ 6 w 486"/>
                    <a:gd name="T83" fmla="*/ 73 h 316"/>
                    <a:gd name="T84" fmla="*/ 0 w 486"/>
                    <a:gd name="T85" fmla="*/ 77 h 316"/>
                    <a:gd name="T86" fmla="*/ 27 w 486"/>
                    <a:gd name="T87" fmla="*/ 219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86" h="316">
                      <a:moveTo>
                        <a:pt x="42" y="315"/>
                      </a:moveTo>
                      <a:lnTo>
                        <a:pt x="122" y="299"/>
                      </a:lnTo>
                      <a:lnTo>
                        <a:pt x="415" y="245"/>
                      </a:lnTo>
                      <a:lnTo>
                        <a:pt x="416" y="236"/>
                      </a:lnTo>
                      <a:lnTo>
                        <a:pt x="419" y="231"/>
                      </a:lnTo>
                      <a:lnTo>
                        <a:pt x="423" y="228"/>
                      </a:lnTo>
                      <a:lnTo>
                        <a:pt x="427" y="225"/>
                      </a:lnTo>
                      <a:lnTo>
                        <a:pt x="433" y="225"/>
                      </a:lnTo>
                      <a:lnTo>
                        <a:pt x="437" y="225"/>
                      </a:lnTo>
                      <a:lnTo>
                        <a:pt x="440" y="225"/>
                      </a:lnTo>
                      <a:lnTo>
                        <a:pt x="442" y="227"/>
                      </a:lnTo>
                      <a:lnTo>
                        <a:pt x="442" y="225"/>
                      </a:lnTo>
                      <a:lnTo>
                        <a:pt x="445" y="224"/>
                      </a:lnTo>
                      <a:lnTo>
                        <a:pt x="448" y="221"/>
                      </a:lnTo>
                      <a:lnTo>
                        <a:pt x="452" y="218"/>
                      </a:lnTo>
                      <a:lnTo>
                        <a:pt x="454" y="215"/>
                      </a:lnTo>
                      <a:lnTo>
                        <a:pt x="458" y="214"/>
                      </a:lnTo>
                      <a:lnTo>
                        <a:pt x="460" y="211"/>
                      </a:lnTo>
                      <a:lnTo>
                        <a:pt x="461" y="211"/>
                      </a:lnTo>
                      <a:lnTo>
                        <a:pt x="461" y="207"/>
                      </a:lnTo>
                      <a:lnTo>
                        <a:pt x="464" y="203"/>
                      </a:lnTo>
                      <a:lnTo>
                        <a:pt x="467" y="198"/>
                      </a:lnTo>
                      <a:lnTo>
                        <a:pt x="470" y="194"/>
                      </a:lnTo>
                      <a:lnTo>
                        <a:pt x="473" y="191"/>
                      </a:lnTo>
                      <a:lnTo>
                        <a:pt x="476" y="188"/>
                      </a:lnTo>
                      <a:lnTo>
                        <a:pt x="479" y="186"/>
                      </a:lnTo>
                      <a:lnTo>
                        <a:pt x="481" y="185"/>
                      </a:lnTo>
                      <a:lnTo>
                        <a:pt x="484" y="184"/>
                      </a:lnTo>
                      <a:lnTo>
                        <a:pt x="485" y="181"/>
                      </a:lnTo>
                      <a:lnTo>
                        <a:pt x="485" y="179"/>
                      </a:lnTo>
                      <a:lnTo>
                        <a:pt x="485" y="176"/>
                      </a:lnTo>
                      <a:lnTo>
                        <a:pt x="484" y="175"/>
                      </a:lnTo>
                      <a:lnTo>
                        <a:pt x="482" y="174"/>
                      </a:lnTo>
                      <a:lnTo>
                        <a:pt x="482" y="173"/>
                      </a:lnTo>
                      <a:lnTo>
                        <a:pt x="481" y="173"/>
                      </a:lnTo>
                      <a:lnTo>
                        <a:pt x="479" y="171"/>
                      </a:lnTo>
                      <a:lnTo>
                        <a:pt x="476" y="170"/>
                      </a:lnTo>
                      <a:lnTo>
                        <a:pt x="472" y="165"/>
                      </a:lnTo>
                      <a:lnTo>
                        <a:pt x="467" y="161"/>
                      </a:lnTo>
                      <a:lnTo>
                        <a:pt x="461" y="156"/>
                      </a:lnTo>
                      <a:lnTo>
                        <a:pt x="457" y="152"/>
                      </a:lnTo>
                      <a:lnTo>
                        <a:pt x="454" y="149"/>
                      </a:lnTo>
                      <a:lnTo>
                        <a:pt x="452" y="148"/>
                      </a:lnTo>
                      <a:lnTo>
                        <a:pt x="443" y="143"/>
                      </a:lnTo>
                      <a:lnTo>
                        <a:pt x="439" y="138"/>
                      </a:lnTo>
                      <a:lnTo>
                        <a:pt x="437" y="132"/>
                      </a:lnTo>
                      <a:lnTo>
                        <a:pt x="437" y="126"/>
                      </a:lnTo>
                      <a:lnTo>
                        <a:pt x="439" y="122"/>
                      </a:lnTo>
                      <a:lnTo>
                        <a:pt x="440" y="118"/>
                      </a:lnTo>
                      <a:lnTo>
                        <a:pt x="442" y="115"/>
                      </a:lnTo>
                      <a:lnTo>
                        <a:pt x="443" y="115"/>
                      </a:lnTo>
                      <a:lnTo>
                        <a:pt x="434" y="101"/>
                      </a:lnTo>
                      <a:lnTo>
                        <a:pt x="449" y="79"/>
                      </a:lnTo>
                      <a:lnTo>
                        <a:pt x="454" y="60"/>
                      </a:lnTo>
                      <a:lnTo>
                        <a:pt x="458" y="53"/>
                      </a:lnTo>
                      <a:lnTo>
                        <a:pt x="458" y="53"/>
                      </a:lnTo>
                      <a:lnTo>
                        <a:pt x="443" y="47"/>
                      </a:lnTo>
                      <a:lnTo>
                        <a:pt x="443" y="47"/>
                      </a:lnTo>
                      <a:lnTo>
                        <a:pt x="442" y="47"/>
                      </a:lnTo>
                      <a:lnTo>
                        <a:pt x="439" y="46"/>
                      </a:lnTo>
                      <a:lnTo>
                        <a:pt x="437" y="43"/>
                      </a:lnTo>
                      <a:lnTo>
                        <a:pt x="434" y="40"/>
                      </a:lnTo>
                      <a:lnTo>
                        <a:pt x="431" y="37"/>
                      </a:lnTo>
                      <a:lnTo>
                        <a:pt x="428" y="33"/>
                      </a:lnTo>
                      <a:lnTo>
                        <a:pt x="425" y="28"/>
                      </a:lnTo>
                      <a:lnTo>
                        <a:pt x="424" y="26"/>
                      </a:lnTo>
                      <a:lnTo>
                        <a:pt x="424" y="25"/>
                      </a:lnTo>
                      <a:lnTo>
                        <a:pt x="424" y="22"/>
                      </a:lnTo>
                      <a:lnTo>
                        <a:pt x="423" y="19"/>
                      </a:lnTo>
                      <a:lnTo>
                        <a:pt x="422" y="17"/>
                      </a:lnTo>
                      <a:lnTo>
                        <a:pt x="419" y="14"/>
                      </a:lnTo>
                      <a:lnTo>
                        <a:pt x="416" y="13"/>
                      </a:lnTo>
                      <a:lnTo>
                        <a:pt x="410" y="13"/>
                      </a:lnTo>
                      <a:lnTo>
                        <a:pt x="409" y="11"/>
                      </a:lnTo>
                      <a:lnTo>
                        <a:pt x="407" y="10"/>
                      </a:lnTo>
                      <a:lnTo>
                        <a:pt x="406" y="7"/>
                      </a:lnTo>
                      <a:lnTo>
                        <a:pt x="404" y="4"/>
                      </a:lnTo>
                      <a:lnTo>
                        <a:pt x="401" y="1"/>
                      </a:lnTo>
                      <a:lnTo>
                        <a:pt x="397" y="0"/>
                      </a:lnTo>
                      <a:lnTo>
                        <a:pt x="393" y="0"/>
                      </a:lnTo>
                      <a:lnTo>
                        <a:pt x="388" y="0"/>
                      </a:lnTo>
                      <a:lnTo>
                        <a:pt x="386" y="0"/>
                      </a:lnTo>
                      <a:lnTo>
                        <a:pt x="383" y="1"/>
                      </a:lnTo>
                      <a:lnTo>
                        <a:pt x="379" y="2"/>
                      </a:lnTo>
                      <a:lnTo>
                        <a:pt x="373" y="2"/>
                      </a:lnTo>
                      <a:lnTo>
                        <a:pt x="364" y="4"/>
                      </a:lnTo>
                      <a:lnTo>
                        <a:pt x="356" y="7"/>
                      </a:lnTo>
                      <a:lnTo>
                        <a:pt x="346" y="8"/>
                      </a:lnTo>
                      <a:lnTo>
                        <a:pt x="335" y="10"/>
                      </a:lnTo>
                      <a:lnTo>
                        <a:pt x="323" y="13"/>
                      </a:lnTo>
                      <a:lnTo>
                        <a:pt x="310" y="16"/>
                      </a:lnTo>
                      <a:lnTo>
                        <a:pt x="297" y="19"/>
                      </a:lnTo>
                      <a:lnTo>
                        <a:pt x="283" y="22"/>
                      </a:lnTo>
                      <a:lnTo>
                        <a:pt x="269" y="25"/>
                      </a:lnTo>
                      <a:lnTo>
                        <a:pt x="254" y="28"/>
                      </a:lnTo>
                      <a:lnTo>
                        <a:pt x="239" y="30"/>
                      </a:lnTo>
                      <a:lnTo>
                        <a:pt x="224" y="33"/>
                      </a:lnTo>
                      <a:lnTo>
                        <a:pt x="209" y="35"/>
                      </a:lnTo>
                      <a:lnTo>
                        <a:pt x="194" y="38"/>
                      </a:lnTo>
                      <a:lnTo>
                        <a:pt x="179" y="41"/>
                      </a:lnTo>
                      <a:lnTo>
                        <a:pt x="164" y="44"/>
                      </a:lnTo>
                      <a:lnTo>
                        <a:pt x="150" y="47"/>
                      </a:lnTo>
                      <a:lnTo>
                        <a:pt x="137" y="50"/>
                      </a:lnTo>
                      <a:lnTo>
                        <a:pt x="123" y="52"/>
                      </a:lnTo>
                      <a:lnTo>
                        <a:pt x="113" y="55"/>
                      </a:lnTo>
                      <a:lnTo>
                        <a:pt x="101" y="56"/>
                      </a:lnTo>
                      <a:lnTo>
                        <a:pt x="90" y="59"/>
                      </a:lnTo>
                      <a:lnTo>
                        <a:pt x="82" y="60"/>
                      </a:lnTo>
                      <a:lnTo>
                        <a:pt x="75" y="62"/>
                      </a:lnTo>
                      <a:lnTo>
                        <a:pt x="69" y="63"/>
                      </a:lnTo>
                      <a:lnTo>
                        <a:pt x="65" y="63"/>
                      </a:lnTo>
                      <a:lnTo>
                        <a:pt x="62" y="63"/>
                      </a:lnTo>
                      <a:lnTo>
                        <a:pt x="62" y="65"/>
                      </a:lnTo>
                      <a:lnTo>
                        <a:pt x="55" y="37"/>
                      </a:lnTo>
                      <a:lnTo>
                        <a:pt x="51" y="40"/>
                      </a:lnTo>
                      <a:lnTo>
                        <a:pt x="46" y="44"/>
                      </a:lnTo>
                      <a:lnTo>
                        <a:pt x="41" y="47"/>
                      </a:lnTo>
                      <a:lnTo>
                        <a:pt x="36" y="50"/>
                      </a:lnTo>
                      <a:lnTo>
                        <a:pt x="32" y="55"/>
                      </a:lnTo>
                      <a:lnTo>
                        <a:pt x="28" y="58"/>
                      </a:lnTo>
                      <a:lnTo>
                        <a:pt x="24" y="60"/>
                      </a:lnTo>
                      <a:lnTo>
                        <a:pt x="21" y="63"/>
                      </a:lnTo>
                      <a:lnTo>
                        <a:pt x="16" y="66"/>
                      </a:lnTo>
                      <a:lnTo>
                        <a:pt x="12" y="69"/>
                      </a:lnTo>
                      <a:lnTo>
                        <a:pt x="9" y="71"/>
                      </a:lnTo>
                      <a:lnTo>
                        <a:pt x="6" y="73"/>
                      </a:lnTo>
                      <a:lnTo>
                        <a:pt x="5" y="76"/>
                      </a:lnTo>
                      <a:lnTo>
                        <a:pt x="2" y="77"/>
                      </a:lnTo>
                      <a:lnTo>
                        <a:pt x="0" y="77"/>
                      </a:lnTo>
                      <a:lnTo>
                        <a:pt x="0" y="79"/>
                      </a:lnTo>
                      <a:lnTo>
                        <a:pt x="0" y="79"/>
                      </a:lnTo>
                      <a:lnTo>
                        <a:pt x="27" y="219"/>
                      </a:lnTo>
                      <a:lnTo>
                        <a:pt x="42" y="31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71" name="Freeform 63"/>
                <p:cNvSpPr>
                  <a:spLocks/>
                </p:cNvSpPr>
                <p:nvPr/>
              </p:nvSpPr>
              <p:spPr bwMode="auto">
                <a:xfrm>
                  <a:off x="6772275" y="2543175"/>
                  <a:ext cx="860425" cy="542925"/>
                </a:xfrm>
                <a:custGeom>
                  <a:avLst/>
                  <a:gdLst>
                    <a:gd name="T0" fmla="*/ 415 w 486"/>
                    <a:gd name="T1" fmla="*/ 245 h 316"/>
                    <a:gd name="T2" fmla="*/ 419 w 486"/>
                    <a:gd name="T3" fmla="*/ 231 h 316"/>
                    <a:gd name="T4" fmla="*/ 433 w 486"/>
                    <a:gd name="T5" fmla="*/ 225 h 316"/>
                    <a:gd name="T6" fmla="*/ 442 w 486"/>
                    <a:gd name="T7" fmla="*/ 227 h 316"/>
                    <a:gd name="T8" fmla="*/ 445 w 486"/>
                    <a:gd name="T9" fmla="*/ 224 h 316"/>
                    <a:gd name="T10" fmla="*/ 454 w 486"/>
                    <a:gd name="T11" fmla="*/ 215 h 316"/>
                    <a:gd name="T12" fmla="*/ 461 w 486"/>
                    <a:gd name="T13" fmla="*/ 211 h 316"/>
                    <a:gd name="T14" fmla="*/ 464 w 486"/>
                    <a:gd name="T15" fmla="*/ 203 h 316"/>
                    <a:gd name="T16" fmla="*/ 473 w 486"/>
                    <a:gd name="T17" fmla="*/ 191 h 316"/>
                    <a:gd name="T18" fmla="*/ 481 w 486"/>
                    <a:gd name="T19" fmla="*/ 185 h 316"/>
                    <a:gd name="T20" fmla="*/ 485 w 486"/>
                    <a:gd name="T21" fmla="*/ 181 h 316"/>
                    <a:gd name="T22" fmla="*/ 484 w 486"/>
                    <a:gd name="T23" fmla="*/ 175 h 316"/>
                    <a:gd name="T24" fmla="*/ 481 w 486"/>
                    <a:gd name="T25" fmla="*/ 173 h 316"/>
                    <a:gd name="T26" fmla="*/ 476 w 486"/>
                    <a:gd name="T27" fmla="*/ 170 h 316"/>
                    <a:gd name="T28" fmla="*/ 461 w 486"/>
                    <a:gd name="T29" fmla="*/ 156 h 316"/>
                    <a:gd name="T30" fmla="*/ 452 w 486"/>
                    <a:gd name="T31" fmla="*/ 148 h 316"/>
                    <a:gd name="T32" fmla="*/ 439 w 486"/>
                    <a:gd name="T33" fmla="*/ 138 h 316"/>
                    <a:gd name="T34" fmla="*/ 439 w 486"/>
                    <a:gd name="T35" fmla="*/ 122 h 316"/>
                    <a:gd name="T36" fmla="*/ 443 w 486"/>
                    <a:gd name="T37" fmla="*/ 115 h 316"/>
                    <a:gd name="T38" fmla="*/ 454 w 486"/>
                    <a:gd name="T39" fmla="*/ 60 h 316"/>
                    <a:gd name="T40" fmla="*/ 443 w 486"/>
                    <a:gd name="T41" fmla="*/ 47 h 316"/>
                    <a:gd name="T42" fmla="*/ 442 w 486"/>
                    <a:gd name="T43" fmla="*/ 47 h 316"/>
                    <a:gd name="T44" fmla="*/ 434 w 486"/>
                    <a:gd name="T45" fmla="*/ 40 h 316"/>
                    <a:gd name="T46" fmla="*/ 425 w 486"/>
                    <a:gd name="T47" fmla="*/ 28 h 316"/>
                    <a:gd name="T48" fmla="*/ 424 w 486"/>
                    <a:gd name="T49" fmla="*/ 25 h 316"/>
                    <a:gd name="T50" fmla="*/ 422 w 486"/>
                    <a:gd name="T51" fmla="*/ 17 h 316"/>
                    <a:gd name="T52" fmla="*/ 410 w 486"/>
                    <a:gd name="T53" fmla="*/ 13 h 316"/>
                    <a:gd name="T54" fmla="*/ 407 w 486"/>
                    <a:gd name="T55" fmla="*/ 10 h 316"/>
                    <a:gd name="T56" fmla="*/ 401 w 486"/>
                    <a:gd name="T57" fmla="*/ 1 h 316"/>
                    <a:gd name="T58" fmla="*/ 388 w 486"/>
                    <a:gd name="T59" fmla="*/ 0 h 316"/>
                    <a:gd name="T60" fmla="*/ 383 w 486"/>
                    <a:gd name="T61" fmla="*/ 1 h 316"/>
                    <a:gd name="T62" fmla="*/ 364 w 486"/>
                    <a:gd name="T63" fmla="*/ 4 h 316"/>
                    <a:gd name="T64" fmla="*/ 335 w 486"/>
                    <a:gd name="T65" fmla="*/ 10 h 316"/>
                    <a:gd name="T66" fmla="*/ 297 w 486"/>
                    <a:gd name="T67" fmla="*/ 19 h 316"/>
                    <a:gd name="T68" fmla="*/ 254 w 486"/>
                    <a:gd name="T69" fmla="*/ 28 h 316"/>
                    <a:gd name="T70" fmla="*/ 209 w 486"/>
                    <a:gd name="T71" fmla="*/ 35 h 316"/>
                    <a:gd name="T72" fmla="*/ 164 w 486"/>
                    <a:gd name="T73" fmla="*/ 44 h 316"/>
                    <a:gd name="T74" fmla="*/ 123 w 486"/>
                    <a:gd name="T75" fmla="*/ 52 h 316"/>
                    <a:gd name="T76" fmla="*/ 90 w 486"/>
                    <a:gd name="T77" fmla="*/ 59 h 316"/>
                    <a:gd name="T78" fmla="*/ 69 w 486"/>
                    <a:gd name="T79" fmla="*/ 63 h 316"/>
                    <a:gd name="T80" fmla="*/ 62 w 486"/>
                    <a:gd name="T81" fmla="*/ 65 h 316"/>
                    <a:gd name="T82" fmla="*/ 51 w 486"/>
                    <a:gd name="T83" fmla="*/ 40 h 316"/>
                    <a:gd name="T84" fmla="*/ 36 w 486"/>
                    <a:gd name="T85" fmla="*/ 50 h 316"/>
                    <a:gd name="T86" fmla="*/ 24 w 486"/>
                    <a:gd name="T87" fmla="*/ 60 h 316"/>
                    <a:gd name="T88" fmla="*/ 12 w 486"/>
                    <a:gd name="T89" fmla="*/ 69 h 316"/>
                    <a:gd name="T90" fmla="*/ 5 w 486"/>
                    <a:gd name="T91" fmla="*/ 76 h 316"/>
                    <a:gd name="T92" fmla="*/ 0 w 486"/>
                    <a:gd name="T93" fmla="*/ 79 h 316"/>
                    <a:gd name="T94" fmla="*/ 42 w 486"/>
                    <a:gd name="T95" fmla="*/ 315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86" h="316">
                      <a:moveTo>
                        <a:pt x="42" y="315"/>
                      </a:moveTo>
                      <a:lnTo>
                        <a:pt x="122" y="299"/>
                      </a:lnTo>
                      <a:lnTo>
                        <a:pt x="415" y="245"/>
                      </a:lnTo>
                      <a:lnTo>
                        <a:pt x="415" y="245"/>
                      </a:lnTo>
                      <a:lnTo>
                        <a:pt x="416" y="236"/>
                      </a:lnTo>
                      <a:lnTo>
                        <a:pt x="419" y="231"/>
                      </a:lnTo>
                      <a:lnTo>
                        <a:pt x="423" y="228"/>
                      </a:lnTo>
                      <a:lnTo>
                        <a:pt x="427" y="225"/>
                      </a:lnTo>
                      <a:lnTo>
                        <a:pt x="433" y="225"/>
                      </a:lnTo>
                      <a:lnTo>
                        <a:pt x="437" y="225"/>
                      </a:lnTo>
                      <a:lnTo>
                        <a:pt x="440" y="225"/>
                      </a:lnTo>
                      <a:lnTo>
                        <a:pt x="442" y="227"/>
                      </a:lnTo>
                      <a:lnTo>
                        <a:pt x="442" y="227"/>
                      </a:lnTo>
                      <a:lnTo>
                        <a:pt x="442" y="225"/>
                      </a:lnTo>
                      <a:lnTo>
                        <a:pt x="445" y="224"/>
                      </a:lnTo>
                      <a:lnTo>
                        <a:pt x="448" y="221"/>
                      </a:lnTo>
                      <a:lnTo>
                        <a:pt x="452" y="218"/>
                      </a:lnTo>
                      <a:lnTo>
                        <a:pt x="454" y="215"/>
                      </a:lnTo>
                      <a:lnTo>
                        <a:pt x="458" y="214"/>
                      </a:lnTo>
                      <a:lnTo>
                        <a:pt x="460" y="211"/>
                      </a:lnTo>
                      <a:lnTo>
                        <a:pt x="461" y="211"/>
                      </a:lnTo>
                      <a:lnTo>
                        <a:pt x="461" y="211"/>
                      </a:lnTo>
                      <a:lnTo>
                        <a:pt x="461" y="207"/>
                      </a:lnTo>
                      <a:lnTo>
                        <a:pt x="464" y="203"/>
                      </a:lnTo>
                      <a:lnTo>
                        <a:pt x="467" y="198"/>
                      </a:lnTo>
                      <a:lnTo>
                        <a:pt x="470" y="194"/>
                      </a:lnTo>
                      <a:lnTo>
                        <a:pt x="473" y="191"/>
                      </a:lnTo>
                      <a:lnTo>
                        <a:pt x="476" y="188"/>
                      </a:lnTo>
                      <a:lnTo>
                        <a:pt x="479" y="186"/>
                      </a:lnTo>
                      <a:lnTo>
                        <a:pt x="481" y="185"/>
                      </a:lnTo>
                      <a:lnTo>
                        <a:pt x="481" y="185"/>
                      </a:lnTo>
                      <a:lnTo>
                        <a:pt x="484" y="184"/>
                      </a:lnTo>
                      <a:lnTo>
                        <a:pt x="485" y="181"/>
                      </a:lnTo>
                      <a:lnTo>
                        <a:pt x="485" y="179"/>
                      </a:lnTo>
                      <a:lnTo>
                        <a:pt x="485" y="176"/>
                      </a:lnTo>
                      <a:lnTo>
                        <a:pt x="484" y="175"/>
                      </a:lnTo>
                      <a:lnTo>
                        <a:pt x="482" y="174"/>
                      </a:lnTo>
                      <a:lnTo>
                        <a:pt x="482" y="173"/>
                      </a:lnTo>
                      <a:lnTo>
                        <a:pt x="481" y="173"/>
                      </a:lnTo>
                      <a:lnTo>
                        <a:pt x="481" y="173"/>
                      </a:lnTo>
                      <a:lnTo>
                        <a:pt x="479" y="171"/>
                      </a:lnTo>
                      <a:lnTo>
                        <a:pt x="476" y="170"/>
                      </a:lnTo>
                      <a:lnTo>
                        <a:pt x="472" y="165"/>
                      </a:lnTo>
                      <a:lnTo>
                        <a:pt x="467" y="161"/>
                      </a:lnTo>
                      <a:lnTo>
                        <a:pt x="461" y="156"/>
                      </a:lnTo>
                      <a:lnTo>
                        <a:pt x="457" y="152"/>
                      </a:lnTo>
                      <a:lnTo>
                        <a:pt x="454" y="149"/>
                      </a:lnTo>
                      <a:lnTo>
                        <a:pt x="452" y="148"/>
                      </a:lnTo>
                      <a:lnTo>
                        <a:pt x="452" y="148"/>
                      </a:lnTo>
                      <a:lnTo>
                        <a:pt x="443" y="143"/>
                      </a:lnTo>
                      <a:lnTo>
                        <a:pt x="439" y="138"/>
                      </a:lnTo>
                      <a:lnTo>
                        <a:pt x="437" y="132"/>
                      </a:lnTo>
                      <a:lnTo>
                        <a:pt x="437" y="126"/>
                      </a:lnTo>
                      <a:lnTo>
                        <a:pt x="439" y="122"/>
                      </a:lnTo>
                      <a:lnTo>
                        <a:pt x="440" y="118"/>
                      </a:lnTo>
                      <a:lnTo>
                        <a:pt x="442" y="115"/>
                      </a:lnTo>
                      <a:lnTo>
                        <a:pt x="443" y="115"/>
                      </a:lnTo>
                      <a:lnTo>
                        <a:pt x="434" y="101"/>
                      </a:lnTo>
                      <a:lnTo>
                        <a:pt x="449" y="79"/>
                      </a:lnTo>
                      <a:lnTo>
                        <a:pt x="454" y="60"/>
                      </a:lnTo>
                      <a:lnTo>
                        <a:pt x="458" y="53"/>
                      </a:lnTo>
                      <a:lnTo>
                        <a:pt x="458" y="53"/>
                      </a:lnTo>
                      <a:lnTo>
                        <a:pt x="443" y="47"/>
                      </a:lnTo>
                      <a:lnTo>
                        <a:pt x="443" y="47"/>
                      </a:lnTo>
                      <a:lnTo>
                        <a:pt x="443" y="47"/>
                      </a:lnTo>
                      <a:lnTo>
                        <a:pt x="442" y="47"/>
                      </a:lnTo>
                      <a:lnTo>
                        <a:pt x="439" y="46"/>
                      </a:lnTo>
                      <a:lnTo>
                        <a:pt x="437" y="43"/>
                      </a:lnTo>
                      <a:lnTo>
                        <a:pt x="434" y="40"/>
                      </a:lnTo>
                      <a:lnTo>
                        <a:pt x="431" y="37"/>
                      </a:lnTo>
                      <a:lnTo>
                        <a:pt x="428" y="33"/>
                      </a:lnTo>
                      <a:lnTo>
                        <a:pt x="425" y="28"/>
                      </a:lnTo>
                      <a:lnTo>
                        <a:pt x="425" y="28"/>
                      </a:lnTo>
                      <a:lnTo>
                        <a:pt x="424" y="26"/>
                      </a:lnTo>
                      <a:lnTo>
                        <a:pt x="424" y="25"/>
                      </a:lnTo>
                      <a:lnTo>
                        <a:pt x="424" y="22"/>
                      </a:lnTo>
                      <a:lnTo>
                        <a:pt x="423" y="19"/>
                      </a:lnTo>
                      <a:lnTo>
                        <a:pt x="422" y="17"/>
                      </a:lnTo>
                      <a:lnTo>
                        <a:pt x="419" y="14"/>
                      </a:lnTo>
                      <a:lnTo>
                        <a:pt x="416" y="13"/>
                      </a:lnTo>
                      <a:lnTo>
                        <a:pt x="410" y="13"/>
                      </a:lnTo>
                      <a:lnTo>
                        <a:pt x="410" y="13"/>
                      </a:lnTo>
                      <a:lnTo>
                        <a:pt x="409" y="11"/>
                      </a:lnTo>
                      <a:lnTo>
                        <a:pt x="407" y="10"/>
                      </a:lnTo>
                      <a:lnTo>
                        <a:pt x="406" y="7"/>
                      </a:lnTo>
                      <a:lnTo>
                        <a:pt x="404" y="4"/>
                      </a:lnTo>
                      <a:lnTo>
                        <a:pt x="401" y="1"/>
                      </a:lnTo>
                      <a:lnTo>
                        <a:pt x="397" y="0"/>
                      </a:lnTo>
                      <a:lnTo>
                        <a:pt x="393" y="0"/>
                      </a:lnTo>
                      <a:lnTo>
                        <a:pt x="388" y="0"/>
                      </a:lnTo>
                      <a:lnTo>
                        <a:pt x="388" y="0"/>
                      </a:lnTo>
                      <a:lnTo>
                        <a:pt x="386" y="0"/>
                      </a:lnTo>
                      <a:lnTo>
                        <a:pt x="383" y="1"/>
                      </a:lnTo>
                      <a:lnTo>
                        <a:pt x="379" y="2"/>
                      </a:lnTo>
                      <a:lnTo>
                        <a:pt x="373" y="2"/>
                      </a:lnTo>
                      <a:lnTo>
                        <a:pt x="364" y="4"/>
                      </a:lnTo>
                      <a:lnTo>
                        <a:pt x="356" y="7"/>
                      </a:lnTo>
                      <a:lnTo>
                        <a:pt x="346" y="8"/>
                      </a:lnTo>
                      <a:lnTo>
                        <a:pt x="335" y="10"/>
                      </a:lnTo>
                      <a:lnTo>
                        <a:pt x="323" y="13"/>
                      </a:lnTo>
                      <a:lnTo>
                        <a:pt x="310" y="16"/>
                      </a:lnTo>
                      <a:lnTo>
                        <a:pt x="297" y="19"/>
                      </a:lnTo>
                      <a:lnTo>
                        <a:pt x="283" y="22"/>
                      </a:lnTo>
                      <a:lnTo>
                        <a:pt x="269" y="25"/>
                      </a:lnTo>
                      <a:lnTo>
                        <a:pt x="254" y="28"/>
                      </a:lnTo>
                      <a:lnTo>
                        <a:pt x="239" y="30"/>
                      </a:lnTo>
                      <a:lnTo>
                        <a:pt x="224" y="33"/>
                      </a:lnTo>
                      <a:lnTo>
                        <a:pt x="209" y="35"/>
                      </a:lnTo>
                      <a:lnTo>
                        <a:pt x="194" y="38"/>
                      </a:lnTo>
                      <a:lnTo>
                        <a:pt x="179" y="41"/>
                      </a:lnTo>
                      <a:lnTo>
                        <a:pt x="164" y="44"/>
                      </a:lnTo>
                      <a:lnTo>
                        <a:pt x="150" y="47"/>
                      </a:lnTo>
                      <a:lnTo>
                        <a:pt x="137" y="50"/>
                      </a:lnTo>
                      <a:lnTo>
                        <a:pt x="123" y="52"/>
                      </a:lnTo>
                      <a:lnTo>
                        <a:pt x="113" y="55"/>
                      </a:lnTo>
                      <a:lnTo>
                        <a:pt x="101" y="56"/>
                      </a:lnTo>
                      <a:lnTo>
                        <a:pt x="90" y="59"/>
                      </a:lnTo>
                      <a:lnTo>
                        <a:pt x="82" y="60"/>
                      </a:lnTo>
                      <a:lnTo>
                        <a:pt x="75" y="62"/>
                      </a:lnTo>
                      <a:lnTo>
                        <a:pt x="69" y="63"/>
                      </a:lnTo>
                      <a:lnTo>
                        <a:pt x="65" y="63"/>
                      </a:lnTo>
                      <a:lnTo>
                        <a:pt x="62" y="63"/>
                      </a:lnTo>
                      <a:lnTo>
                        <a:pt x="62" y="65"/>
                      </a:lnTo>
                      <a:lnTo>
                        <a:pt x="55" y="37"/>
                      </a:lnTo>
                      <a:lnTo>
                        <a:pt x="55" y="37"/>
                      </a:lnTo>
                      <a:lnTo>
                        <a:pt x="51" y="40"/>
                      </a:lnTo>
                      <a:lnTo>
                        <a:pt x="46" y="44"/>
                      </a:lnTo>
                      <a:lnTo>
                        <a:pt x="41" y="47"/>
                      </a:lnTo>
                      <a:lnTo>
                        <a:pt x="36" y="50"/>
                      </a:lnTo>
                      <a:lnTo>
                        <a:pt x="32" y="55"/>
                      </a:lnTo>
                      <a:lnTo>
                        <a:pt x="28" y="58"/>
                      </a:lnTo>
                      <a:lnTo>
                        <a:pt x="24" y="60"/>
                      </a:lnTo>
                      <a:lnTo>
                        <a:pt x="21" y="63"/>
                      </a:lnTo>
                      <a:lnTo>
                        <a:pt x="16" y="66"/>
                      </a:lnTo>
                      <a:lnTo>
                        <a:pt x="12" y="69"/>
                      </a:lnTo>
                      <a:lnTo>
                        <a:pt x="9" y="71"/>
                      </a:lnTo>
                      <a:lnTo>
                        <a:pt x="6" y="73"/>
                      </a:lnTo>
                      <a:lnTo>
                        <a:pt x="5" y="76"/>
                      </a:lnTo>
                      <a:lnTo>
                        <a:pt x="2" y="77"/>
                      </a:lnTo>
                      <a:lnTo>
                        <a:pt x="0" y="77"/>
                      </a:lnTo>
                      <a:lnTo>
                        <a:pt x="0" y="79"/>
                      </a:lnTo>
                      <a:lnTo>
                        <a:pt x="0" y="79"/>
                      </a:lnTo>
                      <a:lnTo>
                        <a:pt x="27" y="219"/>
                      </a:lnTo>
                      <a:lnTo>
                        <a:pt x="42" y="31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72" name="Freeform 64"/>
                <p:cNvSpPr>
                  <a:spLocks/>
                </p:cNvSpPr>
                <p:nvPr/>
              </p:nvSpPr>
              <p:spPr bwMode="auto">
                <a:xfrm>
                  <a:off x="7610475" y="1887538"/>
                  <a:ext cx="247650" cy="465138"/>
                </a:xfrm>
                <a:custGeom>
                  <a:avLst/>
                  <a:gdLst>
                    <a:gd name="T0" fmla="*/ 61 w 140"/>
                    <a:gd name="T1" fmla="*/ 267 h 271"/>
                    <a:gd name="T2" fmla="*/ 56 w 140"/>
                    <a:gd name="T3" fmla="*/ 251 h 271"/>
                    <a:gd name="T4" fmla="*/ 53 w 140"/>
                    <a:gd name="T5" fmla="*/ 231 h 271"/>
                    <a:gd name="T6" fmla="*/ 49 w 140"/>
                    <a:gd name="T7" fmla="*/ 210 h 271"/>
                    <a:gd name="T8" fmla="*/ 46 w 140"/>
                    <a:gd name="T9" fmla="*/ 195 h 271"/>
                    <a:gd name="T10" fmla="*/ 41 w 140"/>
                    <a:gd name="T11" fmla="*/ 183 h 271"/>
                    <a:gd name="T12" fmla="*/ 35 w 140"/>
                    <a:gd name="T13" fmla="*/ 177 h 271"/>
                    <a:gd name="T14" fmla="*/ 31 w 140"/>
                    <a:gd name="T15" fmla="*/ 183 h 271"/>
                    <a:gd name="T16" fmla="*/ 21 w 140"/>
                    <a:gd name="T17" fmla="*/ 138 h 271"/>
                    <a:gd name="T18" fmla="*/ 0 w 140"/>
                    <a:gd name="T19" fmla="*/ 33 h 271"/>
                    <a:gd name="T20" fmla="*/ 133 w 140"/>
                    <a:gd name="T21" fmla="*/ 8 h 271"/>
                    <a:gd name="T22" fmla="*/ 134 w 140"/>
                    <a:gd name="T23" fmla="*/ 12 h 271"/>
                    <a:gd name="T24" fmla="*/ 134 w 140"/>
                    <a:gd name="T25" fmla="*/ 21 h 271"/>
                    <a:gd name="T26" fmla="*/ 130 w 140"/>
                    <a:gd name="T27" fmla="*/ 30 h 271"/>
                    <a:gd name="T28" fmla="*/ 133 w 140"/>
                    <a:gd name="T29" fmla="*/ 33 h 271"/>
                    <a:gd name="T30" fmla="*/ 137 w 140"/>
                    <a:gd name="T31" fmla="*/ 42 h 271"/>
                    <a:gd name="T32" fmla="*/ 139 w 140"/>
                    <a:gd name="T33" fmla="*/ 53 h 271"/>
                    <a:gd name="T34" fmla="*/ 134 w 140"/>
                    <a:gd name="T35" fmla="*/ 66 h 271"/>
                    <a:gd name="T36" fmla="*/ 120 w 140"/>
                    <a:gd name="T37" fmla="*/ 78 h 271"/>
                    <a:gd name="T38" fmla="*/ 120 w 140"/>
                    <a:gd name="T39" fmla="*/ 80 h 271"/>
                    <a:gd name="T40" fmla="*/ 114 w 140"/>
                    <a:gd name="T41" fmla="*/ 86 h 271"/>
                    <a:gd name="T42" fmla="*/ 115 w 140"/>
                    <a:gd name="T43" fmla="*/ 92 h 271"/>
                    <a:gd name="T44" fmla="*/ 115 w 140"/>
                    <a:gd name="T45" fmla="*/ 104 h 271"/>
                    <a:gd name="T46" fmla="*/ 115 w 140"/>
                    <a:gd name="T47" fmla="*/ 119 h 271"/>
                    <a:gd name="T48" fmla="*/ 114 w 140"/>
                    <a:gd name="T49" fmla="*/ 135 h 271"/>
                    <a:gd name="T50" fmla="*/ 111 w 140"/>
                    <a:gd name="T51" fmla="*/ 146 h 271"/>
                    <a:gd name="T52" fmla="*/ 110 w 140"/>
                    <a:gd name="T53" fmla="*/ 155 h 271"/>
                    <a:gd name="T54" fmla="*/ 109 w 140"/>
                    <a:gd name="T55" fmla="*/ 160 h 271"/>
                    <a:gd name="T56" fmla="*/ 106 w 140"/>
                    <a:gd name="T57" fmla="*/ 176 h 271"/>
                    <a:gd name="T58" fmla="*/ 110 w 140"/>
                    <a:gd name="T59" fmla="*/ 193 h 271"/>
                    <a:gd name="T60" fmla="*/ 111 w 140"/>
                    <a:gd name="T61" fmla="*/ 199 h 271"/>
                    <a:gd name="T62" fmla="*/ 111 w 140"/>
                    <a:gd name="T63" fmla="*/ 207 h 271"/>
                    <a:gd name="T64" fmla="*/ 111 w 140"/>
                    <a:gd name="T65" fmla="*/ 210 h 271"/>
                    <a:gd name="T66" fmla="*/ 114 w 140"/>
                    <a:gd name="T67" fmla="*/ 218 h 271"/>
                    <a:gd name="T68" fmla="*/ 114 w 140"/>
                    <a:gd name="T69" fmla="*/ 228 h 271"/>
                    <a:gd name="T70" fmla="*/ 111 w 140"/>
                    <a:gd name="T71" fmla="*/ 234 h 271"/>
                    <a:gd name="T72" fmla="*/ 111 w 140"/>
                    <a:gd name="T73" fmla="*/ 245 h 271"/>
                    <a:gd name="T74" fmla="*/ 118 w 140"/>
                    <a:gd name="T75" fmla="*/ 255 h 271"/>
                    <a:gd name="T76" fmla="*/ 112 w 140"/>
                    <a:gd name="T77" fmla="*/ 256 h 271"/>
                    <a:gd name="T78" fmla="*/ 100 w 140"/>
                    <a:gd name="T79" fmla="*/ 259 h 271"/>
                    <a:gd name="T80" fmla="*/ 84 w 140"/>
                    <a:gd name="T81" fmla="*/ 264 h 271"/>
                    <a:gd name="T82" fmla="*/ 70 w 140"/>
                    <a:gd name="T83" fmla="*/ 267 h 271"/>
                    <a:gd name="T84" fmla="*/ 61 w 140"/>
                    <a:gd name="T85" fmla="*/ 268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0" h="271">
                      <a:moveTo>
                        <a:pt x="61" y="270"/>
                      </a:moveTo>
                      <a:lnTo>
                        <a:pt x="61" y="268"/>
                      </a:lnTo>
                      <a:lnTo>
                        <a:pt x="61" y="267"/>
                      </a:lnTo>
                      <a:lnTo>
                        <a:pt x="59" y="262"/>
                      </a:lnTo>
                      <a:lnTo>
                        <a:pt x="58" y="256"/>
                      </a:lnTo>
                      <a:lnTo>
                        <a:pt x="56" y="251"/>
                      </a:lnTo>
                      <a:lnTo>
                        <a:pt x="56" y="245"/>
                      </a:lnTo>
                      <a:lnTo>
                        <a:pt x="55" y="237"/>
                      </a:lnTo>
                      <a:lnTo>
                        <a:pt x="53" y="231"/>
                      </a:lnTo>
                      <a:lnTo>
                        <a:pt x="52" y="223"/>
                      </a:lnTo>
                      <a:lnTo>
                        <a:pt x="50" y="216"/>
                      </a:lnTo>
                      <a:lnTo>
                        <a:pt x="49" y="210"/>
                      </a:lnTo>
                      <a:lnTo>
                        <a:pt x="49" y="204"/>
                      </a:lnTo>
                      <a:lnTo>
                        <a:pt x="47" y="199"/>
                      </a:lnTo>
                      <a:lnTo>
                        <a:pt x="46" y="195"/>
                      </a:lnTo>
                      <a:lnTo>
                        <a:pt x="46" y="192"/>
                      </a:lnTo>
                      <a:lnTo>
                        <a:pt x="44" y="190"/>
                      </a:lnTo>
                      <a:lnTo>
                        <a:pt x="41" y="183"/>
                      </a:lnTo>
                      <a:lnTo>
                        <a:pt x="38" y="179"/>
                      </a:lnTo>
                      <a:lnTo>
                        <a:pt x="37" y="177"/>
                      </a:lnTo>
                      <a:lnTo>
                        <a:pt x="35" y="177"/>
                      </a:lnTo>
                      <a:lnTo>
                        <a:pt x="34" y="179"/>
                      </a:lnTo>
                      <a:lnTo>
                        <a:pt x="32" y="182"/>
                      </a:lnTo>
                      <a:lnTo>
                        <a:pt x="31" y="183"/>
                      </a:lnTo>
                      <a:lnTo>
                        <a:pt x="31" y="183"/>
                      </a:lnTo>
                      <a:lnTo>
                        <a:pt x="28" y="180"/>
                      </a:lnTo>
                      <a:lnTo>
                        <a:pt x="21" y="138"/>
                      </a:lnTo>
                      <a:lnTo>
                        <a:pt x="18" y="108"/>
                      </a:lnTo>
                      <a:lnTo>
                        <a:pt x="13" y="96"/>
                      </a:lnTo>
                      <a:lnTo>
                        <a:pt x="0" y="33"/>
                      </a:lnTo>
                      <a:lnTo>
                        <a:pt x="0" y="33"/>
                      </a:lnTo>
                      <a:lnTo>
                        <a:pt x="131" y="0"/>
                      </a:lnTo>
                      <a:lnTo>
                        <a:pt x="133" y="8"/>
                      </a:lnTo>
                      <a:lnTo>
                        <a:pt x="133" y="8"/>
                      </a:lnTo>
                      <a:lnTo>
                        <a:pt x="133" y="9"/>
                      </a:lnTo>
                      <a:lnTo>
                        <a:pt x="134" y="12"/>
                      </a:lnTo>
                      <a:lnTo>
                        <a:pt x="134" y="14"/>
                      </a:lnTo>
                      <a:lnTo>
                        <a:pt x="134" y="18"/>
                      </a:lnTo>
                      <a:lnTo>
                        <a:pt x="134" y="21"/>
                      </a:lnTo>
                      <a:lnTo>
                        <a:pt x="133" y="24"/>
                      </a:lnTo>
                      <a:lnTo>
                        <a:pt x="130" y="29"/>
                      </a:lnTo>
                      <a:lnTo>
                        <a:pt x="130" y="30"/>
                      </a:lnTo>
                      <a:lnTo>
                        <a:pt x="131" y="30"/>
                      </a:lnTo>
                      <a:lnTo>
                        <a:pt x="133" y="32"/>
                      </a:lnTo>
                      <a:lnTo>
                        <a:pt x="133" y="33"/>
                      </a:lnTo>
                      <a:lnTo>
                        <a:pt x="134" y="36"/>
                      </a:lnTo>
                      <a:lnTo>
                        <a:pt x="136" y="38"/>
                      </a:lnTo>
                      <a:lnTo>
                        <a:pt x="137" y="42"/>
                      </a:lnTo>
                      <a:lnTo>
                        <a:pt x="139" y="45"/>
                      </a:lnTo>
                      <a:lnTo>
                        <a:pt x="139" y="50"/>
                      </a:lnTo>
                      <a:lnTo>
                        <a:pt x="139" y="53"/>
                      </a:lnTo>
                      <a:lnTo>
                        <a:pt x="139" y="57"/>
                      </a:lnTo>
                      <a:lnTo>
                        <a:pt x="137" y="62"/>
                      </a:lnTo>
                      <a:lnTo>
                        <a:pt x="134" y="66"/>
                      </a:lnTo>
                      <a:lnTo>
                        <a:pt x="131" y="69"/>
                      </a:lnTo>
                      <a:lnTo>
                        <a:pt x="125" y="74"/>
                      </a:lnTo>
                      <a:lnTo>
                        <a:pt x="120" y="78"/>
                      </a:lnTo>
                      <a:lnTo>
                        <a:pt x="120" y="80"/>
                      </a:lnTo>
                      <a:lnTo>
                        <a:pt x="120" y="80"/>
                      </a:lnTo>
                      <a:lnTo>
                        <a:pt x="120" y="80"/>
                      </a:lnTo>
                      <a:lnTo>
                        <a:pt x="120" y="78"/>
                      </a:lnTo>
                      <a:lnTo>
                        <a:pt x="114" y="84"/>
                      </a:lnTo>
                      <a:lnTo>
                        <a:pt x="114" y="86"/>
                      </a:lnTo>
                      <a:lnTo>
                        <a:pt x="114" y="86"/>
                      </a:lnTo>
                      <a:lnTo>
                        <a:pt x="114" y="89"/>
                      </a:lnTo>
                      <a:lnTo>
                        <a:pt x="115" y="92"/>
                      </a:lnTo>
                      <a:lnTo>
                        <a:pt x="115" y="96"/>
                      </a:lnTo>
                      <a:lnTo>
                        <a:pt x="115" y="100"/>
                      </a:lnTo>
                      <a:lnTo>
                        <a:pt x="115" y="104"/>
                      </a:lnTo>
                      <a:lnTo>
                        <a:pt x="115" y="108"/>
                      </a:lnTo>
                      <a:lnTo>
                        <a:pt x="115" y="114"/>
                      </a:lnTo>
                      <a:lnTo>
                        <a:pt x="115" y="119"/>
                      </a:lnTo>
                      <a:lnTo>
                        <a:pt x="115" y="125"/>
                      </a:lnTo>
                      <a:lnTo>
                        <a:pt x="114" y="130"/>
                      </a:lnTo>
                      <a:lnTo>
                        <a:pt x="114" y="135"/>
                      </a:lnTo>
                      <a:lnTo>
                        <a:pt x="112" y="138"/>
                      </a:lnTo>
                      <a:lnTo>
                        <a:pt x="112" y="143"/>
                      </a:lnTo>
                      <a:lnTo>
                        <a:pt x="111" y="146"/>
                      </a:lnTo>
                      <a:lnTo>
                        <a:pt x="111" y="149"/>
                      </a:lnTo>
                      <a:lnTo>
                        <a:pt x="110" y="152"/>
                      </a:lnTo>
                      <a:lnTo>
                        <a:pt x="110" y="155"/>
                      </a:lnTo>
                      <a:lnTo>
                        <a:pt x="110" y="156"/>
                      </a:lnTo>
                      <a:lnTo>
                        <a:pt x="110" y="156"/>
                      </a:lnTo>
                      <a:lnTo>
                        <a:pt x="109" y="160"/>
                      </a:lnTo>
                      <a:lnTo>
                        <a:pt x="107" y="165"/>
                      </a:lnTo>
                      <a:lnTo>
                        <a:pt x="106" y="170"/>
                      </a:lnTo>
                      <a:lnTo>
                        <a:pt x="106" y="176"/>
                      </a:lnTo>
                      <a:lnTo>
                        <a:pt x="106" y="182"/>
                      </a:lnTo>
                      <a:lnTo>
                        <a:pt x="107" y="188"/>
                      </a:lnTo>
                      <a:lnTo>
                        <a:pt x="110" y="193"/>
                      </a:lnTo>
                      <a:lnTo>
                        <a:pt x="111" y="193"/>
                      </a:lnTo>
                      <a:lnTo>
                        <a:pt x="111" y="196"/>
                      </a:lnTo>
                      <a:lnTo>
                        <a:pt x="111" y="199"/>
                      </a:lnTo>
                      <a:lnTo>
                        <a:pt x="111" y="202"/>
                      </a:lnTo>
                      <a:lnTo>
                        <a:pt x="111" y="204"/>
                      </a:lnTo>
                      <a:lnTo>
                        <a:pt x="111" y="207"/>
                      </a:lnTo>
                      <a:lnTo>
                        <a:pt x="111" y="209"/>
                      </a:lnTo>
                      <a:lnTo>
                        <a:pt x="111" y="210"/>
                      </a:lnTo>
                      <a:lnTo>
                        <a:pt x="111" y="210"/>
                      </a:lnTo>
                      <a:lnTo>
                        <a:pt x="112" y="212"/>
                      </a:lnTo>
                      <a:lnTo>
                        <a:pt x="112" y="215"/>
                      </a:lnTo>
                      <a:lnTo>
                        <a:pt x="114" y="218"/>
                      </a:lnTo>
                      <a:lnTo>
                        <a:pt x="114" y="221"/>
                      </a:lnTo>
                      <a:lnTo>
                        <a:pt x="114" y="225"/>
                      </a:lnTo>
                      <a:lnTo>
                        <a:pt x="114" y="228"/>
                      </a:lnTo>
                      <a:lnTo>
                        <a:pt x="111" y="231"/>
                      </a:lnTo>
                      <a:lnTo>
                        <a:pt x="111" y="232"/>
                      </a:lnTo>
                      <a:lnTo>
                        <a:pt x="111" y="234"/>
                      </a:lnTo>
                      <a:lnTo>
                        <a:pt x="111" y="237"/>
                      </a:lnTo>
                      <a:lnTo>
                        <a:pt x="111" y="240"/>
                      </a:lnTo>
                      <a:lnTo>
                        <a:pt x="111" y="245"/>
                      </a:lnTo>
                      <a:lnTo>
                        <a:pt x="112" y="249"/>
                      </a:lnTo>
                      <a:lnTo>
                        <a:pt x="114" y="252"/>
                      </a:lnTo>
                      <a:lnTo>
                        <a:pt x="118" y="255"/>
                      </a:lnTo>
                      <a:lnTo>
                        <a:pt x="117" y="255"/>
                      </a:lnTo>
                      <a:lnTo>
                        <a:pt x="115" y="255"/>
                      </a:lnTo>
                      <a:lnTo>
                        <a:pt x="112" y="256"/>
                      </a:lnTo>
                      <a:lnTo>
                        <a:pt x="110" y="256"/>
                      </a:lnTo>
                      <a:lnTo>
                        <a:pt x="106" y="258"/>
                      </a:lnTo>
                      <a:lnTo>
                        <a:pt x="100" y="259"/>
                      </a:lnTo>
                      <a:lnTo>
                        <a:pt x="95" y="261"/>
                      </a:lnTo>
                      <a:lnTo>
                        <a:pt x="89" y="262"/>
                      </a:lnTo>
                      <a:lnTo>
                        <a:pt x="84" y="264"/>
                      </a:lnTo>
                      <a:lnTo>
                        <a:pt x="80" y="265"/>
                      </a:lnTo>
                      <a:lnTo>
                        <a:pt x="74" y="267"/>
                      </a:lnTo>
                      <a:lnTo>
                        <a:pt x="70" y="267"/>
                      </a:lnTo>
                      <a:lnTo>
                        <a:pt x="67" y="268"/>
                      </a:lnTo>
                      <a:lnTo>
                        <a:pt x="64" y="268"/>
                      </a:lnTo>
                      <a:lnTo>
                        <a:pt x="61" y="268"/>
                      </a:lnTo>
                      <a:lnTo>
                        <a:pt x="61" y="27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73" name="Freeform 65"/>
                <p:cNvSpPr>
                  <a:spLocks/>
                </p:cNvSpPr>
                <p:nvPr/>
              </p:nvSpPr>
              <p:spPr bwMode="auto">
                <a:xfrm>
                  <a:off x="7610475" y="1887538"/>
                  <a:ext cx="247650" cy="465138"/>
                </a:xfrm>
                <a:custGeom>
                  <a:avLst/>
                  <a:gdLst>
                    <a:gd name="T0" fmla="*/ 61 w 140"/>
                    <a:gd name="T1" fmla="*/ 268 h 271"/>
                    <a:gd name="T2" fmla="*/ 58 w 140"/>
                    <a:gd name="T3" fmla="*/ 256 h 271"/>
                    <a:gd name="T4" fmla="*/ 55 w 140"/>
                    <a:gd name="T5" fmla="*/ 237 h 271"/>
                    <a:gd name="T6" fmla="*/ 50 w 140"/>
                    <a:gd name="T7" fmla="*/ 216 h 271"/>
                    <a:gd name="T8" fmla="*/ 47 w 140"/>
                    <a:gd name="T9" fmla="*/ 199 h 271"/>
                    <a:gd name="T10" fmla="*/ 44 w 140"/>
                    <a:gd name="T11" fmla="*/ 190 h 271"/>
                    <a:gd name="T12" fmla="*/ 38 w 140"/>
                    <a:gd name="T13" fmla="*/ 179 h 271"/>
                    <a:gd name="T14" fmla="*/ 34 w 140"/>
                    <a:gd name="T15" fmla="*/ 179 h 271"/>
                    <a:gd name="T16" fmla="*/ 31 w 140"/>
                    <a:gd name="T17" fmla="*/ 183 h 271"/>
                    <a:gd name="T18" fmla="*/ 18 w 140"/>
                    <a:gd name="T19" fmla="*/ 108 h 271"/>
                    <a:gd name="T20" fmla="*/ 0 w 140"/>
                    <a:gd name="T21" fmla="*/ 33 h 271"/>
                    <a:gd name="T22" fmla="*/ 133 w 140"/>
                    <a:gd name="T23" fmla="*/ 8 h 271"/>
                    <a:gd name="T24" fmla="*/ 134 w 140"/>
                    <a:gd name="T25" fmla="*/ 12 h 271"/>
                    <a:gd name="T26" fmla="*/ 134 w 140"/>
                    <a:gd name="T27" fmla="*/ 21 h 271"/>
                    <a:gd name="T28" fmla="*/ 130 w 140"/>
                    <a:gd name="T29" fmla="*/ 29 h 271"/>
                    <a:gd name="T30" fmla="*/ 133 w 140"/>
                    <a:gd name="T31" fmla="*/ 32 h 271"/>
                    <a:gd name="T32" fmla="*/ 136 w 140"/>
                    <a:gd name="T33" fmla="*/ 38 h 271"/>
                    <a:gd name="T34" fmla="*/ 139 w 140"/>
                    <a:gd name="T35" fmla="*/ 50 h 271"/>
                    <a:gd name="T36" fmla="*/ 137 w 140"/>
                    <a:gd name="T37" fmla="*/ 62 h 271"/>
                    <a:gd name="T38" fmla="*/ 125 w 140"/>
                    <a:gd name="T39" fmla="*/ 74 h 271"/>
                    <a:gd name="T40" fmla="*/ 120 w 140"/>
                    <a:gd name="T41" fmla="*/ 80 h 271"/>
                    <a:gd name="T42" fmla="*/ 120 w 140"/>
                    <a:gd name="T43" fmla="*/ 78 h 271"/>
                    <a:gd name="T44" fmla="*/ 114 w 140"/>
                    <a:gd name="T45" fmla="*/ 86 h 271"/>
                    <a:gd name="T46" fmla="*/ 115 w 140"/>
                    <a:gd name="T47" fmla="*/ 92 h 271"/>
                    <a:gd name="T48" fmla="*/ 115 w 140"/>
                    <a:gd name="T49" fmla="*/ 104 h 271"/>
                    <a:gd name="T50" fmla="*/ 115 w 140"/>
                    <a:gd name="T51" fmla="*/ 119 h 271"/>
                    <a:gd name="T52" fmla="*/ 114 w 140"/>
                    <a:gd name="T53" fmla="*/ 135 h 271"/>
                    <a:gd name="T54" fmla="*/ 111 w 140"/>
                    <a:gd name="T55" fmla="*/ 146 h 271"/>
                    <a:gd name="T56" fmla="*/ 110 w 140"/>
                    <a:gd name="T57" fmla="*/ 152 h 271"/>
                    <a:gd name="T58" fmla="*/ 110 w 140"/>
                    <a:gd name="T59" fmla="*/ 156 h 271"/>
                    <a:gd name="T60" fmla="*/ 107 w 140"/>
                    <a:gd name="T61" fmla="*/ 165 h 271"/>
                    <a:gd name="T62" fmla="*/ 106 w 140"/>
                    <a:gd name="T63" fmla="*/ 182 h 271"/>
                    <a:gd name="T64" fmla="*/ 110 w 140"/>
                    <a:gd name="T65" fmla="*/ 193 h 271"/>
                    <a:gd name="T66" fmla="*/ 111 w 140"/>
                    <a:gd name="T67" fmla="*/ 199 h 271"/>
                    <a:gd name="T68" fmla="*/ 111 w 140"/>
                    <a:gd name="T69" fmla="*/ 207 h 271"/>
                    <a:gd name="T70" fmla="*/ 111 w 140"/>
                    <a:gd name="T71" fmla="*/ 210 h 271"/>
                    <a:gd name="T72" fmla="*/ 112 w 140"/>
                    <a:gd name="T73" fmla="*/ 215 h 271"/>
                    <a:gd name="T74" fmla="*/ 114 w 140"/>
                    <a:gd name="T75" fmla="*/ 225 h 271"/>
                    <a:gd name="T76" fmla="*/ 111 w 140"/>
                    <a:gd name="T77" fmla="*/ 231 h 271"/>
                    <a:gd name="T78" fmla="*/ 111 w 140"/>
                    <a:gd name="T79" fmla="*/ 237 h 271"/>
                    <a:gd name="T80" fmla="*/ 112 w 140"/>
                    <a:gd name="T81" fmla="*/ 249 h 271"/>
                    <a:gd name="T82" fmla="*/ 118 w 140"/>
                    <a:gd name="T83" fmla="*/ 255 h 271"/>
                    <a:gd name="T84" fmla="*/ 112 w 140"/>
                    <a:gd name="T85" fmla="*/ 256 h 271"/>
                    <a:gd name="T86" fmla="*/ 100 w 140"/>
                    <a:gd name="T87" fmla="*/ 259 h 271"/>
                    <a:gd name="T88" fmla="*/ 84 w 140"/>
                    <a:gd name="T89" fmla="*/ 264 h 271"/>
                    <a:gd name="T90" fmla="*/ 70 w 140"/>
                    <a:gd name="T91" fmla="*/ 267 h 271"/>
                    <a:gd name="T92" fmla="*/ 61 w 140"/>
                    <a:gd name="T93" fmla="*/ 268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40" h="271">
                      <a:moveTo>
                        <a:pt x="61" y="270"/>
                      </a:moveTo>
                      <a:lnTo>
                        <a:pt x="61" y="270"/>
                      </a:lnTo>
                      <a:lnTo>
                        <a:pt x="61" y="268"/>
                      </a:lnTo>
                      <a:lnTo>
                        <a:pt x="61" y="267"/>
                      </a:lnTo>
                      <a:lnTo>
                        <a:pt x="59" y="262"/>
                      </a:lnTo>
                      <a:lnTo>
                        <a:pt x="58" y="256"/>
                      </a:lnTo>
                      <a:lnTo>
                        <a:pt x="56" y="251"/>
                      </a:lnTo>
                      <a:lnTo>
                        <a:pt x="56" y="245"/>
                      </a:lnTo>
                      <a:lnTo>
                        <a:pt x="55" y="237"/>
                      </a:lnTo>
                      <a:lnTo>
                        <a:pt x="53" y="231"/>
                      </a:lnTo>
                      <a:lnTo>
                        <a:pt x="52" y="223"/>
                      </a:lnTo>
                      <a:lnTo>
                        <a:pt x="50" y="216"/>
                      </a:lnTo>
                      <a:lnTo>
                        <a:pt x="49" y="210"/>
                      </a:lnTo>
                      <a:lnTo>
                        <a:pt x="49" y="204"/>
                      </a:lnTo>
                      <a:lnTo>
                        <a:pt x="47" y="199"/>
                      </a:lnTo>
                      <a:lnTo>
                        <a:pt x="46" y="195"/>
                      </a:lnTo>
                      <a:lnTo>
                        <a:pt x="46" y="192"/>
                      </a:lnTo>
                      <a:lnTo>
                        <a:pt x="44" y="190"/>
                      </a:lnTo>
                      <a:lnTo>
                        <a:pt x="44" y="190"/>
                      </a:lnTo>
                      <a:lnTo>
                        <a:pt x="41" y="183"/>
                      </a:lnTo>
                      <a:lnTo>
                        <a:pt x="38" y="179"/>
                      </a:lnTo>
                      <a:lnTo>
                        <a:pt x="37" y="177"/>
                      </a:lnTo>
                      <a:lnTo>
                        <a:pt x="35" y="177"/>
                      </a:lnTo>
                      <a:lnTo>
                        <a:pt x="34" y="179"/>
                      </a:lnTo>
                      <a:lnTo>
                        <a:pt x="32" y="182"/>
                      </a:lnTo>
                      <a:lnTo>
                        <a:pt x="31" y="183"/>
                      </a:lnTo>
                      <a:lnTo>
                        <a:pt x="31" y="183"/>
                      </a:lnTo>
                      <a:lnTo>
                        <a:pt x="28" y="180"/>
                      </a:lnTo>
                      <a:lnTo>
                        <a:pt x="21" y="138"/>
                      </a:lnTo>
                      <a:lnTo>
                        <a:pt x="18" y="108"/>
                      </a:lnTo>
                      <a:lnTo>
                        <a:pt x="13" y="96"/>
                      </a:lnTo>
                      <a:lnTo>
                        <a:pt x="0" y="33"/>
                      </a:lnTo>
                      <a:lnTo>
                        <a:pt x="0" y="33"/>
                      </a:lnTo>
                      <a:lnTo>
                        <a:pt x="131" y="0"/>
                      </a:lnTo>
                      <a:lnTo>
                        <a:pt x="133" y="8"/>
                      </a:lnTo>
                      <a:lnTo>
                        <a:pt x="133" y="8"/>
                      </a:lnTo>
                      <a:lnTo>
                        <a:pt x="133" y="8"/>
                      </a:lnTo>
                      <a:lnTo>
                        <a:pt x="133" y="9"/>
                      </a:lnTo>
                      <a:lnTo>
                        <a:pt x="134" y="12"/>
                      </a:lnTo>
                      <a:lnTo>
                        <a:pt x="134" y="14"/>
                      </a:lnTo>
                      <a:lnTo>
                        <a:pt x="134" y="18"/>
                      </a:lnTo>
                      <a:lnTo>
                        <a:pt x="134" y="21"/>
                      </a:lnTo>
                      <a:lnTo>
                        <a:pt x="133" y="24"/>
                      </a:lnTo>
                      <a:lnTo>
                        <a:pt x="130" y="29"/>
                      </a:lnTo>
                      <a:lnTo>
                        <a:pt x="130" y="29"/>
                      </a:lnTo>
                      <a:lnTo>
                        <a:pt x="130" y="30"/>
                      </a:lnTo>
                      <a:lnTo>
                        <a:pt x="131" y="30"/>
                      </a:lnTo>
                      <a:lnTo>
                        <a:pt x="133" y="32"/>
                      </a:lnTo>
                      <a:lnTo>
                        <a:pt x="133" y="33"/>
                      </a:lnTo>
                      <a:lnTo>
                        <a:pt x="134" y="36"/>
                      </a:lnTo>
                      <a:lnTo>
                        <a:pt x="136" y="38"/>
                      </a:lnTo>
                      <a:lnTo>
                        <a:pt x="137" y="42"/>
                      </a:lnTo>
                      <a:lnTo>
                        <a:pt x="139" y="45"/>
                      </a:lnTo>
                      <a:lnTo>
                        <a:pt x="139" y="50"/>
                      </a:lnTo>
                      <a:lnTo>
                        <a:pt x="139" y="53"/>
                      </a:lnTo>
                      <a:lnTo>
                        <a:pt x="139" y="57"/>
                      </a:lnTo>
                      <a:lnTo>
                        <a:pt x="137" y="62"/>
                      </a:lnTo>
                      <a:lnTo>
                        <a:pt x="134" y="66"/>
                      </a:lnTo>
                      <a:lnTo>
                        <a:pt x="131" y="69"/>
                      </a:lnTo>
                      <a:lnTo>
                        <a:pt x="125" y="74"/>
                      </a:lnTo>
                      <a:lnTo>
                        <a:pt x="120" y="78"/>
                      </a:lnTo>
                      <a:lnTo>
                        <a:pt x="120" y="78"/>
                      </a:lnTo>
                      <a:lnTo>
                        <a:pt x="120" y="80"/>
                      </a:lnTo>
                      <a:lnTo>
                        <a:pt x="120" y="80"/>
                      </a:lnTo>
                      <a:lnTo>
                        <a:pt x="120" y="80"/>
                      </a:lnTo>
                      <a:lnTo>
                        <a:pt x="120" y="78"/>
                      </a:lnTo>
                      <a:lnTo>
                        <a:pt x="114" y="84"/>
                      </a:lnTo>
                      <a:lnTo>
                        <a:pt x="114" y="84"/>
                      </a:lnTo>
                      <a:lnTo>
                        <a:pt x="114" y="86"/>
                      </a:lnTo>
                      <a:lnTo>
                        <a:pt x="114" y="86"/>
                      </a:lnTo>
                      <a:lnTo>
                        <a:pt x="114" y="89"/>
                      </a:lnTo>
                      <a:lnTo>
                        <a:pt x="115" y="92"/>
                      </a:lnTo>
                      <a:lnTo>
                        <a:pt x="115" y="96"/>
                      </a:lnTo>
                      <a:lnTo>
                        <a:pt x="115" y="100"/>
                      </a:lnTo>
                      <a:lnTo>
                        <a:pt x="115" y="104"/>
                      </a:lnTo>
                      <a:lnTo>
                        <a:pt x="115" y="108"/>
                      </a:lnTo>
                      <a:lnTo>
                        <a:pt x="115" y="114"/>
                      </a:lnTo>
                      <a:lnTo>
                        <a:pt x="115" y="119"/>
                      </a:lnTo>
                      <a:lnTo>
                        <a:pt x="115" y="125"/>
                      </a:lnTo>
                      <a:lnTo>
                        <a:pt x="114" y="130"/>
                      </a:lnTo>
                      <a:lnTo>
                        <a:pt x="114" y="135"/>
                      </a:lnTo>
                      <a:lnTo>
                        <a:pt x="112" y="138"/>
                      </a:lnTo>
                      <a:lnTo>
                        <a:pt x="112" y="143"/>
                      </a:lnTo>
                      <a:lnTo>
                        <a:pt x="111" y="146"/>
                      </a:lnTo>
                      <a:lnTo>
                        <a:pt x="111" y="146"/>
                      </a:lnTo>
                      <a:lnTo>
                        <a:pt x="111" y="149"/>
                      </a:lnTo>
                      <a:lnTo>
                        <a:pt x="110" y="152"/>
                      </a:lnTo>
                      <a:lnTo>
                        <a:pt x="110" y="155"/>
                      </a:lnTo>
                      <a:lnTo>
                        <a:pt x="110" y="156"/>
                      </a:lnTo>
                      <a:lnTo>
                        <a:pt x="110" y="156"/>
                      </a:lnTo>
                      <a:lnTo>
                        <a:pt x="110" y="156"/>
                      </a:lnTo>
                      <a:lnTo>
                        <a:pt x="109" y="160"/>
                      </a:lnTo>
                      <a:lnTo>
                        <a:pt x="107" y="165"/>
                      </a:lnTo>
                      <a:lnTo>
                        <a:pt x="106" y="170"/>
                      </a:lnTo>
                      <a:lnTo>
                        <a:pt x="106" y="176"/>
                      </a:lnTo>
                      <a:lnTo>
                        <a:pt x="106" y="182"/>
                      </a:lnTo>
                      <a:lnTo>
                        <a:pt x="107" y="188"/>
                      </a:lnTo>
                      <a:lnTo>
                        <a:pt x="110" y="193"/>
                      </a:lnTo>
                      <a:lnTo>
                        <a:pt x="110" y="193"/>
                      </a:lnTo>
                      <a:lnTo>
                        <a:pt x="111" y="193"/>
                      </a:lnTo>
                      <a:lnTo>
                        <a:pt x="111" y="196"/>
                      </a:lnTo>
                      <a:lnTo>
                        <a:pt x="111" y="199"/>
                      </a:lnTo>
                      <a:lnTo>
                        <a:pt x="111" y="202"/>
                      </a:lnTo>
                      <a:lnTo>
                        <a:pt x="111" y="204"/>
                      </a:lnTo>
                      <a:lnTo>
                        <a:pt x="111" y="207"/>
                      </a:lnTo>
                      <a:lnTo>
                        <a:pt x="111" y="209"/>
                      </a:lnTo>
                      <a:lnTo>
                        <a:pt x="111" y="210"/>
                      </a:lnTo>
                      <a:lnTo>
                        <a:pt x="111" y="210"/>
                      </a:lnTo>
                      <a:lnTo>
                        <a:pt x="111" y="210"/>
                      </a:lnTo>
                      <a:lnTo>
                        <a:pt x="112" y="212"/>
                      </a:lnTo>
                      <a:lnTo>
                        <a:pt x="112" y="215"/>
                      </a:lnTo>
                      <a:lnTo>
                        <a:pt x="114" y="218"/>
                      </a:lnTo>
                      <a:lnTo>
                        <a:pt x="114" y="221"/>
                      </a:lnTo>
                      <a:lnTo>
                        <a:pt x="114" y="225"/>
                      </a:lnTo>
                      <a:lnTo>
                        <a:pt x="114" y="228"/>
                      </a:lnTo>
                      <a:lnTo>
                        <a:pt x="111" y="231"/>
                      </a:lnTo>
                      <a:lnTo>
                        <a:pt x="111" y="231"/>
                      </a:lnTo>
                      <a:lnTo>
                        <a:pt x="111" y="232"/>
                      </a:lnTo>
                      <a:lnTo>
                        <a:pt x="111" y="234"/>
                      </a:lnTo>
                      <a:lnTo>
                        <a:pt x="111" y="237"/>
                      </a:lnTo>
                      <a:lnTo>
                        <a:pt x="111" y="240"/>
                      </a:lnTo>
                      <a:lnTo>
                        <a:pt x="111" y="245"/>
                      </a:lnTo>
                      <a:lnTo>
                        <a:pt x="112" y="249"/>
                      </a:lnTo>
                      <a:lnTo>
                        <a:pt x="114" y="252"/>
                      </a:lnTo>
                      <a:lnTo>
                        <a:pt x="118" y="255"/>
                      </a:lnTo>
                      <a:lnTo>
                        <a:pt x="118" y="255"/>
                      </a:lnTo>
                      <a:lnTo>
                        <a:pt x="117" y="255"/>
                      </a:lnTo>
                      <a:lnTo>
                        <a:pt x="115" y="255"/>
                      </a:lnTo>
                      <a:lnTo>
                        <a:pt x="112" y="256"/>
                      </a:lnTo>
                      <a:lnTo>
                        <a:pt x="110" y="256"/>
                      </a:lnTo>
                      <a:lnTo>
                        <a:pt x="106" y="258"/>
                      </a:lnTo>
                      <a:lnTo>
                        <a:pt x="100" y="259"/>
                      </a:lnTo>
                      <a:lnTo>
                        <a:pt x="95" y="261"/>
                      </a:lnTo>
                      <a:lnTo>
                        <a:pt x="89" y="262"/>
                      </a:lnTo>
                      <a:lnTo>
                        <a:pt x="84" y="264"/>
                      </a:lnTo>
                      <a:lnTo>
                        <a:pt x="80" y="265"/>
                      </a:lnTo>
                      <a:lnTo>
                        <a:pt x="74" y="267"/>
                      </a:lnTo>
                      <a:lnTo>
                        <a:pt x="70" y="267"/>
                      </a:lnTo>
                      <a:lnTo>
                        <a:pt x="67" y="268"/>
                      </a:lnTo>
                      <a:lnTo>
                        <a:pt x="64" y="268"/>
                      </a:lnTo>
                      <a:lnTo>
                        <a:pt x="61" y="268"/>
                      </a:lnTo>
                      <a:lnTo>
                        <a:pt x="61" y="27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74" name="Freeform 66"/>
                <p:cNvSpPr>
                  <a:spLocks/>
                </p:cNvSpPr>
                <p:nvPr/>
              </p:nvSpPr>
              <p:spPr bwMode="auto">
                <a:xfrm>
                  <a:off x="5153025" y="1538288"/>
                  <a:ext cx="1022350" cy="457200"/>
                </a:xfrm>
                <a:custGeom>
                  <a:avLst/>
                  <a:gdLst>
                    <a:gd name="T0" fmla="*/ 542 w 578"/>
                    <a:gd name="T1" fmla="*/ 239 h 267"/>
                    <a:gd name="T2" fmla="*/ 515 w 578"/>
                    <a:gd name="T3" fmla="*/ 213 h 267"/>
                    <a:gd name="T4" fmla="*/ 502 w 578"/>
                    <a:gd name="T5" fmla="*/ 212 h 267"/>
                    <a:gd name="T6" fmla="*/ 472 w 578"/>
                    <a:gd name="T7" fmla="*/ 222 h 267"/>
                    <a:gd name="T8" fmla="*/ 439 w 578"/>
                    <a:gd name="T9" fmla="*/ 227 h 267"/>
                    <a:gd name="T10" fmla="*/ 395 w 578"/>
                    <a:gd name="T11" fmla="*/ 255 h 267"/>
                    <a:gd name="T12" fmla="*/ 379 w 578"/>
                    <a:gd name="T13" fmla="*/ 249 h 267"/>
                    <a:gd name="T14" fmla="*/ 347 w 578"/>
                    <a:gd name="T15" fmla="*/ 254 h 267"/>
                    <a:gd name="T16" fmla="*/ 332 w 578"/>
                    <a:gd name="T17" fmla="*/ 236 h 267"/>
                    <a:gd name="T18" fmla="*/ 290 w 578"/>
                    <a:gd name="T19" fmla="*/ 218 h 267"/>
                    <a:gd name="T20" fmla="*/ 284 w 578"/>
                    <a:gd name="T21" fmla="*/ 218 h 267"/>
                    <a:gd name="T22" fmla="*/ 274 w 578"/>
                    <a:gd name="T23" fmla="*/ 219 h 267"/>
                    <a:gd name="T24" fmla="*/ 263 w 578"/>
                    <a:gd name="T25" fmla="*/ 210 h 267"/>
                    <a:gd name="T26" fmla="*/ 259 w 578"/>
                    <a:gd name="T27" fmla="*/ 204 h 267"/>
                    <a:gd name="T28" fmla="*/ 263 w 578"/>
                    <a:gd name="T29" fmla="*/ 203 h 267"/>
                    <a:gd name="T30" fmla="*/ 262 w 578"/>
                    <a:gd name="T31" fmla="*/ 197 h 267"/>
                    <a:gd name="T32" fmla="*/ 269 w 578"/>
                    <a:gd name="T33" fmla="*/ 206 h 267"/>
                    <a:gd name="T34" fmla="*/ 302 w 578"/>
                    <a:gd name="T35" fmla="*/ 164 h 267"/>
                    <a:gd name="T36" fmla="*/ 314 w 578"/>
                    <a:gd name="T37" fmla="*/ 159 h 267"/>
                    <a:gd name="T38" fmla="*/ 278 w 578"/>
                    <a:gd name="T39" fmla="*/ 161 h 267"/>
                    <a:gd name="T40" fmla="*/ 245 w 578"/>
                    <a:gd name="T41" fmla="*/ 188 h 267"/>
                    <a:gd name="T42" fmla="*/ 224 w 578"/>
                    <a:gd name="T43" fmla="*/ 212 h 267"/>
                    <a:gd name="T44" fmla="*/ 199 w 578"/>
                    <a:gd name="T45" fmla="*/ 231 h 267"/>
                    <a:gd name="T46" fmla="*/ 176 w 578"/>
                    <a:gd name="T47" fmla="*/ 236 h 267"/>
                    <a:gd name="T48" fmla="*/ 146 w 578"/>
                    <a:gd name="T49" fmla="*/ 255 h 267"/>
                    <a:gd name="T50" fmla="*/ 107 w 578"/>
                    <a:gd name="T51" fmla="*/ 255 h 267"/>
                    <a:gd name="T52" fmla="*/ 97 w 578"/>
                    <a:gd name="T53" fmla="*/ 261 h 267"/>
                    <a:gd name="T54" fmla="*/ 92 w 578"/>
                    <a:gd name="T55" fmla="*/ 260 h 267"/>
                    <a:gd name="T56" fmla="*/ 97 w 578"/>
                    <a:gd name="T57" fmla="*/ 230 h 267"/>
                    <a:gd name="T58" fmla="*/ 81 w 578"/>
                    <a:gd name="T59" fmla="*/ 234 h 267"/>
                    <a:gd name="T60" fmla="*/ 56 w 578"/>
                    <a:gd name="T61" fmla="*/ 243 h 267"/>
                    <a:gd name="T62" fmla="*/ 39 w 578"/>
                    <a:gd name="T63" fmla="*/ 249 h 267"/>
                    <a:gd name="T64" fmla="*/ 21 w 578"/>
                    <a:gd name="T65" fmla="*/ 260 h 267"/>
                    <a:gd name="T66" fmla="*/ 2 w 578"/>
                    <a:gd name="T67" fmla="*/ 246 h 267"/>
                    <a:gd name="T68" fmla="*/ 39 w 578"/>
                    <a:gd name="T69" fmla="*/ 215 h 267"/>
                    <a:gd name="T70" fmla="*/ 70 w 578"/>
                    <a:gd name="T71" fmla="*/ 182 h 267"/>
                    <a:gd name="T72" fmla="*/ 86 w 578"/>
                    <a:gd name="T73" fmla="*/ 161 h 267"/>
                    <a:gd name="T74" fmla="*/ 113 w 578"/>
                    <a:gd name="T75" fmla="*/ 144 h 267"/>
                    <a:gd name="T76" fmla="*/ 140 w 578"/>
                    <a:gd name="T77" fmla="*/ 135 h 267"/>
                    <a:gd name="T78" fmla="*/ 169 w 578"/>
                    <a:gd name="T79" fmla="*/ 117 h 267"/>
                    <a:gd name="T80" fmla="*/ 180 w 578"/>
                    <a:gd name="T81" fmla="*/ 108 h 267"/>
                    <a:gd name="T82" fmla="*/ 202 w 578"/>
                    <a:gd name="T83" fmla="*/ 69 h 267"/>
                    <a:gd name="T84" fmla="*/ 215 w 578"/>
                    <a:gd name="T85" fmla="*/ 57 h 267"/>
                    <a:gd name="T86" fmla="*/ 224 w 578"/>
                    <a:gd name="T87" fmla="*/ 68 h 267"/>
                    <a:gd name="T88" fmla="*/ 246 w 578"/>
                    <a:gd name="T89" fmla="*/ 35 h 267"/>
                    <a:gd name="T90" fmla="*/ 252 w 578"/>
                    <a:gd name="T91" fmla="*/ 35 h 267"/>
                    <a:gd name="T92" fmla="*/ 246 w 578"/>
                    <a:gd name="T93" fmla="*/ 58 h 267"/>
                    <a:gd name="T94" fmla="*/ 272 w 578"/>
                    <a:gd name="T95" fmla="*/ 32 h 267"/>
                    <a:gd name="T96" fmla="*/ 269 w 578"/>
                    <a:gd name="T97" fmla="*/ 0 h 267"/>
                    <a:gd name="T98" fmla="*/ 311 w 578"/>
                    <a:gd name="T99" fmla="*/ 12 h 267"/>
                    <a:gd name="T100" fmla="*/ 356 w 578"/>
                    <a:gd name="T101" fmla="*/ 14 h 267"/>
                    <a:gd name="T102" fmla="*/ 385 w 578"/>
                    <a:gd name="T103" fmla="*/ 14 h 267"/>
                    <a:gd name="T104" fmla="*/ 401 w 578"/>
                    <a:gd name="T105" fmla="*/ 29 h 267"/>
                    <a:gd name="T106" fmla="*/ 446 w 578"/>
                    <a:gd name="T107" fmla="*/ 93 h 267"/>
                    <a:gd name="T108" fmla="*/ 480 w 578"/>
                    <a:gd name="T109" fmla="*/ 89 h 267"/>
                    <a:gd name="T110" fmla="*/ 503 w 578"/>
                    <a:gd name="T111" fmla="*/ 87 h 267"/>
                    <a:gd name="T112" fmla="*/ 505 w 578"/>
                    <a:gd name="T113" fmla="*/ 125 h 267"/>
                    <a:gd name="T114" fmla="*/ 533 w 578"/>
                    <a:gd name="T115" fmla="*/ 147 h 267"/>
                    <a:gd name="T116" fmla="*/ 527 w 578"/>
                    <a:gd name="T117" fmla="*/ 177 h 267"/>
                    <a:gd name="T118" fmla="*/ 553 w 578"/>
                    <a:gd name="T119" fmla="*/ 189 h 267"/>
                    <a:gd name="T120" fmla="*/ 549 w 578"/>
                    <a:gd name="T121" fmla="*/ 198 h 267"/>
                    <a:gd name="T122" fmla="*/ 556 w 578"/>
                    <a:gd name="T123" fmla="*/ 212 h 267"/>
                    <a:gd name="T124" fmla="*/ 571 w 578"/>
                    <a:gd name="T125" fmla="*/ 227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78" h="267">
                      <a:moveTo>
                        <a:pt x="560" y="237"/>
                      </a:moveTo>
                      <a:lnTo>
                        <a:pt x="556" y="242"/>
                      </a:lnTo>
                      <a:lnTo>
                        <a:pt x="551" y="242"/>
                      </a:lnTo>
                      <a:lnTo>
                        <a:pt x="549" y="242"/>
                      </a:lnTo>
                      <a:lnTo>
                        <a:pt x="546" y="242"/>
                      </a:lnTo>
                      <a:lnTo>
                        <a:pt x="544" y="240"/>
                      </a:lnTo>
                      <a:lnTo>
                        <a:pt x="542" y="239"/>
                      </a:lnTo>
                      <a:lnTo>
                        <a:pt x="542" y="237"/>
                      </a:lnTo>
                      <a:lnTo>
                        <a:pt x="542" y="236"/>
                      </a:lnTo>
                      <a:lnTo>
                        <a:pt x="536" y="242"/>
                      </a:lnTo>
                      <a:lnTo>
                        <a:pt x="517" y="240"/>
                      </a:lnTo>
                      <a:lnTo>
                        <a:pt x="515" y="236"/>
                      </a:lnTo>
                      <a:lnTo>
                        <a:pt x="513" y="218"/>
                      </a:lnTo>
                      <a:lnTo>
                        <a:pt x="515" y="213"/>
                      </a:lnTo>
                      <a:lnTo>
                        <a:pt x="514" y="207"/>
                      </a:lnTo>
                      <a:lnTo>
                        <a:pt x="514" y="207"/>
                      </a:lnTo>
                      <a:lnTo>
                        <a:pt x="513" y="209"/>
                      </a:lnTo>
                      <a:lnTo>
                        <a:pt x="511" y="209"/>
                      </a:lnTo>
                      <a:lnTo>
                        <a:pt x="508" y="210"/>
                      </a:lnTo>
                      <a:lnTo>
                        <a:pt x="505" y="212"/>
                      </a:lnTo>
                      <a:lnTo>
                        <a:pt x="502" y="212"/>
                      </a:lnTo>
                      <a:lnTo>
                        <a:pt x="500" y="213"/>
                      </a:lnTo>
                      <a:lnTo>
                        <a:pt x="500" y="213"/>
                      </a:lnTo>
                      <a:lnTo>
                        <a:pt x="494" y="216"/>
                      </a:lnTo>
                      <a:lnTo>
                        <a:pt x="488" y="218"/>
                      </a:lnTo>
                      <a:lnTo>
                        <a:pt x="482" y="219"/>
                      </a:lnTo>
                      <a:lnTo>
                        <a:pt x="478" y="222"/>
                      </a:lnTo>
                      <a:lnTo>
                        <a:pt x="472" y="222"/>
                      </a:lnTo>
                      <a:lnTo>
                        <a:pt x="466" y="224"/>
                      </a:lnTo>
                      <a:lnTo>
                        <a:pt x="461" y="225"/>
                      </a:lnTo>
                      <a:lnTo>
                        <a:pt x="455" y="225"/>
                      </a:lnTo>
                      <a:lnTo>
                        <a:pt x="451" y="227"/>
                      </a:lnTo>
                      <a:lnTo>
                        <a:pt x="446" y="227"/>
                      </a:lnTo>
                      <a:lnTo>
                        <a:pt x="443" y="227"/>
                      </a:lnTo>
                      <a:lnTo>
                        <a:pt x="439" y="227"/>
                      </a:lnTo>
                      <a:lnTo>
                        <a:pt x="436" y="227"/>
                      </a:lnTo>
                      <a:lnTo>
                        <a:pt x="434" y="227"/>
                      </a:lnTo>
                      <a:lnTo>
                        <a:pt x="433" y="227"/>
                      </a:lnTo>
                      <a:lnTo>
                        <a:pt x="433" y="227"/>
                      </a:lnTo>
                      <a:lnTo>
                        <a:pt x="401" y="257"/>
                      </a:lnTo>
                      <a:lnTo>
                        <a:pt x="395" y="255"/>
                      </a:lnTo>
                      <a:lnTo>
                        <a:pt x="395" y="255"/>
                      </a:lnTo>
                      <a:lnTo>
                        <a:pt x="389" y="255"/>
                      </a:lnTo>
                      <a:lnTo>
                        <a:pt x="388" y="255"/>
                      </a:lnTo>
                      <a:lnTo>
                        <a:pt x="385" y="255"/>
                      </a:lnTo>
                      <a:lnTo>
                        <a:pt x="383" y="255"/>
                      </a:lnTo>
                      <a:lnTo>
                        <a:pt x="381" y="255"/>
                      </a:lnTo>
                      <a:lnTo>
                        <a:pt x="380" y="251"/>
                      </a:lnTo>
                      <a:lnTo>
                        <a:pt x="379" y="249"/>
                      </a:lnTo>
                      <a:lnTo>
                        <a:pt x="376" y="248"/>
                      </a:lnTo>
                      <a:lnTo>
                        <a:pt x="373" y="249"/>
                      </a:lnTo>
                      <a:lnTo>
                        <a:pt x="368" y="251"/>
                      </a:lnTo>
                      <a:lnTo>
                        <a:pt x="365" y="252"/>
                      </a:lnTo>
                      <a:lnTo>
                        <a:pt x="364" y="254"/>
                      </a:lnTo>
                      <a:lnTo>
                        <a:pt x="362" y="254"/>
                      </a:lnTo>
                      <a:lnTo>
                        <a:pt x="347" y="254"/>
                      </a:lnTo>
                      <a:lnTo>
                        <a:pt x="344" y="248"/>
                      </a:lnTo>
                      <a:lnTo>
                        <a:pt x="344" y="246"/>
                      </a:lnTo>
                      <a:lnTo>
                        <a:pt x="343" y="245"/>
                      </a:lnTo>
                      <a:lnTo>
                        <a:pt x="340" y="242"/>
                      </a:lnTo>
                      <a:lnTo>
                        <a:pt x="337" y="240"/>
                      </a:lnTo>
                      <a:lnTo>
                        <a:pt x="335" y="237"/>
                      </a:lnTo>
                      <a:lnTo>
                        <a:pt x="332" y="236"/>
                      </a:lnTo>
                      <a:lnTo>
                        <a:pt x="329" y="233"/>
                      </a:lnTo>
                      <a:lnTo>
                        <a:pt x="328" y="231"/>
                      </a:lnTo>
                      <a:lnTo>
                        <a:pt x="320" y="222"/>
                      </a:lnTo>
                      <a:lnTo>
                        <a:pt x="312" y="216"/>
                      </a:lnTo>
                      <a:lnTo>
                        <a:pt x="305" y="215"/>
                      </a:lnTo>
                      <a:lnTo>
                        <a:pt x="298" y="215"/>
                      </a:lnTo>
                      <a:lnTo>
                        <a:pt x="290" y="218"/>
                      </a:lnTo>
                      <a:lnTo>
                        <a:pt x="287" y="221"/>
                      </a:lnTo>
                      <a:lnTo>
                        <a:pt x="284" y="222"/>
                      </a:lnTo>
                      <a:lnTo>
                        <a:pt x="282" y="224"/>
                      </a:lnTo>
                      <a:lnTo>
                        <a:pt x="282" y="224"/>
                      </a:lnTo>
                      <a:lnTo>
                        <a:pt x="282" y="222"/>
                      </a:lnTo>
                      <a:lnTo>
                        <a:pt x="284" y="219"/>
                      </a:lnTo>
                      <a:lnTo>
                        <a:pt x="284" y="218"/>
                      </a:lnTo>
                      <a:lnTo>
                        <a:pt x="285" y="216"/>
                      </a:lnTo>
                      <a:lnTo>
                        <a:pt x="285" y="213"/>
                      </a:lnTo>
                      <a:lnTo>
                        <a:pt x="285" y="212"/>
                      </a:lnTo>
                      <a:lnTo>
                        <a:pt x="285" y="212"/>
                      </a:lnTo>
                      <a:lnTo>
                        <a:pt x="281" y="213"/>
                      </a:lnTo>
                      <a:lnTo>
                        <a:pt x="276" y="215"/>
                      </a:lnTo>
                      <a:lnTo>
                        <a:pt x="274" y="219"/>
                      </a:lnTo>
                      <a:lnTo>
                        <a:pt x="271" y="224"/>
                      </a:lnTo>
                      <a:lnTo>
                        <a:pt x="268" y="228"/>
                      </a:lnTo>
                      <a:lnTo>
                        <a:pt x="266" y="231"/>
                      </a:lnTo>
                      <a:lnTo>
                        <a:pt x="265" y="234"/>
                      </a:lnTo>
                      <a:lnTo>
                        <a:pt x="265" y="234"/>
                      </a:lnTo>
                      <a:lnTo>
                        <a:pt x="263" y="210"/>
                      </a:lnTo>
                      <a:lnTo>
                        <a:pt x="263" y="210"/>
                      </a:lnTo>
                      <a:lnTo>
                        <a:pt x="263" y="212"/>
                      </a:lnTo>
                      <a:lnTo>
                        <a:pt x="262" y="212"/>
                      </a:lnTo>
                      <a:lnTo>
                        <a:pt x="260" y="212"/>
                      </a:lnTo>
                      <a:lnTo>
                        <a:pt x="259" y="210"/>
                      </a:lnTo>
                      <a:lnTo>
                        <a:pt x="259" y="209"/>
                      </a:lnTo>
                      <a:lnTo>
                        <a:pt x="257" y="207"/>
                      </a:lnTo>
                      <a:lnTo>
                        <a:pt x="259" y="204"/>
                      </a:lnTo>
                      <a:lnTo>
                        <a:pt x="259" y="201"/>
                      </a:lnTo>
                      <a:lnTo>
                        <a:pt x="260" y="198"/>
                      </a:lnTo>
                      <a:lnTo>
                        <a:pt x="260" y="198"/>
                      </a:lnTo>
                      <a:lnTo>
                        <a:pt x="262" y="198"/>
                      </a:lnTo>
                      <a:lnTo>
                        <a:pt x="262" y="200"/>
                      </a:lnTo>
                      <a:lnTo>
                        <a:pt x="263" y="201"/>
                      </a:lnTo>
                      <a:lnTo>
                        <a:pt x="263" y="203"/>
                      </a:lnTo>
                      <a:lnTo>
                        <a:pt x="263" y="203"/>
                      </a:lnTo>
                      <a:lnTo>
                        <a:pt x="263" y="203"/>
                      </a:lnTo>
                      <a:lnTo>
                        <a:pt x="263" y="201"/>
                      </a:lnTo>
                      <a:lnTo>
                        <a:pt x="263" y="200"/>
                      </a:lnTo>
                      <a:lnTo>
                        <a:pt x="263" y="198"/>
                      </a:lnTo>
                      <a:lnTo>
                        <a:pt x="262" y="197"/>
                      </a:lnTo>
                      <a:lnTo>
                        <a:pt x="262" y="197"/>
                      </a:lnTo>
                      <a:lnTo>
                        <a:pt x="263" y="198"/>
                      </a:lnTo>
                      <a:lnTo>
                        <a:pt x="263" y="203"/>
                      </a:lnTo>
                      <a:lnTo>
                        <a:pt x="265" y="206"/>
                      </a:lnTo>
                      <a:lnTo>
                        <a:pt x="266" y="207"/>
                      </a:lnTo>
                      <a:lnTo>
                        <a:pt x="268" y="207"/>
                      </a:lnTo>
                      <a:lnTo>
                        <a:pt x="269" y="207"/>
                      </a:lnTo>
                      <a:lnTo>
                        <a:pt x="269" y="206"/>
                      </a:lnTo>
                      <a:lnTo>
                        <a:pt x="271" y="204"/>
                      </a:lnTo>
                      <a:lnTo>
                        <a:pt x="271" y="203"/>
                      </a:lnTo>
                      <a:lnTo>
                        <a:pt x="271" y="203"/>
                      </a:lnTo>
                      <a:lnTo>
                        <a:pt x="278" y="195"/>
                      </a:lnTo>
                      <a:lnTo>
                        <a:pt x="279" y="188"/>
                      </a:lnTo>
                      <a:lnTo>
                        <a:pt x="296" y="173"/>
                      </a:lnTo>
                      <a:lnTo>
                        <a:pt x="302" y="164"/>
                      </a:lnTo>
                      <a:lnTo>
                        <a:pt x="301" y="164"/>
                      </a:lnTo>
                      <a:lnTo>
                        <a:pt x="301" y="165"/>
                      </a:lnTo>
                      <a:lnTo>
                        <a:pt x="301" y="165"/>
                      </a:lnTo>
                      <a:lnTo>
                        <a:pt x="302" y="165"/>
                      </a:lnTo>
                      <a:lnTo>
                        <a:pt x="310" y="162"/>
                      </a:lnTo>
                      <a:lnTo>
                        <a:pt x="312" y="161"/>
                      </a:lnTo>
                      <a:lnTo>
                        <a:pt x="314" y="159"/>
                      </a:lnTo>
                      <a:lnTo>
                        <a:pt x="311" y="158"/>
                      </a:lnTo>
                      <a:lnTo>
                        <a:pt x="307" y="158"/>
                      </a:lnTo>
                      <a:lnTo>
                        <a:pt x="304" y="156"/>
                      </a:lnTo>
                      <a:lnTo>
                        <a:pt x="299" y="156"/>
                      </a:lnTo>
                      <a:lnTo>
                        <a:pt x="298" y="156"/>
                      </a:lnTo>
                      <a:lnTo>
                        <a:pt x="288" y="158"/>
                      </a:lnTo>
                      <a:lnTo>
                        <a:pt x="278" y="161"/>
                      </a:lnTo>
                      <a:lnTo>
                        <a:pt x="271" y="167"/>
                      </a:lnTo>
                      <a:lnTo>
                        <a:pt x="263" y="173"/>
                      </a:lnTo>
                      <a:lnTo>
                        <a:pt x="259" y="177"/>
                      </a:lnTo>
                      <a:lnTo>
                        <a:pt x="255" y="182"/>
                      </a:lnTo>
                      <a:lnTo>
                        <a:pt x="252" y="185"/>
                      </a:lnTo>
                      <a:lnTo>
                        <a:pt x="252" y="186"/>
                      </a:lnTo>
                      <a:lnTo>
                        <a:pt x="245" y="188"/>
                      </a:lnTo>
                      <a:lnTo>
                        <a:pt x="241" y="191"/>
                      </a:lnTo>
                      <a:lnTo>
                        <a:pt x="236" y="195"/>
                      </a:lnTo>
                      <a:lnTo>
                        <a:pt x="233" y="200"/>
                      </a:lnTo>
                      <a:lnTo>
                        <a:pt x="232" y="204"/>
                      </a:lnTo>
                      <a:lnTo>
                        <a:pt x="229" y="207"/>
                      </a:lnTo>
                      <a:lnTo>
                        <a:pt x="227" y="210"/>
                      </a:lnTo>
                      <a:lnTo>
                        <a:pt x="224" y="212"/>
                      </a:lnTo>
                      <a:lnTo>
                        <a:pt x="222" y="213"/>
                      </a:lnTo>
                      <a:lnTo>
                        <a:pt x="218" y="215"/>
                      </a:lnTo>
                      <a:lnTo>
                        <a:pt x="213" y="218"/>
                      </a:lnTo>
                      <a:lnTo>
                        <a:pt x="209" y="222"/>
                      </a:lnTo>
                      <a:lnTo>
                        <a:pt x="205" y="225"/>
                      </a:lnTo>
                      <a:lnTo>
                        <a:pt x="202" y="228"/>
                      </a:lnTo>
                      <a:lnTo>
                        <a:pt x="199" y="231"/>
                      </a:lnTo>
                      <a:lnTo>
                        <a:pt x="199" y="233"/>
                      </a:lnTo>
                      <a:lnTo>
                        <a:pt x="192" y="233"/>
                      </a:lnTo>
                      <a:lnTo>
                        <a:pt x="183" y="233"/>
                      </a:lnTo>
                      <a:lnTo>
                        <a:pt x="183" y="234"/>
                      </a:lnTo>
                      <a:lnTo>
                        <a:pt x="180" y="234"/>
                      </a:lnTo>
                      <a:lnTo>
                        <a:pt x="177" y="234"/>
                      </a:lnTo>
                      <a:lnTo>
                        <a:pt x="176" y="236"/>
                      </a:lnTo>
                      <a:lnTo>
                        <a:pt x="172" y="236"/>
                      </a:lnTo>
                      <a:lnTo>
                        <a:pt x="169" y="236"/>
                      </a:lnTo>
                      <a:lnTo>
                        <a:pt x="167" y="237"/>
                      </a:lnTo>
                      <a:lnTo>
                        <a:pt x="166" y="237"/>
                      </a:lnTo>
                      <a:lnTo>
                        <a:pt x="160" y="245"/>
                      </a:lnTo>
                      <a:lnTo>
                        <a:pt x="153" y="251"/>
                      </a:lnTo>
                      <a:lnTo>
                        <a:pt x="146" y="255"/>
                      </a:lnTo>
                      <a:lnTo>
                        <a:pt x="139" y="260"/>
                      </a:lnTo>
                      <a:lnTo>
                        <a:pt x="131" y="263"/>
                      </a:lnTo>
                      <a:lnTo>
                        <a:pt x="128" y="264"/>
                      </a:lnTo>
                      <a:lnTo>
                        <a:pt x="123" y="266"/>
                      </a:lnTo>
                      <a:lnTo>
                        <a:pt x="122" y="266"/>
                      </a:lnTo>
                      <a:lnTo>
                        <a:pt x="123" y="266"/>
                      </a:lnTo>
                      <a:lnTo>
                        <a:pt x="107" y="255"/>
                      </a:lnTo>
                      <a:lnTo>
                        <a:pt x="107" y="255"/>
                      </a:lnTo>
                      <a:lnTo>
                        <a:pt x="105" y="255"/>
                      </a:lnTo>
                      <a:lnTo>
                        <a:pt x="104" y="257"/>
                      </a:lnTo>
                      <a:lnTo>
                        <a:pt x="103" y="258"/>
                      </a:lnTo>
                      <a:lnTo>
                        <a:pt x="101" y="260"/>
                      </a:lnTo>
                      <a:lnTo>
                        <a:pt x="98" y="260"/>
                      </a:lnTo>
                      <a:lnTo>
                        <a:pt x="97" y="261"/>
                      </a:lnTo>
                      <a:lnTo>
                        <a:pt x="96" y="263"/>
                      </a:lnTo>
                      <a:lnTo>
                        <a:pt x="93" y="264"/>
                      </a:lnTo>
                      <a:lnTo>
                        <a:pt x="90" y="266"/>
                      </a:lnTo>
                      <a:lnTo>
                        <a:pt x="90" y="264"/>
                      </a:lnTo>
                      <a:lnTo>
                        <a:pt x="90" y="264"/>
                      </a:lnTo>
                      <a:lnTo>
                        <a:pt x="90" y="261"/>
                      </a:lnTo>
                      <a:lnTo>
                        <a:pt x="92" y="260"/>
                      </a:lnTo>
                      <a:lnTo>
                        <a:pt x="92" y="260"/>
                      </a:lnTo>
                      <a:lnTo>
                        <a:pt x="92" y="258"/>
                      </a:lnTo>
                      <a:lnTo>
                        <a:pt x="93" y="251"/>
                      </a:lnTo>
                      <a:lnTo>
                        <a:pt x="95" y="243"/>
                      </a:lnTo>
                      <a:lnTo>
                        <a:pt x="100" y="234"/>
                      </a:lnTo>
                      <a:lnTo>
                        <a:pt x="98" y="233"/>
                      </a:lnTo>
                      <a:lnTo>
                        <a:pt x="97" y="230"/>
                      </a:lnTo>
                      <a:lnTo>
                        <a:pt x="95" y="227"/>
                      </a:lnTo>
                      <a:lnTo>
                        <a:pt x="92" y="227"/>
                      </a:lnTo>
                      <a:lnTo>
                        <a:pt x="87" y="230"/>
                      </a:lnTo>
                      <a:lnTo>
                        <a:pt x="84" y="231"/>
                      </a:lnTo>
                      <a:lnTo>
                        <a:pt x="83" y="233"/>
                      </a:lnTo>
                      <a:lnTo>
                        <a:pt x="81" y="234"/>
                      </a:lnTo>
                      <a:lnTo>
                        <a:pt x="81" y="234"/>
                      </a:lnTo>
                      <a:lnTo>
                        <a:pt x="78" y="234"/>
                      </a:lnTo>
                      <a:lnTo>
                        <a:pt x="75" y="236"/>
                      </a:lnTo>
                      <a:lnTo>
                        <a:pt x="70" y="236"/>
                      </a:lnTo>
                      <a:lnTo>
                        <a:pt x="64" y="237"/>
                      </a:lnTo>
                      <a:lnTo>
                        <a:pt x="60" y="240"/>
                      </a:lnTo>
                      <a:lnTo>
                        <a:pt x="57" y="242"/>
                      </a:lnTo>
                      <a:lnTo>
                        <a:pt x="56" y="243"/>
                      </a:lnTo>
                      <a:lnTo>
                        <a:pt x="54" y="245"/>
                      </a:lnTo>
                      <a:lnTo>
                        <a:pt x="53" y="246"/>
                      </a:lnTo>
                      <a:lnTo>
                        <a:pt x="51" y="248"/>
                      </a:lnTo>
                      <a:lnTo>
                        <a:pt x="50" y="248"/>
                      </a:lnTo>
                      <a:lnTo>
                        <a:pt x="45" y="248"/>
                      </a:lnTo>
                      <a:lnTo>
                        <a:pt x="42" y="248"/>
                      </a:lnTo>
                      <a:lnTo>
                        <a:pt x="39" y="249"/>
                      </a:lnTo>
                      <a:lnTo>
                        <a:pt x="36" y="249"/>
                      </a:lnTo>
                      <a:lnTo>
                        <a:pt x="34" y="252"/>
                      </a:lnTo>
                      <a:lnTo>
                        <a:pt x="32" y="252"/>
                      </a:lnTo>
                      <a:lnTo>
                        <a:pt x="32" y="254"/>
                      </a:lnTo>
                      <a:lnTo>
                        <a:pt x="32" y="255"/>
                      </a:lnTo>
                      <a:lnTo>
                        <a:pt x="27" y="258"/>
                      </a:lnTo>
                      <a:lnTo>
                        <a:pt x="21" y="260"/>
                      </a:lnTo>
                      <a:lnTo>
                        <a:pt x="15" y="258"/>
                      </a:lnTo>
                      <a:lnTo>
                        <a:pt x="11" y="257"/>
                      </a:lnTo>
                      <a:lnTo>
                        <a:pt x="6" y="254"/>
                      </a:lnTo>
                      <a:lnTo>
                        <a:pt x="2" y="252"/>
                      </a:lnTo>
                      <a:lnTo>
                        <a:pt x="0" y="249"/>
                      </a:lnTo>
                      <a:lnTo>
                        <a:pt x="0" y="249"/>
                      </a:lnTo>
                      <a:lnTo>
                        <a:pt x="2" y="246"/>
                      </a:lnTo>
                      <a:lnTo>
                        <a:pt x="6" y="242"/>
                      </a:lnTo>
                      <a:lnTo>
                        <a:pt x="11" y="239"/>
                      </a:lnTo>
                      <a:lnTo>
                        <a:pt x="17" y="236"/>
                      </a:lnTo>
                      <a:lnTo>
                        <a:pt x="23" y="230"/>
                      </a:lnTo>
                      <a:lnTo>
                        <a:pt x="29" y="225"/>
                      </a:lnTo>
                      <a:lnTo>
                        <a:pt x="34" y="219"/>
                      </a:lnTo>
                      <a:lnTo>
                        <a:pt x="39" y="215"/>
                      </a:lnTo>
                      <a:lnTo>
                        <a:pt x="44" y="209"/>
                      </a:lnTo>
                      <a:lnTo>
                        <a:pt x="50" y="204"/>
                      </a:lnTo>
                      <a:lnTo>
                        <a:pt x="56" y="200"/>
                      </a:lnTo>
                      <a:lnTo>
                        <a:pt x="60" y="194"/>
                      </a:lnTo>
                      <a:lnTo>
                        <a:pt x="63" y="189"/>
                      </a:lnTo>
                      <a:lnTo>
                        <a:pt x="67" y="185"/>
                      </a:lnTo>
                      <a:lnTo>
                        <a:pt x="70" y="182"/>
                      </a:lnTo>
                      <a:lnTo>
                        <a:pt x="71" y="179"/>
                      </a:lnTo>
                      <a:lnTo>
                        <a:pt x="72" y="177"/>
                      </a:lnTo>
                      <a:lnTo>
                        <a:pt x="74" y="173"/>
                      </a:lnTo>
                      <a:lnTo>
                        <a:pt x="77" y="170"/>
                      </a:lnTo>
                      <a:lnTo>
                        <a:pt x="78" y="167"/>
                      </a:lnTo>
                      <a:lnTo>
                        <a:pt x="81" y="164"/>
                      </a:lnTo>
                      <a:lnTo>
                        <a:pt x="86" y="161"/>
                      </a:lnTo>
                      <a:lnTo>
                        <a:pt x="89" y="158"/>
                      </a:lnTo>
                      <a:lnTo>
                        <a:pt x="93" y="155"/>
                      </a:lnTo>
                      <a:lnTo>
                        <a:pt x="97" y="152"/>
                      </a:lnTo>
                      <a:lnTo>
                        <a:pt x="100" y="150"/>
                      </a:lnTo>
                      <a:lnTo>
                        <a:pt x="104" y="147"/>
                      </a:lnTo>
                      <a:lnTo>
                        <a:pt x="108" y="147"/>
                      </a:lnTo>
                      <a:lnTo>
                        <a:pt x="113" y="144"/>
                      </a:lnTo>
                      <a:lnTo>
                        <a:pt x="117" y="143"/>
                      </a:lnTo>
                      <a:lnTo>
                        <a:pt x="120" y="143"/>
                      </a:lnTo>
                      <a:lnTo>
                        <a:pt x="125" y="141"/>
                      </a:lnTo>
                      <a:lnTo>
                        <a:pt x="128" y="140"/>
                      </a:lnTo>
                      <a:lnTo>
                        <a:pt x="131" y="138"/>
                      </a:lnTo>
                      <a:lnTo>
                        <a:pt x="136" y="137"/>
                      </a:lnTo>
                      <a:lnTo>
                        <a:pt x="140" y="135"/>
                      </a:lnTo>
                      <a:lnTo>
                        <a:pt x="144" y="132"/>
                      </a:lnTo>
                      <a:lnTo>
                        <a:pt x="149" y="129"/>
                      </a:lnTo>
                      <a:lnTo>
                        <a:pt x="153" y="126"/>
                      </a:lnTo>
                      <a:lnTo>
                        <a:pt x="158" y="123"/>
                      </a:lnTo>
                      <a:lnTo>
                        <a:pt x="161" y="122"/>
                      </a:lnTo>
                      <a:lnTo>
                        <a:pt x="166" y="119"/>
                      </a:lnTo>
                      <a:lnTo>
                        <a:pt x="169" y="117"/>
                      </a:lnTo>
                      <a:lnTo>
                        <a:pt x="172" y="115"/>
                      </a:lnTo>
                      <a:lnTo>
                        <a:pt x="174" y="114"/>
                      </a:lnTo>
                      <a:lnTo>
                        <a:pt x="176" y="112"/>
                      </a:lnTo>
                      <a:lnTo>
                        <a:pt x="177" y="111"/>
                      </a:lnTo>
                      <a:lnTo>
                        <a:pt x="177" y="111"/>
                      </a:lnTo>
                      <a:lnTo>
                        <a:pt x="177" y="110"/>
                      </a:lnTo>
                      <a:lnTo>
                        <a:pt x="180" y="108"/>
                      </a:lnTo>
                      <a:lnTo>
                        <a:pt x="183" y="107"/>
                      </a:lnTo>
                      <a:lnTo>
                        <a:pt x="185" y="105"/>
                      </a:lnTo>
                      <a:lnTo>
                        <a:pt x="192" y="98"/>
                      </a:lnTo>
                      <a:lnTo>
                        <a:pt x="196" y="89"/>
                      </a:lnTo>
                      <a:lnTo>
                        <a:pt x="199" y="82"/>
                      </a:lnTo>
                      <a:lnTo>
                        <a:pt x="202" y="75"/>
                      </a:lnTo>
                      <a:lnTo>
                        <a:pt x="202" y="69"/>
                      </a:lnTo>
                      <a:lnTo>
                        <a:pt x="202" y="66"/>
                      </a:lnTo>
                      <a:lnTo>
                        <a:pt x="202" y="63"/>
                      </a:lnTo>
                      <a:lnTo>
                        <a:pt x="202" y="62"/>
                      </a:lnTo>
                      <a:lnTo>
                        <a:pt x="202" y="62"/>
                      </a:lnTo>
                      <a:lnTo>
                        <a:pt x="206" y="60"/>
                      </a:lnTo>
                      <a:lnTo>
                        <a:pt x="210" y="58"/>
                      </a:lnTo>
                      <a:lnTo>
                        <a:pt x="215" y="57"/>
                      </a:lnTo>
                      <a:lnTo>
                        <a:pt x="221" y="54"/>
                      </a:lnTo>
                      <a:lnTo>
                        <a:pt x="224" y="52"/>
                      </a:lnTo>
                      <a:lnTo>
                        <a:pt x="227" y="51"/>
                      </a:lnTo>
                      <a:lnTo>
                        <a:pt x="229" y="51"/>
                      </a:lnTo>
                      <a:lnTo>
                        <a:pt x="226" y="57"/>
                      </a:lnTo>
                      <a:lnTo>
                        <a:pt x="224" y="62"/>
                      </a:lnTo>
                      <a:lnTo>
                        <a:pt x="224" y="68"/>
                      </a:lnTo>
                      <a:lnTo>
                        <a:pt x="224" y="72"/>
                      </a:lnTo>
                      <a:lnTo>
                        <a:pt x="224" y="74"/>
                      </a:lnTo>
                      <a:lnTo>
                        <a:pt x="227" y="71"/>
                      </a:lnTo>
                      <a:lnTo>
                        <a:pt x="232" y="65"/>
                      </a:lnTo>
                      <a:lnTo>
                        <a:pt x="238" y="54"/>
                      </a:lnTo>
                      <a:lnTo>
                        <a:pt x="242" y="44"/>
                      </a:lnTo>
                      <a:lnTo>
                        <a:pt x="246" y="35"/>
                      </a:lnTo>
                      <a:lnTo>
                        <a:pt x="249" y="29"/>
                      </a:lnTo>
                      <a:lnTo>
                        <a:pt x="252" y="27"/>
                      </a:lnTo>
                      <a:lnTo>
                        <a:pt x="254" y="25"/>
                      </a:lnTo>
                      <a:lnTo>
                        <a:pt x="254" y="27"/>
                      </a:lnTo>
                      <a:lnTo>
                        <a:pt x="254" y="28"/>
                      </a:lnTo>
                      <a:lnTo>
                        <a:pt x="254" y="30"/>
                      </a:lnTo>
                      <a:lnTo>
                        <a:pt x="252" y="35"/>
                      </a:lnTo>
                      <a:lnTo>
                        <a:pt x="251" y="39"/>
                      </a:lnTo>
                      <a:lnTo>
                        <a:pt x="249" y="45"/>
                      </a:lnTo>
                      <a:lnTo>
                        <a:pt x="248" y="49"/>
                      </a:lnTo>
                      <a:lnTo>
                        <a:pt x="248" y="52"/>
                      </a:lnTo>
                      <a:lnTo>
                        <a:pt x="246" y="55"/>
                      </a:lnTo>
                      <a:lnTo>
                        <a:pt x="246" y="58"/>
                      </a:lnTo>
                      <a:lnTo>
                        <a:pt x="246" y="58"/>
                      </a:lnTo>
                      <a:lnTo>
                        <a:pt x="252" y="54"/>
                      </a:lnTo>
                      <a:lnTo>
                        <a:pt x="256" y="48"/>
                      </a:lnTo>
                      <a:lnTo>
                        <a:pt x="260" y="44"/>
                      </a:lnTo>
                      <a:lnTo>
                        <a:pt x="265" y="39"/>
                      </a:lnTo>
                      <a:lnTo>
                        <a:pt x="268" y="36"/>
                      </a:lnTo>
                      <a:lnTo>
                        <a:pt x="269" y="33"/>
                      </a:lnTo>
                      <a:lnTo>
                        <a:pt x="272" y="32"/>
                      </a:lnTo>
                      <a:lnTo>
                        <a:pt x="272" y="30"/>
                      </a:lnTo>
                      <a:lnTo>
                        <a:pt x="260" y="5"/>
                      </a:lnTo>
                      <a:lnTo>
                        <a:pt x="262" y="5"/>
                      </a:lnTo>
                      <a:lnTo>
                        <a:pt x="263" y="3"/>
                      </a:lnTo>
                      <a:lnTo>
                        <a:pt x="265" y="2"/>
                      </a:lnTo>
                      <a:lnTo>
                        <a:pt x="266" y="2"/>
                      </a:lnTo>
                      <a:lnTo>
                        <a:pt x="269" y="0"/>
                      </a:lnTo>
                      <a:lnTo>
                        <a:pt x="272" y="0"/>
                      </a:lnTo>
                      <a:lnTo>
                        <a:pt x="274" y="0"/>
                      </a:lnTo>
                      <a:lnTo>
                        <a:pt x="275" y="0"/>
                      </a:lnTo>
                      <a:lnTo>
                        <a:pt x="285" y="3"/>
                      </a:lnTo>
                      <a:lnTo>
                        <a:pt x="293" y="6"/>
                      </a:lnTo>
                      <a:lnTo>
                        <a:pt x="302" y="9"/>
                      </a:lnTo>
                      <a:lnTo>
                        <a:pt x="311" y="12"/>
                      </a:lnTo>
                      <a:lnTo>
                        <a:pt x="320" y="14"/>
                      </a:lnTo>
                      <a:lnTo>
                        <a:pt x="326" y="14"/>
                      </a:lnTo>
                      <a:lnTo>
                        <a:pt x="334" y="15"/>
                      </a:lnTo>
                      <a:lnTo>
                        <a:pt x="341" y="15"/>
                      </a:lnTo>
                      <a:lnTo>
                        <a:pt x="347" y="15"/>
                      </a:lnTo>
                      <a:lnTo>
                        <a:pt x="351" y="14"/>
                      </a:lnTo>
                      <a:lnTo>
                        <a:pt x="356" y="14"/>
                      </a:lnTo>
                      <a:lnTo>
                        <a:pt x="361" y="12"/>
                      </a:lnTo>
                      <a:lnTo>
                        <a:pt x="364" y="12"/>
                      </a:lnTo>
                      <a:lnTo>
                        <a:pt x="365" y="12"/>
                      </a:lnTo>
                      <a:lnTo>
                        <a:pt x="367" y="11"/>
                      </a:lnTo>
                      <a:lnTo>
                        <a:pt x="368" y="11"/>
                      </a:lnTo>
                      <a:lnTo>
                        <a:pt x="385" y="14"/>
                      </a:lnTo>
                      <a:lnTo>
                        <a:pt x="385" y="14"/>
                      </a:lnTo>
                      <a:lnTo>
                        <a:pt x="386" y="15"/>
                      </a:lnTo>
                      <a:lnTo>
                        <a:pt x="389" y="17"/>
                      </a:lnTo>
                      <a:lnTo>
                        <a:pt x="391" y="18"/>
                      </a:lnTo>
                      <a:lnTo>
                        <a:pt x="394" y="21"/>
                      </a:lnTo>
                      <a:lnTo>
                        <a:pt x="397" y="24"/>
                      </a:lnTo>
                      <a:lnTo>
                        <a:pt x="398" y="27"/>
                      </a:lnTo>
                      <a:lnTo>
                        <a:pt x="401" y="29"/>
                      </a:lnTo>
                      <a:lnTo>
                        <a:pt x="406" y="47"/>
                      </a:lnTo>
                      <a:lnTo>
                        <a:pt x="413" y="59"/>
                      </a:lnTo>
                      <a:lnTo>
                        <a:pt x="418" y="71"/>
                      </a:lnTo>
                      <a:lnTo>
                        <a:pt x="425" y="80"/>
                      </a:lnTo>
                      <a:lnTo>
                        <a:pt x="433" y="85"/>
                      </a:lnTo>
                      <a:lnTo>
                        <a:pt x="439" y="90"/>
                      </a:lnTo>
                      <a:lnTo>
                        <a:pt x="446" y="93"/>
                      </a:lnTo>
                      <a:lnTo>
                        <a:pt x="452" y="95"/>
                      </a:lnTo>
                      <a:lnTo>
                        <a:pt x="458" y="95"/>
                      </a:lnTo>
                      <a:lnTo>
                        <a:pt x="464" y="93"/>
                      </a:lnTo>
                      <a:lnTo>
                        <a:pt x="470" y="93"/>
                      </a:lnTo>
                      <a:lnTo>
                        <a:pt x="475" y="92"/>
                      </a:lnTo>
                      <a:lnTo>
                        <a:pt x="478" y="89"/>
                      </a:lnTo>
                      <a:lnTo>
                        <a:pt x="480" y="89"/>
                      </a:lnTo>
                      <a:lnTo>
                        <a:pt x="481" y="88"/>
                      </a:lnTo>
                      <a:lnTo>
                        <a:pt x="482" y="87"/>
                      </a:lnTo>
                      <a:lnTo>
                        <a:pt x="484" y="87"/>
                      </a:lnTo>
                      <a:lnTo>
                        <a:pt x="487" y="87"/>
                      </a:lnTo>
                      <a:lnTo>
                        <a:pt x="491" y="87"/>
                      </a:lnTo>
                      <a:lnTo>
                        <a:pt x="497" y="87"/>
                      </a:lnTo>
                      <a:lnTo>
                        <a:pt x="503" y="87"/>
                      </a:lnTo>
                      <a:lnTo>
                        <a:pt x="508" y="87"/>
                      </a:lnTo>
                      <a:lnTo>
                        <a:pt x="511" y="87"/>
                      </a:lnTo>
                      <a:lnTo>
                        <a:pt x="512" y="87"/>
                      </a:lnTo>
                      <a:lnTo>
                        <a:pt x="506" y="102"/>
                      </a:lnTo>
                      <a:lnTo>
                        <a:pt x="505" y="114"/>
                      </a:lnTo>
                      <a:lnTo>
                        <a:pt x="505" y="120"/>
                      </a:lnTo>
                      <a:lnTo>
                        <a:pt x="505" y="125"/>
                      </a:lnTo>
                      <a:lnTo>
                        <a:pt x="506" y="128"/>
                      </a:lnTo>
                      <a:lnTo>
                        <a:pt x="509" y="128"/>
                      </a:lnTo>
                      <a:lnTo>
                        <a:pt x="511" y="129"/>
                      </a:lnTo>
                      <a:lnTo>
                        <a:pt x="512" y="129"/>
                      </a:lnTo>
                      <a:lnTo>
                        <a:pt x="521" y="137"/>
                      </a:lnTo>
                      <a:lnTo>
                        <a:pt x="529" y="143"/>
                      </a:lnTo>
                      <a:lnTo>
                        <a:pt x="533" y="147"/>
                      </a:lnTo>
                      <a:lnTo>
                        <a:pt x="535" y="150"/>
                      </a:lnTo>
                      <a:lnTo>
                        <a:pt x="536" y="153"/>
                      </a:lnTo>
                      <a:lnTo>
                        <a:pt x="535" y="156"/>
                      </a:lnTo>
                      <a:lnTo>
                        <a:pt x="535" y="158"/>
                      </a:lnTo>
                      <a:lnTo>
                        <a:pt x="533" y="158"/>
                      </a:lnTo>
                      <a:lnTo>
                        <a:pt x="529" y="170"/>
                      </a:lnTo>
                      <a:lnTo>
                        <a:pt x="527" y="177"/>
                      </a:lnTo>
                      <a:lnTo>
                        <a:pt x="527" y="183"/>
                      </a:lnTo>
                      <a:lnTo>
                        <a:pt x="530" y="186"/>
                      </a:lnTo>
                      <a:lnTo>
                        <a:pt x="535" y="189"/>
                      </a:lnTo>
                      <a:lnTo>
                        <a:pt x="539" y="189"/>
                      </a:lnTo>
                      <a:lnTo>
                        <a:pt x="542" y="189"/>
                      </a:lnTo>
                      <a:lnTo>
                        <a:pt x="544" y="189"/>
                      </a:lnTo>
                      <a:lnTo>
                        <a:pt x="553" y="189"/>
                      </a:lnTo>
                      <a:lnTo>
                        <a:pt x="557" y="191"/>
                      </a:lnTo>
                      <a:lnTo>
                        <a:pt x="559" y="192"/>
                      </a:lnTo>
                      <a:lnTo>
                        <a:pt x="557" y="194"/>
                      </a:lnTo>
                      <a:lnTo>
                        <a:pt x="554" y="195"/>
                      </a:lnTo>
                      <a:lnTo>
                        <a:pt x="551" y="197"/>
                      </a:lnTo>
                      <a:lnTo>
                        <a:pt x="549" y="198"/>
                      </a:lnTo>
                      <a:lnTo>
                        <a:pt x="549" y="198"/>
                      </a:lnTo>
                      <a:lnTo>
                        <a:pt x="549" y="198"/>
                      </a:lnTo>
                      <a:lnTo>
                        <a:pt x="549" y="201"/>
                      </a:lnTo>
                      <a:lnTo>
                        <a:pt x="550" y="203"/>
                      </a:lnTo>
                      <a:lnTo>
                        <a:pt x="551" y="206"/>
                      </a:lnTo>
                      <a:lnTo>
                        <a:pt x="553" y="207"/>
                      </a:lnTo>
                      <a:lnTo>
                        <a:pt x="554" y="209"/>
                      </a:lnTo>
                      <a:lnTo>
                        <a:pt x="556" y="212"/>
                      </a:lnTo>
                      <a:lnTo>
                        <a:pt x="556" y="213"/>
                      </a:lnTo>
                      <a:lnTo>
                        <a:pt x="550" y="225"/>
                      </a:lnTo>
                      <a:lnTo>
                        <a:pt x="550" y="231"/>
                      </a:lnTo>
                      <a:lnTo>
                        <a:pt x="553" y="234"/>
                      </a:lnTo>
                      <a:lnTo>
                        <a:pt x="559" y="234"/>
                      </a:lnTo>
                      <a:lnTo>
                        <a:pt x="565" y="231"/>
                      </a:lnTo>
                      <a:lnTo>
                        <a:pt x="571" y="227"/>
                      </a:lnTo>
                      <a:lnTo>
                        <a:pt x="575" y="224"/>
                      </a:lnTo>
                      <a:lnTo>
                        <a:pt x="577" y="222"/>
                      </a:lnTo>
                      <a:lnTo>
                        <a:pt x="577" y="224"/>
                      </a:lnTo>
                      <a:lnTo>
                        <a:pt x="560" y="23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76" name="Freeform 68"/>
                <p:cNvSpPr>
                  <a:spLocks/>
                </p:cNvSpPr>
                <p:nvPr/>
              </p:nvSpPr>
              <p:spPr bwMode="auto">
                <a:xfrm>
                  <a:off x="5710238" y="2027238"/>
                  <a:ext cx="406400" cy="836613"/>
                </a:xfrm>
                <a:custGeom>
                  <a:avLst/>
                  <a:gdLst>
                    <a:gd name="T0" fmla="*/ 215 w 230"/>
                    <a:gd name="T1" fmla="*/ 30 h 488"/>
                    <a:gd name="T2" fmla="*/ 206 w 230"/>
                    <a:gd name="T3" fmla="*/ 54 h 488"/>
                    <a:gd name="T4" fmla="*/ 220 w 230"/>
                    <a:gd name="T5" fmla="*/ 66 h 488"/>
                    <a:gd name="T6" fmla="*/ 203 w 230"/>
                    <a:gd name="T7" fmla="*/ 74 h 488"/>
                    <a:gd name="T8" fmla="*/ 193 w 230"/>
                    <a:gd name="T9" fmla="*/ 94 h 488"/>
                    <a:gd name="T10" fmla="*/ 191 w 230"/>
                    <a:gd name="T11" fmla="*/ 124 h 488"/>
                    <a:gd name="T12" fmla="*/ 185 w 230"/>
                    <a:gd name="T13" fmla="*/ 140 h 488"/>
                    <a:gd name="T14" fmla="*/ 176 w 230"/>
                    <a:gd name="T15" fmla="*/ 123 h 488"/>
                    <a:gd name="T16" fmla="*/ 173 w 230"/>
                    <a:gd name="T17" fmla="*/ 96 h 488"/>
                    <a:gd name="T18" fmla="*/ 169 w 230"/>
                    <a:gd name="T19" fmla="*/ 105 h 488"/>
                    <a:gd name="T20" fmla="*/ 155 w 230"/>
                    <a:gd name="T21" fmla="*/ 121 h 488"/>
                    <a:gd name="T22" fmla="*/ 151 w 230"/>
                    <a:gd name="T23" fmla="*/ 126 h 488"/>
                    <a:gd name="T24" fmla="*/ 143 w 230"/>
                    <a:gd name="T25" fmla="*/ 142 h 488"/>
                    <a:gd name="T26" fmla="*/ 130 w 230"/>
                    <a:gd name="T27" fmla="*/ 159 h 488"/>
                    <a:gd name="T28" fmla="*/ 134 w 230"/>
                    <a:gd name="T29" fmla="*/ 180 h 488"/>
                    <a:gd name="T30" fmla="*/ 125 w 230"/>
                    <a:gd name="T31" fmla="*/ 213 h 488"/>
                    <a:gd name="T32" fmla="*/ 124 w 230"/>
                    <a:gd name="T33" fmla="*/ 234 h 488"/>
                    <a:gd name="T34" fmla="*/ 124 w 230"/>
                    <a:gd name="T35" fmla="*/ 255 h 488"/>
                    <a:gd name="T36" fmla="*/ 128 w 230"/>
                    <a:gd name="T37" fmla="*/ 280 h 488"/>
                    <a:gd name="T38" fmla="*/ 142 w 230"/>
                    <a:gd name="T39" fmla="*/ 309 h 488"/>
                    <a:gd name="T40" fmla="*/ 155 w 230"/>
                    <a:gd name="T41" fmla="*/ 349 h 488"/>
                    <a:gd name="T42" fmla="*/ 154 w 230"/>
                    <a:gd name="T43" fmla="*/ 400 h 488"/>
                    <a:gd name="T44" fmla="*/ 137 w 230"/>
                    <a:gd name="T45" fmla="*/ 439 h 488"/>
                    <a:gd name="T46" fmla="*/ 128 w 230"/>
                    <a:gd name="T47" fmla="*/ 459 h 488"/>
                    <a:gd name="T48" fmla="*/ 103 w 230"/>
                    <a:gd name="T49" fmla="*/ 478 h 488"/>
                    <a:gd name="T50" fmla="*/ 71 w 230"/>
                    <a:gd name="T51" fmla="*/ 486 h 488"/>
                    <a:gd name="T52" fmla="*/ 65 w 230"/>
                    <a:gd name="T53" fmla="*/ 477 h 488"/>
                    <a:gd name="T54" fmla="*/ 53 w 230"/>
                    <a:gd name="T55" fmla="*/ 451 h 488"/>
                    <a:gd name="T56" fmla="*/ 43 w 230"/>
                    <a:gd name="T57" fmla="*/ 435 h 488"/>
                    <a:gd name="T58" fmla="*/ 35 w 230"/>
                    <a:gd name="T59" fmla="*/ 411 h 488"/>
                    <a:gd name="T60" fmla="*/ 34 w 230"/>
                    <a:gd name="T61" fmla="*/ 361 h 488"/>
                    <a:gd name="T62" fmla="*/ 25 w 230"/>
                    <a:gd name="T63" fmla="*/ 339 h 488"/>
                    <a:gd name="T64" fmla="*/ 26 w 230"/>
                    <a:gd name="T65" fmla="*/ 293 h 488"/>
                    <a:gd name="T66" fmla="*/ 32 w 230"/>
                    <a:gd name="T67" fmla="*/ 271 h 488"/>
                    <a:gd name="T68" fmla="*/ 32 w 230"/>
                    <a:gd name="T69" fmla="*/ 234 h 488"/>
                    <a:gd name="T70" fmla="*/ 41 w 230"/>
                    <a:gd name="T71" fmla="*/ 217 h 488"/>
                    <a:gd name="T72" fmla="*/ 44 w 230"/>
                    <a:gd name="T73" fmla="*/ 175 h 488"/>
                    <a:gd name="T74" fmla="*/ 56 w 230"/>
                    <a:gd name="T75" fmla="*/ 145 h 488"/>
                    <a:gd name="T76" fmla="*/ 61 w 230"/>
                    <a:gd name="T77" fmla="*/ 129 h 488"/>
                    <a:gd name="T78" fmla="*/ 71 w 230"/>
                    <a:gd name="T79" fmla="*/ 104 h 488"/>
                    <a:gd name="T80" fmla="*/ 59 w 230"/>
                    <a:gd name="T81" fmla="*/ 105 h 488"/>
                    <a:gd name="T82" fmla="*/ 46 w 230"/>
                    <a:gd name="T83" fmla="*/ 135 h 488"/>
                    <a:gd name="T84" fmla="*/ 28 w 230"/>
                    <a:gd name="T85" fmla="*/ 148 h 488"/>
                    <a:gd name="T86" fmla="*/ 14 w 230"/>
                    <a:gd name="T87" fmla="*/ 171 h 488"/>
                    <a:gd name="T88" fmla="*/ 0 w 230"/>
                    <a:gd name="T89" fmla="*/ 174 h 488"/>
                    <a:gd name="T90" fmla="*/ 10 w 230"/>
                    <a:gd name="T91" fmla="*/ 148 h 488"/>
                    <a:gd name="T92" fmla="*/ 28 w 230"/>
                    <a:gd name="T93" fmla="*/ 120 h 488"/>
                    <a:gd name="T94" fmla="*/ 32 w 230"/>
                    <a:gd name="T95" fmla="*/ 104 h 488"/>
                    <a:gd name="T96" fmla="*/ 49 w 230"/>
                    <a:gd name="T97" fmla="*/ 74 h 488"/>
                    <a:gd name="T98" fmla="*/ 61 w 230"/>
                    <a:gd name="T99" fmla="*/ 54 h 488"/>
                    <a:gd name="T100" fmla="*/ 68 w 230"/>
                    <a:gd name="T101" fmla="*/ 31 h 488"/>
                    <a:gd name="T102" fmla="*/ 67 w 230"/>
                    <a:gd name="T103" fmla="*/ 49 h 488"/>
                    <a:gd name="T104" fmla="*/ 98 w 230"/>
                    <a:gd name="T105" fmla="*/ 33 h 488"/>
                    <a:gd name="T106" fmla="*/ 91 w 230"/>
                    <a:gd name="T107" fmla="*/ 48 h 488"/>
                    <a:gd name="T108" fmla="*/ 97 w 230"/>
                    <a:gd name="T109" fmla="*/ 52 h 488"/>
                    <a:gd name="T110" fmla="*/ 115 w 230"/>
                    <a:gd name="T111" fmla="*/ 35 h 488"/>
                    <a:gd name="T112" fmla="*/ 124 w 230"/>
                    <a:gd name="T113" fmla="*/ 18 h 488"/>
                    <a:gd name="T114" fmla="*/ 202 w 230"/>
                    <a:gd name="T115" fmla="*/ 2 h 488"/>
                    <a:gd name="T116" fmla="*/ 217 w 230"/>
                    <a:gd name="T117" fmla="*/ 12 h 4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30" h="488">
                      <a:moveTo>
                        <a:pt x="229" y="27"/>
                      </a:moveTo>
                      <a:lnTo>
                        <a:pt x="229" y="27"/>
                      </a:lnTo>
                      <a:lnTo>
                        <a:pt x="229" y="27"/>
                      </a:lnTo>
                      <a:lnTo>
                        <a:pt x="224" y="30"/>
                      </a:lnTo>
                      <a:lnTo>
                        <a:pt x="224" y="30"/>
                      </a:lnTo>
                      <a:lnTo>
                        <a:pt x="215" y="28"/>
                      </a:lnTo>
                      <a:lnTo>
                        <a:pt x="215" y="30"/>
                      </a:lnTo>
                      <a:lnTo>
                        <a:pt x="215" y="32"/>
                      </a:lnTo>
                      <a:lnTo>
                        <a:pt x="215" y="35"/>
                      </a:lnTo>
                      <a:lnTo>
                        <a:pt x="215" y="36"/>
                      </a:lnTo>
                      <a:lnTo>
                        <a:pt x="209" y="41"/>
                      </a:lnTo>
                      <a:lnTo>
                        <a:pt x="206" y="45"/>
                      </a:lnTo>
                      <a:lnTo>
                        <a:pt x="205" y="49"/>
                      </a:lnTo>
                      <a:lnTo>
                        <a:pt x="206" y="54"/>
                      </a:lnTo>
                      <a:lnTo>
                        <a:pt x="208" y="58"/>
                      </a:lnTo>
                      <a:lnTo>
                        <a:pt x="211" y="61"/>
                      </a:lnTo>
                      <a:lnTo>
                        <a:pt x="212" y="63"/>
                      </a:lnTo>
                      <a:lnTo>
                        <a:pt x="214" y="64"/>
                      </a:lnTo>
                      <a:lnTo>
                        <a:pt x="217" y="64"/>
                      </a:lnTo>
                      <a:lnTo>
                        <a:pt x="220" y="65"/>
                      </a:lnTo>
                      <a:lnTo>
                        <a:pt x="220" y="66"/>
                      </a:lnTo>
                      <a:lnTo>
                        <a:pt x="220" y="68"/>
                      </a:lnTo>
                      <a:lnTo>
                        <a:pt x="220" y="69"/>
                      </a:lnTo>
                      <a:lnTo>
                        <a:pt x="218" y="71"/>
                      </a:lnTo>
                      <a:lnTo>
                        <a:pt x="217" y="71"/>
                      </a:lnTo>
                      <a:lnTo>
                        <a:pt x="217" y="72"/>
                      </a:lnTo>
                      <a:lnTo>
                        <a:pt x="209" y="72"/>
                      </a:lnTo>
                      <a:lnTo>
                        <a:pt x="203" y="74"/>
                      </a:lnTo>
                      <a:lnTo>
                        <a:pt x="199" y="77"/>
                      </a:lnTo>
                      <a:lnTo>
                        <a:pt x="196" y="79"/>
                      </a:lnTo>
                      <a:lnTo>
                        <a:pt x="194" y="84"/>
                      </a:lnTo>
                      <a:lnTo>
                        <a:pt x="191" y="87"/>
                      </a:lnTo>
                      <a:lnTo>
                        <a:pt x="191" y="88"/>
                      </a:lnTo>
                      <a:lnTo>
                        <a:pt x="191" y="90"/>
                      </a:lnTo>
                      <a:lnTo>
                        <a:pt x="193" y="94"/>
                      </a:lnTo>
                      <a:lnTo>
                        <a:pt x="193" y="99"/>
                      </a:lnTo>
                      <a:lnTo>
                        <a:pt x="194" y="104"/>
                      </a:lnTo>
                      <a:lnTo>
                        <a:pt x="194" y="108"/>
                      </a:lnTo>
                      <a:lnTo>
                        <a:pt x="194" y="112"/>
                      </a:lnTo>
                      <a:lnTo>
                        <a:pt x="194" y="117"/>
                      </a:lnTo>
                      <a:lnTo>
                        <a:pt x="193" y="120"/>
                      </a:lnTo>
                      <a:lnTo>
                        <a:pt x="191" y="124"/>
                      </a:lnTo>
                      <a:lnTo>
                        <a:pt x="191" y="127"/>
                      </a:lnTo>
                      <a:lnTo>
                        <a:pt x="190" y="131"/>
                      </a:lnTo>
                      <a:lnTo>
                        <a:pt x="188" y="134"/>
                      </a:lnTo>
                      <a:lnTo>
                        <a:pt x="188" y="135"/>
                      </a:lnTo>
                      <a:lnTo>
                        <a:pt x="187" y="138"/>
                      </a:lnTo>
                      <a:lnTo>
                        <a:pt x="187" y="138"/>
                      </a:lnTo>
                      <a:lnTo>
                        <a:pt x="185" y="140"/>
                      </a:lnTo>
                      <a:lnTo>
                        <a:pt x="185" y="140"/>
                      </a:lnTo>
                      <a:lnTo>
                        <a:pt x="179" y="138"/>
                      </a:lnTo>
                      <a:lnTo>
                        <a:pt x="173" y="137"/>
                      </a:lnTo>
                      <a:lnTo>
                        <a:pt x="173" y="135"/>
                      </a:lnTo>
                      <a:lnTo>
                        <a:pt x="175" y="132"/>
                      </a:lnTo>
                      <a:lnTo>
                        <a:pt x="175" y="127"/>
                      </a:lnTo>
                      <a:lnTo>
                        <a:pt x="176" y="123"/>
                      </a:lnTo>
                      <a:lnTo>
                        <a:pt x="178" y="117"/>
                      </a:lnTo>
                      <a:lnTo>
                        <a:pt x="178" y="111"/>
                      </a:lnTo>
                      <a:lnTo>
                        <a:pt x="178" y="107"/>
                      </a:lnTo>
                      <a:lnTo>
                        <a:pt x="178" y="105"/>
                      </a:lnTo>
                      <a:lnTo>
                        <a:pt x="176" y="99"/>
                      </a:lnTo>
                      <a:lnTo>
                        <a:pt x="175" y="97"/>
                      </a:lnTo>
                      <a:lnTo>
                        <a:pt x="173" y="96"/>
                      </a:lnTo>
                      <a:lnTo>
                        <a:pt x="172" y="97"/>
                      </a:lnTo>
                      <a:lnTo>
                        <a:pt x="172" y="98"/>
                      </a:lnTo>
                      <a:lnTo>
                        <a:pt x="170" y="101"/>
                      </a:lnTo>
                      <a:lnTo>
                        <a:pt x="170" y="102"/>
                      </a:lnTo>
                      <a:lnTo>
                        <a:pt x="170" y="102"/>
                      </a:lnTo>
                      <a:lnTo>
                        <a:pt x="169" y="104"/>
                      </a:lnTo>
                      <a:lnTo>
                        <a:pt x="169" y="105"/>
                      </a:lnTo>
                      <a:lnTo>
                        <a:pt x="167" y="109"/>
                      </a:lnTo>
                      <a:lnTo>
                        <a:pt x="165" y="112"/>
                      </a:lnTo>
                      <a:lnTo>
                        <a:pt x="163" y="117"/>
                      </a:lnTo>
                      <a:lnTo>
                        <a:pt x="163" y="120"/>
                      </a:lnTo>
                      <a:lnTo>
                        <a:pt x="161" y="123"/>
                      </a:lnTo>
                      <a:lnTo>
                        <a:pt x="160" y="123"/>
                      </a:lnTo>
                      <a:lnTo>
                        <a:pt x="155" y="121"/>
                      </a:lnTo>
                      <a:lnTo>
                        <a:pt x="152" y="121"/>
                      </a:lnTo>
                      <a:lnTo>
                        <a:pt x="151" y="123"/>
                      </a:lnTo>
                      <a:lnTo>
                        <a:pt x="151" y="123"/>
                      </a:lnTo>
                      <a:lnTo>
                        <a:pt x="151" y="124"/>
                      </a:lnTo>
                      <a:lnTo>
                        <a:pt x="151" y="124"/>
                      </a:lnTo>
                      <a:lnTo>
                        <a:pt x="151" y="126"/>
                      </a:lnTo>
                      <a:lnTo>
                        <a:pt x="151" y="126"/>
                      </a:lnTo>
                      <a:lnTo>
                        <a:pt x="145" y="129"/>
                      </a:lnTo>
                      <a:lnTo>
                        <a:pt x="145" y="129"/>
                      </a:lnTo>
                      <a:lnTo>
                        <a:pt x="145" y="129"/>
                      </a:lnTo>
                      <a:lnTo>
                        <a:pt x="145" y="132"/>
                      </a:lnTo>
                      <a:lnTo>
                        <a:pt x="143" y="135"/>
                      </a:lnTo>
                      <a:lnTo>
                        <a:pt x="143" y="140"/>
                      </a:lnTo>
                      <a:lnTo>
                        <a:pt x="143" y="142"/>
                      </a:lnTo>
                      <a:lnTo>
                        <a:pt x="143" y="144"/>
                      </a:lnTo>
                      <a:lnTo>
                        <a:pt x="143" y="145"/>
                      </a:lnTo>
                      <a:lnTo>
                        <a:pt x="137" y="148"/>
                      </a:lnTo>
                      <a:lnTo>
                        <a:pt x="134" y="151"/>
                      </a:lnTo>
                      <a:lnTo>
                        <a:pt x="133" y="154"/>
                      </a:lnTo>
                      <a:lnTo>
                        <a:pt x="132" y="156"/>
                      </a:lnTo>
                      <a:lnTo>
                        <a:pt x="130" y="159"/>
                      </a:lnTo>
                      <a:lnTo>
                        <a:pt x="132" y="162"/>
                      </a:lnTo>
                      <a:lnTo>
                        <a:pt x="132" y="162"/>
                      </a:lnTo>
                      <a:lnTo>
                        <a:pt x="133" y="164"/>
                      </a:lnTo>
                      <a:lnTo>
                        <a:pt x="134" y="167"/>
                      </a:lnTo>
                      <a:lnTo>
                        <a:pt x="134" y="171"/>
                      </a:lnTo>
                      <a:lnTo>
                        <a:pt x="134" y="175"/>
                      </a:lnTo>
                      <a:lnTo>
                        <a:pt x="134" y="180"/>
                      </a:lnTo>
                      <a:lnTo>
                        <a:pt x="133" y="184"/>
                      </a:lnTo>
                      <a:lnTo>
                        <a:pt x="132" y="190"/>
                      </a:lnTo>
                      <a:lnTo>
                        <a:pt x="130" y="194"/>
                      </a:lnTo>
                      <a:lnTo>
                        <a:pt x="130" y="198"/>
                      </a:lnTo>
                      <a:lnTo>
                        <a:pt x="128" y="204"/>
                      </a:lnTo>
                      <a:lnTo>
                        <a:pt x="127" y="208"/>
                      </a:lnTo>
                      <a:lnTo>
                        <a:pt x="125" y="213"/>
                      </a:lnTo>
                      <a:lnTo>
                        <a:pt x="124" y="217"/>
                      </a:lnTo>
                      <a:lnTo>
                        <a:pt x="122" y="220"/>
                      </a:lnTo>
                      <a:lnTo>
                        <a:pt x="121" y="223"/>
                      </a:lnTo>
                      <a:lnTo>
                        <a:pt x="121" y="225"/>
                      </a:lnTo>
                      <a:lnTo>
                        <a:pt x="121" y="225"/>
                      </a:lnTo>
                      <a:lnTo>
                        <a:pt x="122" y="228"/>
                      </a:lnTo>
                      <a:lnTo>
                        <a:pt x="124" y="234"/>
                      </a:lnTo>
                      <a:lnTo>
                        <a:pt x="125" y="238"/>
                      </a:lnTo>
                      <a:lnTo>
                        <a:pt x="125" y="243"/>
                      </a:lnTo>
                      <a:lnTo>
                        <a:pt x="127" y="247"/>
                      </a:lnTo>
                      <a:lnTo>
                        <a:pt x="127" y="250"/>
                      </a:lnTo>
                      <a:lnTo>
                        <a:pt x="127" y="253"/>
                      </a:lnTo>
                      <a:lnTo>
                        <a:pt x="127" y="253"/>
                      </a:lnTo>
                      <a:lnTo>
                        <a:pt x="124" y="255"/>
                      </a:lnTo>
                      <a:lnTo>
                        <a:pt x="122" y="256"/>
                      </a:lnTo>
                      <a:lnTo>
                        <a:pt x="121" y="259"/>
                      </a:lnTo>
                      <a:lnTo>
                        <a:pt x="121" y="261"/>
                      </a:lnTo>
                      <a:lnTo>
                        <a:pt x="122" y="266"/>
                      </a:lnTo>
                      <a:lnTo>
                        <a:pt x="124" y="270"/>
                      </a:lnTo>
                      <a:lnTo>
                        <a:pt x="125" y="276"/>
                      </a:lnTo>
                      <a:lnTo>
                        <a:pt x="128" y="280"/>
                      </a:lnTo>
                      <a:lnTo>
                        <a:pt x="130" y="286"/>
                      </a:lnTo>
                      <a:lnTo>
                        <a:pt x="132" y="291"/>
                      </a:lnTo>
                      <a:lnTo>
                        <a:pt x="134" y="296"/>
                      </a:lnTo>
                      <a:lnTo>
                        <a:pt x="137" y="300"/>
                      </a:lnTo>
                      <a:lnTo>
                        <a:pt x="139" y="303"/>
                      </a:lnTo>
                      <a:lnTo>
                        <a:pt x="140" y="306"/>
                      </a:lnTo>
                      <a:lnTo>
                        <a:pt x="142" y="309"/>
                      </a:lnTo>
                      <a:lnTo>
                        <a:pt x="143" y="309"/>
                      </a:lnTo>
                      <a:lnTo>
                        <a:pt x="146" y="313"/>
                      </a:lnTo>
                      <a:lnTo>
                        <a:pt x="149" y="319"/>
                      </a:lnTo>
                      <a:lnTo>
                        <a:pt x="151" y="326"/>
                      </a:lnTo>
                      <a:lnTo>
                        <a:pt x="154" y="333"/>
                      </a:lnTo>
                      <a:lnTo>
                        <a:pt x="154" y="340"/>
                      </a:lnTo>
                      <a:lnTo>
                        <a:pt x="155" y="349"/>
                      </a:lnTo>
                      <a:lnTo>
                        <a:pt x="155" y="357"/>
                      </a:lnTo>
                      <a:lnTo>
                        <a:pt x="155" y="366"/>
                      </a:lnTo>
                      <a:lnTo>
                        <a:pt x="155" y="375"/>
                      </a:lnTo>
                      <a:lnTo>
                        <a:pt x="155" y="382"/>
                      </a:lnTo>
                      <a:lnTo>
                        <a:pt x="155" y="389"/>
                      </a:lnTo>
                      <a:lnTo>
                        <a:pt x="154" y="396"/>
                      </a:lnTo>
                      <a:lnTo>
                        <a:pt x="154" y="400"/>
                      </a:lnTo>
                      <a:lnTo>
                        <a:pt x="152" y="405"/>
                      </a:lnTo>
                      <a:lnTo>
                        <a:pt x="152" y="408"/>
                      </a:lnTo>
                      <a:lnTo>
                        <a:pt x="152" y="409"/>
                      </a:lnTo>
                      <a:lnTo>
                        <a:pt x="145" y="420"/>
                      </a:lnTo>
                      <a:lnTo>
                        <a:pt x="140" y="427"/>
                      </a:lnTo>
                      <a:lnTo>
                        <a:pt x="137" y="433"/>
                      </a:lnTo>
                      <a:lnTo>
                        <a:pt x="137" y="439"/>
                      </a:lnTo>
                      <a:lnTo>
                        <a:pt x="137" y="442"/>
                      </a:lnTo>
                      <a:lnTo>
                        <a:pt x="137" y="445"/>
                      </a:lnTo>
                      <a:lnTo>
                        <a:pt x="137" y="447"/>
                      </a:lnTo>
                      <a:lnTo>
                        <a:pt x="137" y="447"/>
                      </a:lnTo>
                      <a:lnTo>
                        <a:pt x="133" y="453"/>
                      </a:lnTo>
                      <a:lnTo>
                        <a:pt x="130" y="455"/>
                      </a:lnTo>
                      <a:lnTo>
                        <a:pt x="128" y="459"/>
                      </a:lnTo>
                      <a:lnTo>
                        <a:pt x="125" y="460"/>
                      </a:lnTo>
                      <a:lnTo>
                        <a:pt x="124" y="463"/>
                      </a:lnTo>
                      <a:lnTo>
                        <a:pt x="121" y="465"/>
                      </a:lnTo>
                      <a:lnTo>
                        <a:pt x="121" y="466"/>
                      </a:lnTo>
                      <a:lnTo>
                        <a:pt x="119" y="466"/>
                      </a:lnTo>
                      <a:lnTo>
                        <a:pt x="110" y="472"/>
                      </a:lnTo>
                      <a:lnTo>
                        <a:pt x="103" y="478"/>
                      </a:lnTo>
                      <a:lnTo>
                        <a:pt x="98" y="481"/>
                      </a:lnTo>
                      <a:lnTo>
                        <a:pt x="91" y="484"/>
                      </a:lnTo>
                      <a:lnTo>
                        <a:pt x="86" y="486"/>
                      </a:lnTo>
                      <a:lnTo>
                        <a:pt x="82" y="487"/>
                      </a:lnTo>
                      <a:lnTo>
                        <a:pt x="77" y="487"/>
                      </a:lnTo>
                      <a:lnTo>
                        <a:pt x="74" y="486"/>
                      </a:lnTo>
                      <a:lnTo>
                        <a:pt x="71" y="486"/>
                      </a:lnTo>
                      <a:lnTo>
                        <a:pt x="70" y="484"/>
                      </a:lnTo>
                      <a:lnTo>
                        <a:pt x="68" y="483"/>
                      </a:lnTo>
                      <a:lnTo>
                        <a:pt x="67" y="480"/>
                      </a:lnTo>
                      <a:lnTo>
                        <a:pt x="65" y="478"/>
                      </a:lnTo>
                      <a:lnTo>
                        <a:pt x="65" y="478"/>
                      </a:lnTo>
                      <a:lnTo>
                        <a:pt x="65" y="477"/>
                      </a:lnTo>
                      <a:lnTo>
                        <a:pt x="65" y="477"/>
                      </a:lnTo>
                      <a:lnTo>
                        <a:pt x="65" y="475"/>
                      </a:lnTo>
                      <a:lnTo>
                        <a:pt x="61" y="471"/>
                      </a:lnTo>
                      <a:lnTo>
                        <a:pt x="58" y="466"/>
                      </a:lnTo>
                      <a:lnTo>
                        <a:pt x="56" y="462"/>
                      </a:lnTo>
                      <a:lnTo>
                        <a:pt x="55" y="457"/>
                      </a:lnTo>
                      <a:lnTo>
                        <a:pt x="53" y="454"/>
                      </a:lnTo>
                      <a:lnTo>
                        <a:pt x="53" y="451"/>
                      </a:lnTo>
                      <a:lnTo>
                        <a:pt x="53" y="450"/>
                      </a:lnTo>
                      <a:lnTo>
                        <a:pt x="53" y="448"/>
                      </a:lnTo>
                      <a:lnTo>
                        <a:pt x="52" y="447"/>
                      </a:lnTo>
                      <a:lnTo>
                        <a:pt x="52" y="444"/>
                      </a:lnTo>
                      <a:lnTo>
                        <a:pt x="50" y="441"/>
                      </a:lnTo>
                      <a:lnTo>
                        <a:pt x="50" y="439"/>
                      </a:lnTo>
                      <a:lnTo>
                        <a:pt x="43" y="435"/>
                      </a:lnTo>
                      <a:lnTo>
                        <a:pt x="38" y="430"/>
                      </a:lnTo>
                      <a:lnTo>
                        <a:pt x="35" y="426"/>
                      </a:lnTo>
                      <a:lnTo>
                        <a:pt x="35" y="421"/>
                      </a:lnTo>
                      <a:lnTo>
                        <a:pt x="35" y="417"/>
                      </a:lnTo>
                      <a:lnTo>
                        <a:pt x="35" y="414"/>
                      </a:lnTo>
                      <a:lnTo>
                        <a:pt x="35" y="411"/>
                      </a:lnTo>
                      <a:lnTo>
                        <a:pt x="35" y="411"/>
                      </a:lnTo>
                      <a:lnTo>
                        <a:pt x="35" y="394"/>
                      </a:lnTo>
                      <a:lnTo>
                        <a:pt x="34" y="387"/>
                      </a:lnTo>
                      <a:lnTo>
                        <a:pt x="35" y="370"/>
                      </a:lnTo>
                      <a:lnTo>
                        <a:pt x="35" y="364"/>
                      </a:lnTo>
                      <a:lnTo>
                        <a:pt x="35" y="364"/>
                      </a:lnTo>
                      <a:lnTo>
                        <a:pt x="34" y="363"/>
                      </a:lnTo>
                      <a:lnTo>
                        <a:pt x="34" y="361"/>
                      </a:lnTo>
                      <a:lnTo>
                        <a:pt x="32" y="359"/>
                      </a:lnTo>
                      <a:lnTo>
                        <a:pt x="32" y="357"/>
                      </a:lnTo>
                      <a:lnTo>
                        <a:pt x="30" y="355"/>
                      </a:lnTo>
                      <a:lnTo>
                        <a:pt x="30" y="354"/>
                      </a:lnTo>
                      <a:lnTo>
                        <a:pt x="29" y="352"/>
                      </a:lnTo>
                      <a:lnTo>
                        <a:pt x="26" y="346"/>
                      </a:lnTo>
                      <a:lnTo>
                        <a:pt x="25" y="339"/>
                      </a:lnTo>
                      <a:lnTo>
                        <a:pt x="23" y="331"/>
                      </a:lnTo>
                      <a:lnTo>
                        <a:pt x="22" y="324"/>
                      </a:lnTo>
                      <a:lnTo>
                        <a:pt x="22" y="318"/>
                      </a:lnTo>
                      <a:lnTo>
                        <a:pt x="23" y="312"/>
                      </a:lnTo>
                      <a:lnTo>
                        <a:pt x="23" y="304"/>
                      </a:lnTo>
                      <a:lnTo>
                        <a:pt x="25" y="298"/>
                      </a:lnTo>
                      <a:lnTo>
                        <a:pt x="26" y="293"/>
                      </a:lnTo>
                      <a:lnTo>
                        <a:pt x="28" y="289"/>
                      </a:lnTo>
                      <a:lnTo>
                        <a:pt x="29" y="285"/>
                      </a:lnTo>
                      <a:lnTo>
                        <a:pt x="30" y="280"/>
                      </a:lnTo>
                      <a:lnTo>
                        <a:pt x="32" y="277"/>
                      </a:lnTo>
                      <a:lnTo>
                        <a:pt x="32" y="274"/>
                      </a:lnTo>
                      <a:lnTo>
                        <a:pt x="32" y="273"/>
                      </a:lnTo>
                      <a:lnTo>
                        <a:pt x="32" y="271"/>
                      </a:lnTo>
                      <a:lnTo>
                        <a:pt x="32" y="264"/>
                      </a:lnTo>
                      <a:lnTo>
                        <a:pt x="30" y="259"/>
                      </a:lnTo>
                      <a:lnTo>
                        <a:pt x="29" y="253"/>
                      </a:lnTo>
                      <a:lnTo>
                        <a:pt x="29" y="247"/>
                      </a:lnTo>
                      <a:lnTo>
                        <a:pt x="30" y="243"/>
                      </a:lnTo>
                      <a:lnTo>
                        <a:pt x="30" y="237"/>
                      </a:lnTo>
                      <a:lnTo>
                        <a:pt x="32" y="234"/>
                      </a:lnTo>
                      <a:lnTo>
                        <a:pt x="32" y="230"/>
                      </a:lnTo>
                      <a:lnTo>
                        <a:pt x="34" y="227"/>
                      </a:lnTo>
                      <a:lnTo>
                        <a:pt x="35" y="225"/>
                      </a:lnTo>
                      <a:lnTo>
                        <a:pt x="37" y="222"/>
                      </a:lnTo>
                      <a:lnTo>
                        <a:pt x="38" y="220"/>
                      </a:lnTo>
                      <a:lnTo>
                        <a:pt x="40" y="217"/>
                      </a:lnTo>
                      <a:lnTo>
                        <a:pt x="41" y="217"/>
                      </a:lnTo>
                      <a:lnTo>
                        <a:pt x="41" y="216"/>
                      </a:lnTo>
                      <a:lnTo>
                        <a:pt x="41" y="216"/>
                      </a:lnTo>
                      <a:lnTo>
                        <a:pt x="41" y="205"/>
                      </a:lnTo>
                      <a:lnTo>
                        <a:pt x="41" y="198"/>
                      </a:lnTo>
                      <a:lnTo>
                        <a:pt x="41" y="190"/>
                      </a:lnTo>
                      <a:lnTo>
                        <a:pt x="43" y="183"/>
                      </a:lnTo>
                      <a:lnTo>
                        <a:pt x="44" y="175"/>
                      </a:lnTo>
                      <a:lnTo>
                        <a:pt x="46" y="170"/>
                      </a:lnTo>
                      <a:lnTo>
                        <a:pt x="47" y="164"/>
                      </a:lnTo>
                      <a:lnTo>
                        <a:pt x="49" y="160"/>
                      </a:lnTo>
                      <a:lnTo>
                        <a:pt x="52" y="156"/>
                      </a:lnTo>
                      <a:lnTo>
                        <a:pt x="53" y="151"/>
                      </a:lnTo>
                      <a:lnTo>
                        <a:pt x="55" y="148"/>
                      </a:lnTo>
                      <a:lnTo>
                        <a:pt x="56" y="145"/>
                      </a:lnTo>
                      <a:lnTo>
                        <a:pt x="58" y="144"/>
                      </a:lnTo>
                      <a:lnTo>
                        <a:pt x="59" y="142"/>
                      </a:lnTo>
                      <a:lnTo>
                        <a:pt x="59" y="141"/>
                      </a:lnTo>
                      <a:lnTo>
                        <a:pt x="61" y="141"/>
                      </a:lnTo>
                      <a:lnTo>
                        <a:pt x="59" y="138"/>
                      </a:lnTo>
                      <a:lnTo>
                        <a:pt x="59" y="134"/>
                      </a:lnTo>
                      <a:lnTo>
                        <a:pt x="61" y="129"/>
                      </a:lnTo>
                      <a:lnTo>
                        <a:pt x="62" y="126"/>
                      </a:lnTo>
                      <a:lnTo>
                        <a:pt x="65" y="123"/>
                      </a:lnTo>
                      <a:lnTo>
                        <a:pt x="65" y="120"/>
                      </a:lnTo>
                      <a:lnTo>
                        <a:pt x="67" y="117"/>
                      </a:lnTo>
                      <a:lnTo>
                        <a:pt x="68" y="117"/>
                      </a:lnTo>
                      <a:lnTo>
                        <a:pt x="68" y="105"/>
                      </a:lnTo>
                      <a:lnTo>
                        <a:pt x="71" y="104"/>
                      </a:lnTo>
                      <a:lnTo>
                        <a:pt x="71" y="96"/>
                      </a:lnTo>
                      <a:lnTo>
                        <a:pt x="67" y="96"/>
                      </a:lnTo>
                      <a:lnTo>
                        <a:pt x="65" y="96"/>
                      </a:lnTo>
                      <a:lnTo>
                        <a:pt x="65" y="97"/>
                      </a:lnTo>
                      <a:lnTo>
                        <a:pt x="64" y="99"/>
                      </a:lnTo>
                      <a:lnTo>
                        <a:pt x="61" y="102"/>
                      </a:lnTo>
                      <a:lnTo>
                        <a:pt x="59" y="105"/>
                      </a:lnTo>
                      <a:lnTo>
                        <a:pt x="56" y="108"/>
                      </a:lnTo>
                      <a:lnTo>
                        <a:pt x="55" y="109"/>
                      </a:lnTo>
                      <a:lnTo>
                        <a:pt x="53" y="109"/>
                      </a:lnTo>
                      <a:lnTo>
                        <a:pt x="49" y="118"/>
                      </a:lnTo>
                      <a:lnTo>
                        <a:pt x="46" y="126"/>
                      </a:lnTo>
                      <a:lnTo>
                        <a:pt x="46" y="131"/>
                      </a:lnTo>
                      <a:lnTo>
                        <a:pt x="46" y="135"/>
                      </a:lnTo>
                      <a:lnTo>
                        <a:pt x="46" y="138"/>
                      </a:lnTo>
                      <a:lnTo>
                        <a:pt x="46" y="141"/>
                      </a:lnTo>
                      <a:lnTo>
                        <a:pt x="46" y="141"/>
                      </a:lnTo>
                      <a:lnTo>
                        <a:pt x="46" y="141"/>
                      </a:lnTo>
                      <a:lnTo>
                        <a:pt x="37" y="142"/>
                      </a:lnTo>
                      <a:lnTo>
                        <a:pt x="32" y="145"/>
                      </a:lnTo>
                      <a:lnTo>
                        <a:pt x="28" y="148"/>
                      </a:lnTo>
                      <a:lnTo>
                        <a:pt x="25" y="151"/>
                      </a:lnTo>
                      <a:lnTo>
                        <a:pt x="23" y="156"/>
                      </a:lnTo>
                      <a:lnTo>
                        <a:pt x="23" y="159"/>
                      </a:lnTo>
                      <a:lnTo>
                        <a:pt x="23" y="162"/>
                      </a:lnTo>
                      <a:lnTo>
                        <a:pt x="22" y="162"/>
                      </a:lnTo>
                      <a:lnTo>
                        <a:pt x="19" y="167"/>
                      </a:lnTo>
                      <a:lnTo>
                        <a:pt x="14" y="171"/>
                      </a:lnTo>
                      <a:lnTo>
                        <a:pt x="11" y="175"/>
                      </a:lnTo>
                      <a:lnTo>
                        <a:pt x="8" y="178"/>
                      </a:lnTo>
                      <a:lnTo>
                        <a:pt x="5" y="181"/>
                      </a:lnTo>
                      <a:lnTo>
                        <a:pt x="4" y="183"/>
                      </a:lnTo>
                      <a:lnTo>
                        <a:pt x="2" y="183"/>
                      </a:lnTo>
                      <a:lnTo>
                        <a:pt x="1" y="181"/>
                      </a:lnTo>
                      <a:lnTo>
                        <a:pt x="0" y="174"/>
                      </a:lnTo>
                      <a:lnTo>
                        <a:pt x="0" y="168"/>
                      </a:lnTo>
                      <a:lnTo>
                        <a:pt x="1" y="162"/>
                      </a:lnTo>
                      <a:lnTo>
                        <a:pt x="4" y="159"/>
                      </a:lnTo>
                      <a:lnTo>
                        <a:pt x="5" y="154"/>
                      </a:lnTo>
                      <a:lnTo>
                        <a:pt x="8" y="151"/>
                      </a:lnTo>
                      <a:lnTo>
                        <a:pt x="10" y="150"/>
                      </a:lnTo>
                      <a:lnTo>
                        <a:pt x="10" y="148"/>
                      </a:lnTo>
                      <a:lnTo>
                        <a:pt x="11" y="144"/>
                      </a:lnTo>
                      <a:lnTo>
                        <a:pt x="17" y="135"/>
                      </a:lnTo>
                      <a:lnTo>
                        <a:pt x="29" y="127"/>
                      </a:lnTo>
                      <a:lnTo>
                        <a:pt x="29" y="126"/>
                      </a:lnTo>
                      <a:lnTo>
                        <a:pt x="28" y="123"/>
                      </a:lnTo>
                      <a:lnTo>
                        <a:pt x="28" y="121"/>
                      </a:lnTo>
                      <a:lnTo>
                        <a:pt x="28" y="120"/>
                      </a:lnTo>
                      <a:lnTo>
                        <a:pt x="32" y="108"/>
                      </a:lnTo>
                      <a:lnTo>
                        <a:pt x="32" y="108"/>
                      </a:lnTo>
                      <a:lnTo>
                        <a:pt x="32" y="109"/>
                      </a:lnTo>
                      <a:lnTo>
                        <a:pt x="32" y="109"/>
                      </a:lnTo>
                      <a:lnTo>
                        <a:pt x="32" y="108"/>
                      </a:lnTo>
                      <a:lnTo>
                        <a:pt x="32" y="107"/>
                      </a:lnTo>
                      <a:lnTo>
                        <a:pt x="32" y="104"/>
                      </a:lnTo>
                      <a:lnTo>
                        <a:pt x="34" y="101"/>
                      </a:lnTo>
                      <a:lnTo>
                        <a:pt x="35" y="97"/>
                      </a:lnTo>
                      <a:lnTo>
                        <a:pt x="38" y="93"/>
                      </a:lnTo>
                      <a:lnTo>
                        <a:pt x="40" y="88"/>
                      </a:lnTo>
                      <a:lnTo>
                        <a:pt x="43" y="84"/>
                      </a:lnTo>
                      <a:lnTo>
                        <a:pt x="46" y="79"/>
                      </a:lnTo>
                      <a:lnTo>
                        <a:pt x="49" y="74"/>
                      </a:lnTo>
                      <a:lnTo>
                        <a:pt x="50" y="69"/>
                      </a:lnTo>
                      <a:lnTo>
                        <a:pt x="53" y="65"/>
                      </a:lnTo>
                      <a:lnTo>
                        <a:pt x="55" y="63"/>
                      </a:lnTo>
                      <a:lnTo>
                        <a:pt x="58" y="58"/>
                      </a:lnTo>
                      <a:lnTo>
                        <a:pt x="59" y="57"/>
                      </a:lnTo>
                      <a:lnTo>
                        <a:pt x="59" y="55"/>
                      </a:lnTo>
                      <a:lnTo>
                        <a:pt x="61" y="54"/>
                      </a:lnTo>
                      <a:lnTo>
                        <a:pt x="61" y="47"/>
                      </a:lnTo>
                      <a:lnTo>
                        <a:pt x="62" y="39"/>
                      </a:lnTo>
                      <a:lnTo>
                        <a:pt x="64" y="35"/>
                      </a:lnTo>
                      <a:lnTo>
                        <a:pt x="65" y="33"/>
                      </a:lnTo>
                      <a:lnTo>
                        <a:pt x="65" y="31"/>
                      </a:lnTo>
                      <a:lnTo>
                        <a:pt x="67" y="31"/>
                      </a:lnTo>
                      <a:lnTo>
                        <a:pt x="68" y="31"/>
                      </a:lnTo>
                      <a:lnTo>
                        <a:pt x="68" y="31"/>
                      </a:lnTo>
                      <a:lnTo>
                        <a:pt x="67" y="33"/>
                      </a:lnTo>
                      <a:lnTo>
                        <a:pt x="67" y="36"/>
                      </a:lnTo>
                      <a:lnTo>
                        <a:pt x="67" y="39"/>
                      </a:lnTo>
                      <a:lnTo>
                        <a:pt x="67" y="44"/>
                      </a:lnTo>
                      <a:lnTo>
                        <a:pt x="67" y="47"/>
                      </a:lnTo>
                      <a:lnTo>
                        <a:pt x="67" y="49"/>
                      </a:lnTo>
                      <a:lnTo>
                        <a:pt x="68" y="52"/>
                      </a:lnTo>
                      <a:lnTo>
                        <a:pt x="68" y="52"/>
                      </a:lnTo>
                      <a:lnTo>
                        <a:pt x="83" y="42"/>
                      </a:lnTo>
                      <a:lnTo>
                        <a:pt x="83" y="35"/>
                      </a:lnTo>
                      <a:lnTo>
                        <a:pt x="91" y="33"/>
                      </a:lnTo>
                      <a:lnTo>
                        <a:pt x="95" y="30"/>
                      </a:lnTo>
                      <a:lnTo>
                        <a:pt x="98" y="33"/>
                      </a:lnTo>
                      <a:lnTo>
                        <a:pt x="98" y="33"/>
                      </a:lnTo>
                      <a:lnTo>
                        <a:pt x="98" y="35"/>
                      </a:lnTo>
                      <a:lnTo>
                        <a:pt x="97" y="38"/>
                      </a:lnTo>
                      <a:lnTo>
                        <a:pt x="95" y="39"/>
                      </a:lnTo>
                      <a:lnTo>
                        <a:pt x="94" y="42"/>
                      </a:lnTo>
                      <a:lnTo>
                        <a:pt x="91" y="45"/>
                      </a:lnTo>
                      <a:lnTo>
                        <a:pt x="91" y="48"/>
                      </a:lnTo>
                      <a:lnTo>
                        <a:pt x="91" y="49"/>
                      </a:lnTo>
                      <a:lnTo>
                        <a:pt x="91" y="54"/>
                      </a:lnTo>
                      <a:lnTo>
                        <a:pt x="91" y="57"/>
                      </a:lnTo>
                      <a:lnTo>
                        <a:pt x="92" y="57"/>
                      </a:lnTo>
                      <a:lnTo>
                        <a:pt x="94" y="55"/>
                      </a:lnTo>
                      <a:lnTo>
                        <a:pt x="95" y="54"/>
                      </a:lnTo>
                      <a:lnTo>
                        <a:pt x="97" y="52"/>
                      </a:lnTo>
                      <a:lnTo>
                        <a:pt x="97" y="51"/>
                      </a:lnTo>
                      <a:lnTo>
                        <a:pt x="98" y="49"/>
                      </a:lnTo>
                      <a:lnTo>
                        <a:pt x="106" y="39"/>
                      </a:lnTo>
                      <a:lnTo>
                        <a:pt x="107" y="39"/>
                      </a:lnTo>
                      <a:lnTo>
                        <a:pt x="110" y="38"/>
                      </a:lnTo>
                      <a:lnTo>
                        <a:pt x="113" y="35"/>
                      </a:lnTo>
                      <a:lnTo>
                        <a:pt x="115" y="35"/>
                      </a:lnTo>
                      <a:lnTo>
                        <a:pt x="113" y="31"/>
                      </a:lnTo>
                      <a:lnTo>
                        <a:pt x="113" y="27"/>
                      </a:lnTo>
                      <a:lnTo>
                        <a:pt x="115" y="24"/>
                      </a:lnTo>
                      <a:lnTo>
                        <a:pt x="116" y="21"/>
                      </a:lnTo>
                      <a:lnTo>
                        <a:pt x="119" y="19"/>
                      </a:lnTo>
                      <a:lnTo>
                        <a:pt x="122" y="18"/>
                      </a:lnTo>
                      <a:lnTo>
                        <a:pt x="124" y="18"/>
                      </a:lnTo>
                      <a:lnTo>
                        <a:pt x="125" y="16"/>
                      </a:lnTo>
                      <a:lnTo>
                        <a:pt x="145" y="18"/>
                      </a:lnTo>
                      <a:lnTo>
                        <a:pt x="145" y="14"/>
                      </a:lnTo>
                      <a:lnTo>
                        <a:pt x="160" y="14"/>
                      </a:lnTo>
                      <a:lnTo>
                        <a:pt x="169" y="0"/>
                      </a:lnTo>
                      <a:lnTo>
                        <a:pt x="202" y="2"/>
                      </a:lnTo>
                      <a:lnTo>
                        <a:pt x="202" y="2"/>
                      </a:lnTo>
                      <a:lnTo>
                        <a:pt x="202" y="2"/>
                      </a:lnTo>
                      <a:lnTo>
                        <a:pt x="202" y="2"/>
                      </a:lnTo>
                      <a:lnTo>
                        <a:pt x="202" y="3"/>
                      </a:lnTo>
                      <a:lnTo>
                        <a:pt x="205" y="5"/>
                      </a:lnTo>
                      <a:lnTo>
                        <a:pt x="208" y="6"/>
                      </a:lnTo>
                      <a:lnTo>
                        <a:pt x="211" y="9"/>
                      </a:lnTo>
                      <a:lnTo>
                        <a:pt x="217" y="12"/>
                      </a:lnTo>
                      <a:lnTo>
                        <a:pt x="217" y="12"/>
                      </a:lnTo>
                      <a:lnTo>
                        <a:pt x="229" y="2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77" name="Freeform 69"/>
                <p:cNvSpPr>
                  <a:spLocks/>
                </p:cNvSpPr>
                <p:nvPr/>
              </p:nvSpPr>
              <p:spPr bwMode="auto">
                <a:xfrm>
                  <a:off x="5710238" y="2027238"/>
                  <a:ext cx="406400" cy="836613"/>
                </a:xfrm>
                <a:custGeom>
                  <a:avLst/>
                  <a:gdLst>
                    <a:gd name="T0" fmla="*/ 215 w 230"/>
                    <a:gd name="T1" fmla="*/ 30 h 488"/>
                    <a:gd name="T2" fmla="*/ 206 w 230"/>
                    <a:gd name="T3" fmla="*/ 54 h 488"/>
                    <a:gd name="T4" fmla="*/ 220 w 230"/>
                    <a:gd name="T5" fmla="*/ 66 h 488"/>
                    <a:gd name="T6" fmla="*/ 203 w 230"/>
                    <a:gd name="T7" fmla="*/ 74 h 488"/>
                    <a:gd name="T8" fmla="*/ 193 w 230"/>
                    <a:gd name="T9" fmla="*/ 94 h 488"/>
                    <a:gd name="T10" fmla="*/ 191 w 230"/>
                    <a:gd name="T11" fmla="*/ 127 h 488"/>
                    <a:gd name="T12" fmla="*/ 179 w 230"/>
                    <a:gd name="T13" fmla="*/ 138 h 488"/>
                    <a:gd name="T14" fmla="*/ 178 w 230"/>
                    <a:gd name="T15" fmla="*/ 111 h 488"/>
                    <a:gd name="T16" fmla="*/ 172 w 230"/>
                    <a:gd name="T17" fmla="*/ 98 h 488"/>
                    <a:gd name="T18" fmla="*/ 165 w 230"/>
                    <a:gd name="T19" fmla="*/ 112 h 488"/>
                    <a:gd name="T20" fmla="*/ 151 w 230"/>
                    <a:gd name="T21" fmla="*/ 123 h 488"/>
                    <a:gd name="T22" fmla="*/ 145 w 230"/>
                    <a:gd name="T23" fmla="*/ 129 h 488"/>
                    <a:gd name="T24" fmla="*/ 143 w 230"/>
                    <a:gd name="T25" fmla="*/ 145 h 488"/>
                    <a:gd name="T26" fmla="*/ 133 w 230"/>
                    <a:gd name="T27" fmla="*/ 164 h 488"/>
                    <a:gd name="T28" fmla="*/ 130 w 230"/>
                    <a:gd name="T29" fmla="*/ 194 h 488"/>
                    <a:gd name="T30" fmla="*/ 121 w 230"/>
                    <a:gd name="T31" fmla="*/ 225 h 488"/>
                    <a:gd name="T32" fmla="*/ 127 w 230"/>
                    <a:gd name="T33" fmla="*/ 250 h 488"/>
                    <a:gd name="T34" fmla="*/ 122 w 230"/>
                    <a:gd name="T35" fmla="*/ 266 h 488"/>
                    <a:gd name="T36" fmla="*/ 139 w 230"/>
                    <a:gd name="T37" fmla="*/ 303 h 488"/>
                    <a:gd name="T38" fmla="*/ 154 w 230"/>
                    <a:gd name="T39" fmla="*/ 333 h 488"/>
                    <a:gd name="T40" fmla="*/ 154 w 230"/>
                    <a:gd name="T41" fmla="*/ 396 h 488"/>
                    <a:gd name="T42" fmla="*/ 137 w 230"/>
                    <a:gd name="T43" fmla="*/ 433 h 488"/>
                    <a:gd name="T44" fmla="*/ 130 w 230"/>
                    <a:gd name="T45" fmla="*/ 455 h 488"/>
                    <a:gd name="T46" fmla="*/ 110 w 230"/>
                    <a:gd name="T47" fmla="*/ 472 h 488"/>
                    <a:gd name="T48" fmla="*/ 71 w 230"/>
                    <a:gd name="T49" fmla="*/ 486 h 488"/>
                    <a:gd name="T50" fmla="*/ 65 w 230"/>
                    <a:gd name="T51" fmla="*/ 475 h 488"/>
                    <a:gd name="T52" fmla="*/ 53 w 230"/>
                    <a:gd name="T53" fmla="*/ 450 h 488"/>
                    <a:gd name="T54" fmla="*/ 43 w 230"/>
                    <a:gd name="T55" fmla="*/ 435 h 488"/>
                    <a:gd name="T56" fmla="*/ 35 w 230"/>
                    <a:gd name="T57" fmla="*/ 394 h 488"/>
                    <a:gd name="T58" fmla="*/ 32 w 230"/>
                    <a:gd name="T59" fmla="*/ 359 h 488"/>
                    <a:gd name="T60" fmla="*/ 23 w 230"/>
                    <a:gd name="T61" fmla="*/ 331 h 488"/>
                    <a:gd name="T62" fmla="*/ 29 w 230"/>
                    <a:gd name="T63" fmla="*/ 285 h 488"/>
                    <a:gd name="T64" fmla="*/ 30 w 230"/>
                    <a:gd name="T65" fmla="*/ 259 h 488"/>
                    <a:gd name="T66" fmla="*/ 35 w 230"/>
                    <a:gd name="T67" fmla="*/ 225 h 488"/>
                    <a:gd name="T68" fmla="*/ 41 w 230"/>
                    <a:gd name="T69" fmla="*/ 205 h 488"/>
                    <a:gd name="T70" fmla="*/ 52 w 230"/>
                    <a:gd name="T71" fmla="*/ 156 h 488"/>
                    <a:gd name="T72" fmla="*/ 61 w 230"/>
                    <a:gd name="T73" fmla="*/ 141 h 488"/>
                    <a:gd name="T74" fmla="*/ 68 w 230"/>
                    <a:gd name="T75" fmla="*/ 117 h 488"/>
                    <a:gd name="T76" fmla="*/ 64 w 230"/>
                    <a:gd name="T77" fmla="*/ 99 h 488"/>
                    <a:gd name="T78" fmla="*/ 46 w 230"/>
                    <a:gd name="T79" fmla="*/ 126 h 488"/>
                    <a:gd name="T80" fmla="*/ 37 w 230"/>
                    <a:gd name="T81" fmla="*/ 142 h 488"/>
                    <a:gd name="T82" fmla="*/ 22 w 230"/>
                    <a:gd name="T83" fmla="*/ 162 h 488"/>
                    <a:gd name="T84" fmla="*/ 1 w 230"/>
                    <a:gd name="T85" fmla="*/ 181 h 488"/>
                    <a:gd name="T86" fmla="*/ 10 w 230"/>
                    <a:gd name="T87" fmla="*/ 150 h 488"/>
                    <a:gd name="T88" fmla="*/ 28 w 230"/>
                    <a:gd name="T89" fmla="*/ 121 h 488"/>
                    <a:gd name="T90" fmla="*/ 32 w 230"/>
                    <a:gd name="T91" fmla="*/ 108 h 488"/>
                    <a:gd name="T92" fmla="*/ 46 w 230"/>
                    <a:gd name="T93" fmla="*/ 79 h 488"/>
                    <a:gd name="T94" fmla="*/ 61 w 230"/>
                    <a:gd name="T95" fmla="*/ 54 h 488"/>
                    <a:gd name="T96" fmla="*/ 68 w 230"/>
                    <a:gd name="T97" fmla="*/ 31 h 488"/>
                    <a:gd name="T98" fmla="*/ 67 w 230"/>
                    <a:gd name="T99" fmla="*/ 49 h 488"/>
                    <a:gd name="T100" fmla="*/ 98 w 230"/>
                    <a:gd name="T101" fmla="*/ 33 h 488"/>
                    <a:gd name="T102" fmla="*/ 91 w 230"/>
                    <a:gd name="T103" fmla="*/ 49 h 488"/>
                    <a:gd name="T104" fmla="*/ 97 w 230"/>
                    <a:gd name="T105" fmla="*/ 51 h 488"/>
                    <a:gd name="T106" fmla="*/ 115 w 230"/>
                    <a:gd name="T107" fmla="*/ 35 h 488"/>
                    <a:gd name="T108" fmla="*/ 125 w 230"/>
                    <a:gd name="T109" fmla="*/ 16 h 488"/>
                    <a:gd name="T110" fmla="*/ 202 w 230"/>
                    <a:gd name="T111" fmla="*/ 2 h 488"/>
                    <a:gd name="T112" fmla="*/ 229 w 230"/>
                    <a:gd name="T113" fmla="*/ 27 h 4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30" h="488">
                      <a:moveTo>
                        <a:pt x="229" y="27"/>
                      </a:moveTo>
                      <a:lnTo>
                        <a:pt x="229" y="27"/>
                      </a:lnTo>
                      <a:lnTo>
                        <a:pt x="229" y="27"/>
                      </a:lnTo>
                      <a:lnTo>
                        <a:pt x="224" y="30"/>
                      </a:lnTo>
                      <a:lnTo>
                        <a:pt x="224" y="30"/>
                      </a:lnTo>
                      <a:lnTo>
                        <a:pt x="215" y="28"/>
                      </a:lnTo>
                      <a:lnTo>
                        <a:pt x="215" y="28"/>
                      </a:lnTo>
                      <a:lnTo>
                        <a:pt x="215" y="30"/>
                      </a:lnTo>
                      <a:lnTo>
                        <a:pt x="215" y="32"/>
                      </a:lnTo>
                      <a:lnTo>
                        <a:pt x="215" y="35"/>
                      </a:lnTo>
                      <a:lnTo>
                        <a:pt x="215" y="36"/>
                      </a:lnTo>
                      <a:lnTo>
                        <a:pt x="215" y="36"/>
                      </a:lnTo>
                      <a:lnTo>
                        <a:pt x="209" y="41"/>
                      </a:lnTo>
                      <a:lnTo>
                        <a:pt x="206" y="45"/>
                      </a:lnTo>
                      <a:lnTo>
                        <a:pt x="205" y="49"/>
                      </a:lnTo>
                      <a:lnTo>
                        <a:pt x="206" y="54"/>
                      </a:lnTo>
                      <a:lnTo>
                        <a:pt x="208" y="58"/>
                      </a:lnTo>
                      <a:lnTo>
                        <a:pt x="211" y="61"/>
                      </a:lnTo>
                      <a:lnTo>
                        <a:pt x="212" y="63"/>
                      </a:lnTo>
                      <a:lnTo>
                        <a:pt x="214" y="64"/>
                      </a:lnTo>
                      <a:lnTo>
                        <a:pt x="214" y="64"/>
                      </a:lnTo>
                      <a:lnTo>
                        <a:pt x="217" y="64"/>
                      </a:lnTo>
                      <a:lnTo>
                        <a:pt x="220" y="65"/>
                      </a:lnTo>
                      <a:lnTo>
                        <a:pt x="220" y="66"/>
                      </a:lnTo>
                      <a:lnTo>
                        <a:pt x="220" y="68"/>
                      </a:lnTo>
                      <a:lnTo>
                        <a:pt x="220" y="69"/>
                      </a:lnTo>
                      <a:lnTo>
                        <a:pt x="218" y="71"/>
                      </a:lnTo>
                      <a:lnTo>
                        <a:pt x="217" y="71"/>
                      </a:lnTo>
                      <a:lnTo>
                        <a:pt x="217" y="72"/>
                      </a:lnTo>
                      <a:lnTo>
                        <a:pt x="217" y="72"/>
                      </a:lnTo>
                      <a:lnTo>
                        <a:pt x="209" y="72"/>
                      </a:lnTo>
                      <a:lnTo>
                        <a:pt x="203" y="74"/>
                      </a:lnTo>
                      <a:lnTo>
                        <a:pt x="199" y="77"/>
                      </a:lnTo>
                      <a:lnTo>
                        <a:pt x="196" y="79"/>
                      </a:lnTo>
                      <a:lnTo>
                        <a:pt x="194" y="84"/>
                      </a:lnTo>
                      <a:lnTo>
                        <a:pt x="191" y="87"/>
                      </a:lnTo>
                      <a:lnTo>
                        <a:pt x="191" y="88"/>
                      </a:lnTo>
                      <a:lnTo>
                        <a:pt x="191" y="90"/>
                      </a:lnTo>
                      <a:lnTo>
                        <a:pt x="191" y="90"/>
                      </a:lnTo>
                      <a:lnTo>
                        <a:pt x="193" y="94"/>
                      </a:lnTo>
                      <a:lnTo>
                        <a:pt x="193" y="99"/>
                      </a:lnTo>
                      <a:lnTo>
                        <a:pt x="194" y="104"/>
                      </a:lnTo>
                      <a:lnTo>
                        <a:pt x="194" y="108"/>
                      </a:lnTo>
                      <a:lnTo>
                        <a:pt x="194" y="112"/>
                      </a:lnTo>
                      <a:lnTo>
                        <a:pt x="194" y="117"/>
                      </a:lnTo>
                      <a:lnTo>
                        <a:pt x="193" y="120"/>
                      </a:lnTo>
                      <a:lnTo>
                        <a:pt x="191" y="124"/>
                      </a:lnTo>
                      <a:lnTo>
                        <a:pt x="191" y="127"/>
                      </a:lnTo>
                      <a:lnTo>
                        <a:pt x="190" y="131"/>
                      </a:lnTo>
                      <a:lnTo>
                        <a:pt x="188" y="134"/>
                      </a:lnTo>
                      <a:lnTo>
                        <a:pt x="188" y="135"/>
                      </a:lnTo>
                      <a:lnTo>
                        <a:pt x="187" y="138"/>
                      </a:lnTo>
                      <a:lnTo>
                        <a:pt x="187" y="138"/>
                      </a:lnTo>
                      <a:lnTo>
                        <a:pt x="185" y="140"/>
                      </a:lnTo>
                      <a:lnTo>
                        <a:pt x="185" y="140"/>
                      </a:lnTo>
                      <a:lnTo>
                        <a:pt x="179" y="138"/>
                      </a:lnTo>
                      <a:lnTo>
                        <a:pt x="173" y="137"/>
                      </a:lnTo>
                      <a:lnTo>
                        <a:pt x="173" y="137"/>
                      </a:lnTo>
                      <a:lnTo>
                        <a:pt x="173" y="135"/>
                      </a:lnTo>
                      <a:lnTo>
                        <a:pt x="175" y="132"/>
                      </a:lnTo>
                      <a:lnTo>
                        <a:pt x="175" y="127"/>
                      </a:lnTo>
                      <a:lnTo>
                        <a:pt x="176" y="123"/>
                      </a:lnTo>
                      <a:lnTo>
                        <a:pt x="178" y="117"/>
                      </a:lnTo>
                      <a:lnTo>
                        <a:pt x="178" y="111"/>
                      </a:lnTo>
                      <a:lnTo>
                        <a:pt x="178" y="107"/>
                      </a:lnTo>
                      <a:lnTo>
                        <a:pt x="178" y="105"/>
                      </a:lnTo>
                      <a:lnTo>
                        <a:pt x="178" y="105"/>
                      </a:lnTo>
                      <a:lnTo>
                        <a:pt x="176" y="99"/>
                      </a:lnTo>
                      <a:lnTo>
                        <a:pt x="175" y="97"/>
                      </a:lnTo>
                      <a:lnTo>
                        <a:pt x="173" y="96"/>
                      </a:lnTo>
                      <a:lnTo>
                        <a:pt x="172" y="97"/>
                      </a:lnTo>
                      <a:lnTo>
                        <a:pt x="172" y="98"/>
                      </a:lnTo>
                      <a:lnTo>
                        <a:pt x="170" y="101"/>
                      </a:lnTo>
                      <a:lnTo>
                        <a:pt x="170" y="102"/>
                      </a:lnTo>
                      <a:lnTo>
                        <a:pt x="170" y="102"/>
                      </a:lnTo>
                      <a:lnTo>
                        <a:pt x="170" y="102"/>
                      </a:lnTo>
                      <a:lnTo>
                        <a:pt x="169" y="104"/>
                      </a:lnTo>
                      <a:lnTo>
                        <a:pt x="169" y="105"/>
                      </a:lnTo>
                      <a:lnTo>
                        <a:pt x="167" y="109"/>
                      </a:lnTo>
                      <a:lnTo>
                        <a:pt x="165" y="112"/>
                      </a:lnTo>
                      <a:lnTo>
                        <a:pt x="163" y="117"/>
                      </a:lnTo>
                      <a:lnTo>
                        <a:pt x="163" y="120"/>
                      </a:lnTo>
                      <a:lnTo>
                        <a:pt x="161" y="123"/>
                      </a:lnTo>
                      <a:lnTo>
                        <a:pt x="160" y="123"/>
                      </a:lnTo>
                      <a:lnTo>
                        <a:pt x="160" y="123"/>
                      </a:lnTo>
                      <a:lnTo>
                        <a:pt x="155" y="121"/>
                      </a:lnTo>
                      <a:lnTo>
                        <a:pt x="152" y="121"/>
                      </a:lnTo>
                      <a:lnTo>
                        <a:pt x="151" y="123"/>
                      </a:lnTo>
                      <a:lnTo>
                        <a:pt x="151" y="123"/>
                      </a:lnTo>
                      <a:lnTo>
                        <a:pt x="151" y="124"/>
                      </a:lnTo>
                      <a:lnTo>
                        <a:pt x="151" y="124"/>
                      </a:lnTo>
                      <a:lnTo>
                        <a:pt x="151" y="126"/>
                      </a:lnTo>
                      <a:lnTo>
                        <a:pt x="151" y="126"/>
                      </a:lnTo>
                      <a:lnTo>
                        <a:pt x="145" y="129"/>
                      </a:lnTo>
                      <a:lnTo>
                        <a:pt x="145" y="129"/>
                      </a:lnTo>
                      <a:lnTo>
                        <a:pt x="145" y="129"/>
                      </a:lnTo>
                      <a:lnTo>
                        <a:pt x="145" y="129"/>
                      </a:lnTo>
                      <a:lnTo>
                        <a:pt x="145" y="132"/>
                      </a:lnTo>
                      <a:lnTo>
                        <a:pt x="143" y="135"/>
                      </a:lnTo>
                      <a:lnTo>
                        <a:pt x="143" y="140"/>
                      </a:lnTo>
                      <a:lnTo>
                        <a:pt x="143" y="142"/>
                      </a:lnTo>
                      <a:lnTo>
                        <a:pt x="143" y="144"/>
                      </a:lnTo>
                      <a:lnTo>
                        <a:pt x="143" y="145"/>
                      </a:lnTo>
                      <a:lnTo>
                        <a:pt x="143" y="145"/>
                      </a:lnTo>
                      <a:lnTo>
                        <a:pt x="137" y="148"/>
                      </a:lnTo>
                      <a:lnTo>
                        <a:pt x="134" y="151"/>
                      </a:lnTo>
                      <a:lnTo>
                        <a:pt x="133" y="154"/>
                      </a:lnTo>
                      <a:lnTo>
                        <a:pt x="132" y="156"/>
                      </a:lnTo>
                      <a:lnTo>
                        <a:pt x="130" y="159"/>
                      </a:lnTo>
                      <a:lnTo>
                        <a:pt x="132" y="162"/>
                      </a:lnTo>
                      <a:lnTo>
                        <a:pt x="132" y="162"/>
                      </a:lnTo>
                      <a:lnTo>
                        <a:pt x="133" y="164"/>
                      </a:lnTo>
                      <a:lnTo>
                        <a:pt x="133" y="164"/>
                      </a:lnTo>
                      <a:lnTo>
                        <a:pt x="134" y="167"/>
                      </a:lnTo>
                      <a:lnTo>
                        <a:pt x="134" y="171"/>
                      </a:lnTo>
                      <a:lnTo>
                        <a:pt x="134" y="175"/>
                      </a:lnTo>
                      <a:lnTo>
                        <a:pt x="134" y="180"/>
                      </a:lnTo>
                      <a:lnTo>
                        <a:pt x="133" y="184"/>
                      </a:lnTo>
                      <a:lnTo>
                        <a:pt x="132" y="190"/>
                      </a:lnTo>
                      <a:lnTo>
                        <a:pt x="130" y="194"/>
                      </a:lnTo>
                      <a:lnTo>
                        <a:pt x="130" y="198"/>
                      </a:lnTo>
                      <a:lnTo>
                        <a:pt x="128" y="204"/>
                      </a:lnTo>
                      <a:lnTo>
                        <a:pt x="127" y="208"/>
                      </a:lnTo>
                      <a:lnTo>
                        <a:pt x="125" y="213"/>
                      </a:lnTo>
                      <a:lnTo>
                        <a:pt x="124" y="217"/>
                      </a:lnTo>
                      <a:lnTo>
                        <a:pt x="122" y="220"/>
                      </a:lnTo>
                      <a:lnTo>
                        <a:pt x="121" y="223"/>
                      </a:lnTo>
                      <a:lnTo>
                        <a:pt x="121" y="225"/>
                      </a:lnTo>
                      <a:lnTo>
                        <a:pt x="121" y="225"/>
                      </a:lnTo>
                      <a:lnTo>
                        <a:pt x="121" y="225"/>
                      </a:lnTo>
                      <a:lnTo>
                        <a:pt x="122" y="228"/>
                      </a:lnTo>
                      <a:lnTo>
                        <a:pt x="124" y="234"/>
                      </a:lnTo>
                      <a:lnTo>
                        <a:pt x="125" y="238"/>
                      </a:lnTo>
                      <a:lnTo>
                        <a:pt x="125" y="243"/>
                      </a:lnTo>
                      <a:lnTo>
                        <a:pt x="127" y="247"/>
                      </a:lnTo>
                      <a:lnTo>
                        <a:pt x="127" y="250"/>
                      </a:lnTo>
                      <a:lnTo>
                        <a:pt x="127" y="253"/>
                      </a:lnTo>
                      <a:lnTo>
                        <a:pt x="127" y="253"/>
                      </a:lnTo>
                      <a:lnTo>
                        <a:pt x="127" y="253"/>
                      </a:lnTo>
                      <a:lnTo>
                        <a:pt x="124" y="255"/>
                      </a:lnTo>
                      <a:lnTo>
                        <a:pt x="122" y="256"/>
                      </a:lnTo>
                      <a:lnTo>
                        <a:pt x="121" y="259"/>
                      </a:lnTo>
                      <a:lnTo>
                        <a:pt x="121" y="261"/>
                      </a:lnTo>
                      <a:lnTo>
                        <a:pt x="122" y="266"/>
                      </a:lnTo>
                      <a:lnTo>
                        <a:pt x="124" y="270"/>
                      </a:lnTo>
                      <a:lnTo>
                        <a:pt x="125" y="276"/>
                      </a:lnTo>
                      <a:lnTo>
                        <a:pt x="128" y="280"/>
                      </a:lnTo>
                      <a:lnTo>
                        <a:pt x="130" y="286"/>
                      </a:lnTo>
                      <a:lnTo>
                        <a:pt x="132" y="291"/>
                      </a:lnTo>
                      <a:lnTo>
                        <a:pt x="134" y="296"/>
                      </a:lnTo>
                      <a:lnTo>
                        <a:pt x="137" y="300"/>
                      </a:lnTo>
                      <a:lnTo>
                        <a:pt x="139" y="303"/>
                      </a:lnTo>
                      <a:lnTo>
                        <a:pt x="140" y="306"/>
                      </a:lnTo>
                      <a:lnTo>
                        <a:pt x="142" y="309"/>
                      </a:lnTo>
                      <a:lnTo>
                        <a:pt x="143" y="309"/>
                      </a:lnTo>
                      <a:lnTo>
                        <a:pt x="143" y="309"/>
                      </a:lnTo>
                      <a:lnTo>
                        <a:pt x="146" y="313"/>
                      </a:lnTo>
                      <a:lnTo>
                        <a:pt x="149" y="319"/>
                      </a:lnTo>
                      <a:lnTo>
                        <a:pt x="151" y="326"/>
                      </a:lnTo>
                      <a:lnTo>
                        <a:pt x="154" y="333"/>
                      </a:lnTo>
                      <a:lnTo>
                        <a:pt x="154" y="340"/>
                      </a:lnTo>
                      <a:lnTo>
                        <a:pt x="155" y="349"/>
                      </a:lnTo>
                      <a:lnTo>
                        <a:pt x="155" y="357"/>
                      </a:lnTo>
                      <a:lnTo>
                        <a:pt x="155" y="366"/>
                      </a:lnTo>
                      <a:lnTo>
                        <a:pt x="155" y="375"/>
                      </a:lnTo>
                      <a:lnTo>
                        <a:pt x="155" y="382"/>
                      </a:lnTo>
                      <a:lnTo>
                        <a:pt x="155" y="389"/>
                      </a:lnTo>
                      <a:lnTo>
                        <a:pt x="154" y="396"/>
                      </a:lnTo>
                      <a:lnTo>
                        <a:pt x="154" y="400"/>
                      </a:lnTo>
                      <a:lnTo>
                        <a:pt x="152" y="405"/>
                      </a:lnTo>
                      <a:lnTo>
                        <a:pt x="152" y="408"/>
                      </a:lnTo>
                      <a:lnTo>
                        <a:pt x="152" y="409"/>
                      </a:lnTo>
                      <a:lnTo>
                        <a:pt x="152" y="409"/>
                      </a:lnTo>
                      <a:lnTo>
                        <a:pt x="145" y="420"/>
                      </a:lnTo>
                      <a:lnTo>
                        <a:pt x="140" y="427"/>
                      </a:lnTo>
                      <a:lnTo>
                        <a:pt x="137" y="433"/>
                      </a:lnTo>
                      <a:lnTo>
                        <a:pt x="137" y="439"/>
                      </a:lnTo>
                      <a:lnTo>
                        <a:pt x="137" y="442"/>
                      </a:lnTo>
                      <a:lnTo>
                        <a:pt x="137" y="445"/>
                      </a:lnTo>
                      <a:lnTo>
                        <a:pt x="137" y="447"/>
                      </a:lnTo>
                      <a:lnTo>
                        <a:pt x="137" y="447"/>
                      </a:lnTo>
                      <a:lnTo>
                        <a:pt x="137" y="447"/>
                      </a:lnTo>
                      <a:lnTo>
                        <a:pt x="133" y="453"/>
                      </a:lnTo>
                      <a:lnTo>
                        <a:pt x="130" y="455"/>
                      </a:lnTo>
                      <a:lnTo>
                        <a:pt x="128" y="459"/>
                      </a:lnTo>
                      <a:lnTo>
                        <a:pt x="125" y="460"/>
                      </a:lnTo>
                      <a:lnTo>
                        <a:pt x="124" y="463"/>
                      </a:lnTo>
                      <a:lnTo>
                        <a:pt x="121" y="465"/>
                      </a:lnTo>
                      <a:lnTo>
                        <a:pt x="121" y="466"/>
                      </a:lnTo>
                      <a:lnTo>
                        <a:pt x="119" y="466"/>
                      </a:lnTo>
                      <a:lnTo>
                        <a:pt x="119" y="466"/>
                      </a:lnTo>
                      <a:lnTo>
                        <a:pt x="110" y="472"/>
                      </a:lnTo>
                      <a:lnTo>
                        <a:pt x="103" y="478"/>
                      </a:lnTo>
                      <a:lnTo>
                        <a:pt x="98" y="481"/>
                      </a:lnTo>
                      <a:lnTo>
                        <a:pt x="91" y="484"/>
                      </a:lnTo>
                      <a:lnTo>
                        <a:pt x="86" y="486"/>
                      </a:lnTo>
                      <a:lnTo>
                        <a:pt x="82" y="487"/>
                      </a:lnTo>
                      <a:lnTo>
                        <a:pt x="77" y="487"/>
                      </a:lnTo>
                      <a:lnTo>
                        <a:pt x="74" y="486"/>
                      </a:lnTo>
                      <a:lnTo>
                        <a:pt x="71" y="486"/>
                      </a:lnTo>
                      <a:lnTo>
                        <a:pt x="70" y="484"/>
                      </a:lnTo>
                      <a:lnTo>
                        <a:pt x="68" y="483"/>
                      </a:lnTo>
                      <a:lnTo>
                        <a:pt x="67" y="480"/>
                      </a:lnTo>
                      <a:lnTo>
                        <a:pt x="65" y="478"/>
                      </a:lnTo>
                      <a:lnTo>
                        <a:pt x="65" y="478"/>
                      </a:lnTo>
                      <a:lnTo>
                        <a:pt x="65" y="477"/>
                      </a:lnTo>
                      <a:lnTo>
                        <a:pt x="65" y="477"/>
                      </a:lnTo>
                      <a:lnTo>
                        <a:pt x="65" y="475"/>
                      </a:lnTo>
                      <a:lnTo>
                        <a:pt x="65" y="475"/>
                      </a:lnTo>
                      <a:lnTo>
                        <a:pt x="61" y="471"/>
                      </a:lnTo>
                      <a:lnTo>
                        <a:pt x="58" y="466"/>
                      </a:lnTo>
                      <a:lnTo>
                        <a:pt x="56" y="462"/>
                      </a:lnTo>
                      <a:lnTo>
                        <a:pt x="55" y="457"/>
                      </a:lnTo>
                      <a:lnTo>
                        <a:pt x="53" y="454"/>
                      </a:lnTo>
                      <a:lnTo>
                        <a:pt x="53" y="451"/>
                      </a:lnTo>
                      <a:lnTo>
                        <a:pt x="53" y="450"/>
                      </a:lnTo>
                      <a:lnTo>
                        <a:pt x="53" y="448"/>
                      </a:lnTo>
                      <a:lnTo>
                        <a:pt x="53" y="448"/>
                      </a:lnTo>
                      <a:lnTo>
                        <a:pt x="52" y="447"/>
                      </a:lnTo>
                      <a:lnTo>
                        <a:pt x="52" y="444"/>
                      </a:lnTo>
                      <a:lnTo>
                        <a:pt x="50" y="441"/>
                      </a:lnTo>
                      <a:lnTo>
                        <a:pt x="50" y="439"/>
                      </a:lnTo>
                      <a:lnTo>
                        <a:pt x="50" y="439"/>
                      </a:lnTo>
                      <a:lnTo>
                        <a:pt x="43" y="435"/>
                      </a:lnTo>
                      <a:lnTo>
                        <a:pt x="38" y="430"/>
                      </a:lnTo>
                      <a:lnTo>
                        <a:pt x="35" y="426"/>
                      </a:lnTo>
                      <a:lnTo>
                        <a:pt x="35" y="421"/>
                      </a:lnTo>
                      <a:lnTo>
                        <a:pt x="35" y="417"/>
                      </a:lnTo>
                      <a:lnTo>
                        <a:pt x="35" y="414"/>
                      </a:lnTo>
                      <a:lnTo>
                        <a:pt x="35" y="411"/>
                      </a:lnTo>
                      <a:lnTo>
                        <a:pt x="35" y="411"/>
                      </a:lnTo>
                      <a:lnTo>
                        <a:pt x="35" y="394"/>
                      </a:lnTo>
                      <a:lnTo>
                        <a:pt x="34" y="387"/>
                      </a:lnTo>
                      <a:lnTo>
                        <a:pt x="35" y="370"/>
                      </a:lnTo>
                      <a:lnTo>
                        <a:pt x="35" y="364"/>
                      </a:lnTo>
                      <a:lnTo>
                        <a:pt x="35" y="364"/>
                      </a:lnTo>
                      <a:lnTo>
                        <a:pt x="35" y="364"/>
                      </a:lnTo>
                      <a:lnTo>
                        <a:pt x="34" y="363"/>
                      </a:lnTo>
                      <a:lnTo>
                        <a:pt x="34" y="361"/>
                      </a:lnTo>
                      <a:lnTo>
                        <a:pt x="32" y="359"/>
                      </a:lnTo>
                      <a:lnTo>
                        <a:pt x="32" y="357"/>
                      </a:lnTo>
                      <a:lnTo>
                        <a:pt x="30" y="355"/>
                      </a:lnTo>
                      <a:lnTo>
                        <a:pt x="30" y="354"/>
                      </a:lnTo>
                      <a:lnTo>
                        <a:pt x="29" y="352"/>
                      </a:lnTo>
                      <a:lnTo>
                        <a:pt x="29" y="352"/>
                      </a:lnTo>
                      <a:lnTo>
                        <a:pt x="26" y="346"/>
                      </a:lnTo>
                      <a:lnTo>
                        <a:pt x="25" y="339"/>
                      </a:lnTo>
                      <a:lnTo>
                        <a:pt x="23" y="331"/>
                      </a:lnTo>
                      <a:lnTo>
                        <a:pt x="22" y="324"/>
                      </a:lnTo>
                      <a:lnTo>
                        <a:pt x="22" y="318"/>
                      </a:lnTo>
                      <a:lnTo>
                        <a:pt x="23" y="312"/>
                      </a:lnTo>
                      <a:lnTo>
                        <a:pt x="23" y="304"/>
                      </a:lnTo>
                      <a:lnTo>
                        <a:pt x="25" y="298"/>
                      </a:lnTo>
                      <a:lnTo>
                        <a:pt x="26" y="293"/>
                      </a:lnTo>
                      <a:lnTo>
                        <a:pt x="28" y="289"/>
                      </a:lnTo>
                      <a:lnTo>
                        <a:pt x="29" y="285"/>
                      </a:lnTo>
                      <a:lnTo>
                        <a:pt x="30" y="280"/>
                      </a:lnTo>
                      <a:lnTo>
                        <a:pt x="32" y="277"/>
                      </a:lnTo>
                      <a:lnTo>
                        <a:pt x="32" y="274"/>
                      </a:lnTo>
                      <a:lnTo>
                        <a:pt x="32" y="273"/>
                      </a:lnTo>
                      <a:lnTo>
                        <a:pt x="32" y="271"/>
                      </a:lnTo>
                      <a:lnTo>
                        <a:pt x="32" y="271"/>
                      </a:lnTo>
                      <a:lnTo>
                        <a:pt x="32" y="264"/>
                      </a:lnTo>
                      <a:lnTo>
                        <a:pt x="30" y="259"/>
                      </a:lnTo>
                      <a:lnTo>
                        <a:pt x="29" y="253"/>
                      </a:lnTo>
                      <a:lnTo>
                        <a:pt x="29" y="247"/>
                      </a:lnTo>
                      <a:lnTo>
                        <a:pt x="30" y="243"/>
                      </a:lnTo>
                      <a:lnTo>
                        <a:pt x="30" y="237"/>
                      </a:lnTo>
                      <a:lnTo>
                        <a:pt x="32" y="234"/>
                      </a:lnTo>
                      <a:lnTo>
                        <a:pt x="32" y="230"/>
                      </a:lnTo>
                      <a:lnTo>
                        <a:pt x="34" y="227"/>
                      </a:lnTo>
                      <a:lnTo>
                        <a:pt x="35" y="225"/>
                      </a:lnTo>
                      <a:lnTo>
                        <a:pt x="37" y="222"/>
                      </a:lnTo>
                      <a:lnTo>
                        <a:pt x="38" y="220"/>
                      </a:lnTo>
                      <a:lnTo>
                        <a:pt x="40" y="217"/>
                      </a:lnTo>
                      <a:lnTo>
                        <a:pt x="41" y="217"/>
                      </a:lnTo>
                      <a:lnTo>
                        <a:pt x="41" y="216"/>
                      </a:lnTo>
                      <a:lnTo>
                        <a:pt x="41" y="216"/>
                      </a:lnTo>
                      <a:lnTo>
                        <a:pt x="41" y="216"/>
                      </a:lnTo>
                      <a:lnTo>
                        <a:pt x="41" y="205"/>
                      </a:lnTo>
                      <a:lnTo>
                        <a:pt x="41" y="198"/>
                      </a:lnTo>
                      <a:lnTo>
                        <a:pt x="41" y="190"/>
                      </a:lnTo>
                      <a:lnTo>
                        <a:pt x="43" y="183"/>
                      </a:lnTo>
                      <a:lnTo>
                        <a:pt x="44" y="175"/>
                      </a:lnTo>
                      <a:lnTo>
                        <a:pt x="46" y="170"/>
                      </a:lnTo>
                      <a:lnTo>
                        <a:pt x="47" y="164"/>
                      </a:lnTo>
                      <a:lnTo>
                        <a:pt x="49" y="160"/>
                      </a:lnTo>
                      <a:lnTo>
                        <a:pt x="52" y="156"/>
                      </a:lnTo>
                      <a:lnTo>
                        <a:pt x="53" y="151"/>
                      </a:lnTo>
                      <a:lnTo>
                        <a:pt x="55" y="148"/>
                      </a:lnTo>
                      <a:lnTo>
                        <a:pt x="56" y="145"/>
                      </a:lnTo>
                      <a:lnTo>
                        <a:pt x="58" y="144"/>
                      </a:lnTo>
                      <a:lnTo>
                        <a:pt x="59" y="142"/>
                      </a:lnTo>
                      <a:lnTo>
                        <a:pt x="59" y="141"/>
                      </a:lnTo>
                      <a:lnTo>
                        <a:pt x="61" y="141"/>
                      </a:lnTo>
                      <a:lnTo>
                        <a:pt x="61" y="141"/>
                      </a:lnTo>
                      <a:lnTo>
                        <a:pt x="59" y="138"/>
                      </a:lnTo>
                      <a:lnTo>
                        <a:pt x="59" y="134"/>
                      </a:lnTo>
                      <a:lnTo>
                        <a:pt x="61" y="129"/>
                      </a:lnTo>
                      <a:lnTo>
                        <a:pt x="62" y="126"/>
                      </a:lnTo>
                      <a:lnTo>
                        <a:pt x="65" y="123"/>
                      </a:lnTo>
                      <a:lnTo>
                        <a:pt x="65" y="120"/>
                      </a:lnTo>
                      <a:lnTo>
                        <a:pt x="67" y="117"/>
                      </a:lnTo>
                      <a:lnTo>
                        <a:pt x="68" y="117"/>
                      </a:lnTo>
                      <a:lnTo>
                        <a:pt x="68" y="105"/>
                      </a:lnTo>
                      <a:lnTo>
                        <a:pt x="71" y="104"/>
                      </a:lnTo>
                      <a:lnTo>
                        <a:pt x="71" y="96"/>
                      </a:lnTo>
                      <a:lnTo>
                        <a:pt x="67" y="96"/>
                      </a:lnTo>
                      <a:lnTo>
                        <a:pt x="67" y="96"/>
                      </a:lnTo>
                      <a:lnTo>
                        <a:pt x="65" y="96"/>
                      </a:lnTo>
                      <a:lnTo>
                        <a:pt x="65" y="97"/>
                      </a:lnTo>
                      <a:lnTo>
                        <a:pt x="64" y="99"/>
                      </a:lnTo>
                      <a:lnTo>
                        <a:pt x="61" y="102"/>
                      </a:lnTo>
                      <a:lnTo>
                        <a:pt x="59" y="105"/>
                      </a:lnTo>
                      <a:lnTo>
                        <a:pt x="56" y="108"/>
                      </a:lnTo>
                      <a:lnTo>
                        <a:pt x="55" y="109"/>
                      </a:lnTo>
                      <a:lnTo>
                        <a:pt x="53" y="109"/>
                      </a:lnTo>
                      <a:lnTo>
                        <a:pt x="53" y="109"/>
                      </a:lnTo>
                      <a:lnTo>
                        <a:pt x="49" y="118"/>
                      </a:lnTo>
                      <a:lnTo>
                        <a:pt x="46" y="126"/>
                      </a:lnTo>
                      <a:lnTo>
                        <a:pt x="46" y="131"/>
                      </a:lnTo>
                      <a:lnTo>
                        <a:pt x="46" y="135"/>
                      </a:lnTo>
                      <a:lnTo>
                        <a:pt x="46" y="138"/>
                      </a:lnTo>
                      <a:lnTo>
                        <a:pt x="46" y="141"/>
                      </a:lnTo>
                      <a:lnTo>
                        <a:pt x="46" y="141"/>
                      </a:lnTo>
                      <a:lnTo>
                        <a:pt x="46" y="141"/>
                      </a:lnTo>
                      <a:lnTo>
                        <a:pt x="46" y="141"/>
                      </a:lnTo>
                      <a:lnTo>
                        <a:pt x="37" y="142"/>
                      </a:lnTo>
                      <a:lnTo>
                        <a:pt x="32" y="145"/>
                      </a:lnTo>
                      <a:lnTo>
                        <a:pt x="28" y="148"/>
                      </a:lnTo>
                      <a:lnTo>
                        <a:pt x="25" y="151"/>
                      </a:lnTo>
                      <a:lnTo>
                        <a:pt x="23" y="156"/>
                      </a:lnTo>
                      <a:lnTo>
                        <a:pt x="23" y="159"/>
                      </a:lnTo>
                      <a:lnTo>
                        <a:pt x="23" y="162"/>
                      </a:lnTo>
                      <a:lnTo>
                        <a:pt x="22" y="162"/>
                      </a:lnTo>
                      <a:lnTo>
                        <a:pt x="22" y="162"/>
                      </a:lnTo>
                      <a:lnTo>
                        <a:pt x="19" y="167"/>
                      </a:lnTo>
                      <a:lnTo>
                        <a:pt x="14" y="171"/>
                      </a:lnTo>
                      <a:lnTo>
                        <a:pt x="11" y="175"/>
                      </a:lnTo>
                      <a:lnTo>
                        <a:pt x="8" y="178"/>
                      </a:lnTo>
                      <a:lnTo>
                        <a:pt x="5" y="181"/>
                      </a:lnTo>
                      <a:lnTo>
                        <a:pt x="4" y="183"/>
                      </a:lnTo>
                      <a:lnTo>
                        <a:pt x="2" y="183"/>
                      </a:lnTo>
                      <a:lnTo>
                        <a:pt x="1" y="181"/>
                      </a:lnTo>
                      <a:lnTo>
                        <a:pt x="1" y="181"/>
                      </a:lnTo>
                      <a:lnTo>
                        <a:pt x="0" y="174"/>
                      </a:lnTo>
                      <a:lnTo>
                        <a:pt x="0" y="168"/>
                      </a:lnTo>
                      <a:lnTo>
                        <a:pt x="1" y="162"/>
                      </a:lnTo>
                      <a:lnTo>
                        <a:pt x="4" y="159"/>
                      </a:lnTo>
                      <a:lnTo>
                        <a:pt x="5" y="154"/>
                      </a:lnTo>
                      <a:lnTo>
                        <a:pt x="8" y="151"/>
                      </a:lnTo>
                      <a:lnTo>
                        <a:pt x="10" y="150"/>
                      </a:lnTo>
                      <a:lnTo>
                        <a:pt x="10" y="148"/>
                      </a:lnTo>
                      <a:lnTo>
                        <a:pt x="11" y="144"/>
                      </a:lnTo>
                      <a:lnTo>
                        <a:pt x="17" y="135"/>
                      </a:lnTo>
                      <a:lnTo>
                        <a:pt x="29" y="127"/>
                      </a:lnTo>
                      <a:lnTo>
                        <a:pt x="29" y="127"/>
                      </a:lnTo>
                      <a:lnTo>
                        <a:pt x="29" y="126"/>
                      </a:lnTo>
                      <a:lnTo>
                        <a:pt x="28" y="123"/>
                      </a:lnTo>
                      <a:lnTo>
                        <a:pt x="28" y="121"/>
                      </a:lnTo>
                      <a:lnTo>
                        <a:pt x="28" y="120"/>
                      </a:lnTo>
                      <a:lnTo>
                        <a:pt x="32" y="108"/>
                      </a:lnTo>
                      <a:lnTo>
                        <a:pt x="32" y="108"/>
                      </a:lnTo>
                      <a:lnTo>
                        <a:pt x="32" y="108"/>
                      </a:lnTo>
                      <a:lnTo>
                        <a:pt x="32" y="109"/>
                      </a:lnTo>
                      <a:lnTo>
                        <a:pt x="32" y="109"/>
                      </a:lnTo>
                      <a:lnTo>
                        <a:pt x="32" y="108"/>
                      </a:lnTo>
                      <a:lnTo>
                        <a:pt x="32" y="108"/>
                      </a:lnTo>
                      <a:lnTo>
                        <a:pt x="32" y="107"/>
                      </a:lnTo>
                      <a:lnTo>
                        <a:pt x="32" y="104"/>
                      </a:lnTo>
                      <a:lnTo>
                        <a:pt x="34" y="101"/>
                      </a:lnTo>
                      <a:lnTo>
                        <a:pt x="35" y="97"/>
                      </a:lnTo>
                      <a:lnTo>
                        <a:pt x="38" y="93"/>
                      </a:lnTo>
                      <a:lnTo>
                        <a:pt x="40" y="88"/>
                      </a:lnTo>
                      <a:lnTo>
                        <a:pt x="43" y="84"/>
                      </a:lnTo>
                      <a:lnTo>
                        <a:pt x="46" y="79"/>
                      </a:lnTo>
                      <a:lnTo>
                        <a:pt x="49" y="74"/>
                      </a:lnTo>
                      <a:lnTo>
                        <a:pt x="50" y="69"/>
                      </a:lnTo>
                      <a:lnTo>
                        <a:pt x="53" y="65"/>
                      </a:lnTo>
                      <a:lnTo>
                        <a:pt x="55" y="63"/>
                      </a:lnTo>
                      <a:lnTo>
                        <a:pt x="58" y="58"/>
                      </a:lnTo>
                      <a:lnTo>
                        <a:pt x="59" y="57"/>
                      </a:lnTo>
                      <a:lnTo>
                        <a:pt x="59" y="55"/>
                      </a:lnTo>
                      <a:lnTo>
                        <a:pt x="61" y="54"/>
                      </a:lnTo>
                      <a:lnTo>
                        <a:pt x="61" y="54"/>
                      </a:lnTo>
                      <a:lnTo>
                        <a:pt x="61" y="47"/>
                      </a:lnTo>
                      <a:lnTo>
                        <a:pt x="62" y="39"/>
                      </a:lnTo>
                      <a:lnTo>
                        <a:pt x="64" y="35"/>
                      </a:lnTo>
                      <a:lnTo>
                        <a:pt x="65" y="33"/>
                      </a:lnTo>
                      <a:lnTo>
                        <a:pt x="65" y="31"/>
                      </a:lnTo>
                      <a:lnTo>
                        <a:pt x="67" y="31"/>
                      </a:lnTo>
                      <a:lnTo>
                        <a:pt x="68" y="31"/>
                      </a:lnTo>
                      <a:lnTo>
                        <a:pt x="68" y="31"/>
                      </a:lnTo>
                      <a:lnTo>
                        <a:pt x="68" y="31"/>
                      </a:lnTo>
                      <a:lnTo>
                        <a:pt x="67" y="33"/>
                      </a:lnTo>
                      <a:lnTo>
                        <a:pt x="67" y="36"/>
                      </a:lnTo>
                      <a:lnTo>
                        <a:pt x="67" y="39"/>
                      </a:lnTo>
                      <a:lnTo>
                        <a:pt x="67" y="44"/>
                      </a:lnTo>
                      <a:lnTo>
                        <a:pt x="67" y="47"/>
                      </a:lnTo>
                      <a:lnTo>
                        <a:pt x="67" y="49"/>
                      </a:lnTo>
                      <a:lnTo>
                        <a:pt x="68" y="52"/>
                      </a:lnTo>
                      <a:lnTo>
                        <a:pt x="68" y="52"/>
                      </a:lnTo>
                      <a:lnTo>
                        <a:pt x="83" y="42"/>
                      </a:lnTo>
                      <a:lnTo>
                        <a:pt x="83" y="35"/>
                      </a:lnTo>
                      <a:lnTo>
                        <a:pt x="91" y="33"/>
                      </a:lnTo>
                      <a:lnTo>
                        <a:pt x="95" y="30"/>
                      </a:lnTo>
                      <a:lnTo>
                        <a:pt x="98" y="33"/>
                      </a:lnTo>
                      <a:lnTo>
                        <a:pt x="98" y="33"/>
                      </a:lnTo>
                      <a:lnTo>
                        <a:pt x="98" y="33"/>
                      </a:lnTo>
                      <a:lnTo>
                        <a:pt x="98" y="35"/>
                      </a:lnTo>
                      <a:lnTo>
                        <a:pt x="97" y="38"/>
                      </a:lnTo>
                      <a:lnTo>
                        <a:pt x="95" y="39"/>
                      </a:lnTo>
                      <a:lnTo>
                        <a:pt x="94" y="42"/>
                      </a:lnTo>
                      <a:lnTo>
                        <a:pt x="91" y="45"/>
                      </a:lnTo>
                      <a:lnTo>
                        <a:pt x="91" y="48"/>
                      </a:lnTo>
                      <a:lnTo>
                        <a:pt x="91" y="49"/>
                      </a:lnTo>
                      <a:lnTo>
                        <a:pt x="91" y="49"/>
                      </a:lnTo>
                      <a:lnTo>
                        <a:pt x="91" y="54"/>
                      </a:lnTo>
                      <a:lnTo>
                        <a:pt x="91" y="57"/>
                      </a:lnTo>
                      <a:lnTo>
                        <a:pt x="92" y="57"/>
                      </a:lnTo>
                      <a:lnTo>
                        <a:pt x="94" y="55"/>
                      </a:lnTo>
                      <a:lnTo>
                        <a:pt x="95" y="54"/>
                      </a:lnTo>
                      <a:lnTo>
                        <a:pt x="97" y="52"/>
                      </a:lnTo>
                      <a:lnTo>
                        <a:pt x="97" y="51"/>
                      </a:lnTo>
                      <a:lnTo>
                        <a:pt x="98" y="49"/>
                      </a:lnTo>
                      <a:lnTo>
                        <a:pt x="106" y="39"/>
                      </a:lnTo>
                      <a:lnTo>
                        <a:pt x="106" y="39"/>
                      </a:lnTo>
                      <a:lnTo>
                        <a:pt x="107" y="39"/>
                      </a:lnTo>
                      <a:lnTo>
                        <a:pt x="110" y="38"/>
                      </a:lnTo>
                      <a:lnTo>
                        <a:pt x="113" y="35"/>
                      </a:lnTo>
                      <a:lnTo>
                        <a:pt x="115" y="35"/>
                      </a:lnTo>
                      <a:lnTo>
                        <a:pt x="115" y="35"/>
                      </a:lnTo>
                      <a:lnTo>
                        <a:pt x="113" y="31"/>
                      </a:lnTo>
                      <a:lnTo>
                        <a:pt x="113" y="27"/>
                      </a:lnTo>
                      <a:lnTo>
                        <a:pt x="115" y="24"/>
                      </a:lnTo>
                      <a:lnTo>
                        <a:pt x="116" y="21"/>
                      </a:lnTo>
                      <a:lnTo>
                        <a:pt x="119" y="19"/>
                      </a:lnTo>
                      <a:lnTo>
                        <a:pt x="122" y="18"/>
                      </a:lnTo>
                      <a:lnTo>
                        <a:pt x="124" y="18"/>
                      </a:lnTo>
                      <a:lnTo>
                        <a:pt x="125" y="16"/>
                      </a:lnTo>
                      <a:lnTo>
                        <a:pt x="145" y="18"/>
                      </a:lnTo>
                      <a:lnTo>
                        <a:pt x="145" y="14"/>
                      </a:lnTo>
                      <a:lnTo>
                        <a:pt x="160" y="14"/>
                      </a:lnTo>
                      <a:lnTo>
                        <a:pt x="169" y="0"/>
                      </a:lnTo>
                      <a:lnTo>
                        <a:pt x="202" y="2"/>
                      </a:lnTo>
                      <a:lnTo>
                        <a:pt x="202" y="2"/>
                      </a:lnTo>
                      <a:lnTo>
                        <a:pt x="202" y="2"/>
                      </a:lnTo>
                      <a:lnTo>
                        <a:pt x="202" y="2"/>
                      </a:lnTo>
                      <a:lnTo>
                        <a:pt x="202" y="2"/>
                      </a:lnTo>
                      <a:lnTo>
                        <a:pt x="202" y="3"/>
                      </a:lnTo>
                      <a:lnTo>
                        <a:pt x="205" y="5"/>
                      </a:lnTo>
                      <a:lnTo>
                        <a:pt x="208" y="6"/>
                      </a:lnTo>
                      <a:lnTo>
                        <a:pt x="211" y="9"/>
                      </a:lnTo>
                      <a:lnTo>
                        <a:pt x="217" y="12"/>
                      </a:lnTo>
                      <a:lnTo>
                        <a:pt x="217" y="12"/>
                      </a:lnTo>
                      <a:lnTo>
                        <a:pt x="229" y="2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78" name="Freeform 70"/>
                <p:cNvSpPr>
                  <a:spLocks/>
                </p:cNvSpPr>
                <p:nvPr/>
              </p:nvSpPr>
              <p:spPr bwMode="auto">
                <a:xfrm>
                  <a:off x="6376988" y="2139950"/>
                  <a:ext cx="928687" cy="685800"/>
                </a:xfrm>
                <a:custGeom>
                  <a:avLst/>
                  <a:gdLst>
                    <a:gd name="T0" fmla="*/ 61 w 525"/>
                    <a:gd name="T1" fmla="*/ 278 h 400"/>
                    <a:gd name="T2" fmla="*/ 75 w 525"/>
                    <a:gd name="T3" fmla="*/ 291 h 400"/>
                    <a:gd name="T4" fmla="*/ 57 w 525"/>
                    <a:gd name="T5" fmla="*/ 303 h 400"/>
                    <a:gd name="T6" fmla="*/ 27 w 525"/>
                    <a:gd name="T7" fmla="*/ 314 h 400"/>
                    <a:gd name="T8" fmla="*/ 30 w 525"/>
                    <a:gd name="T9" fmla="*/ 336 h 400"/>
                    <a:gd name="T10" fmla="*/ 53 w 525"/>
                    <a:gd name="T11" fmla="*/ 333 h 400"/>
                    <a:gd name="T12" fmla="*/ 74 w 525"/>
                    <a:gd name="T13" fmla="*/ 338 h 400"/>
                    <a:gd name="T14" fmla="*/ 117 w 525"/>
                    <a:gd name="T15" fmla="*/ 300 h 400"/>
                    <a:gd name="T16" fmla="*/ 154 w 525"/>
                    <a:gd name="T17" fmla="*/ 254 h 400"/>
                    <a:gd name="T18" fmla="*/ 200 w 525"/>
                    <a:gd name="T19" fmla="*/ 251 h 400"/>
                    <a:gd name="T20" fmla="*/ 243 w 525"/>
                    <a:gd name="T21" fmla="*/ 246 h 400"/>
                    <a:gd name="T22" fmla="*/ 229 w 525"/>
                    <a:gd name="T23" fmla="*/ 237 h 400"/>
                    <a:gd name="T24" fmla="*/ 257 w 525"/>
                    <a:gd name="T25" fmla="*/ 216 h 400"/>
                    <a:gd name="T26" fmla="*/ 278 w 525"/>
                    <a:gd name="T27" fmla="*/ 208 h 400"/>
                    <a:gd name="T28" fmla="*/ 325 w 525"/>
                    <a:gd name="T29" fmla="*/ 197 h 400"/>
                    <a:gd name="T30" fmla="*/ 310 w 525"/>
                    <a:gd name="T31" fmla="*/ 167 h 400"/>
                    <a:gd name="T32" fmla="*/ 290 w 525"/>
                    <a:gd name="T33" fmla="*/ 174 h 400"/>
                    <a:gd name="T34" fmla="*/ 265 w 525"/>
                    <a:gd name="T35" fmla="*/ 168 h 400"/>
                    <a:gd name="T36" fmla="*/ 302 w 525"/>
                    <a:gd name="T37" fmla="*/ 104 h 400"/>
                    <a:gd name="T38" fmla="*/ 355 w 525"/>
                    <a:gd name="T39" fmla="*/ 84 h 400"/>
                    <a:gd name="T40" fmla="*/ 407 w 525"/>
                    <a:gd name="T41" fmla="*/ 63 h 400"/>
                    <a:gd name="T42" fmla="*/ 430 w 525"/>
                    <a:gd name="T43" fmla="*/ 63 h 400"/>
                    <a:gd name="T44" fmla="*/ 443 w 525"/>
                    <a:gd name="T45" fmla="*/ 69 h 400"/>
                    <a:gd name="T46" fmla="*/ 441 w 525"/>
                    <a:gd name="T47" fmla="*/ 45 h 400"/>
                    <a:gd name="T48" fmla="*/ 446 w 525"/>
                    <a:gd name="T49" fmla="*/ 39 h 400"/>
                    <a:gd name="T50" fmla="*/ 465 w 525"/>
                    <a:gd name="T51" fmla="*/ 32 h 400"/>
                    <a:gd name="T52" fmla="*/ 488 w 525"/>
                    <a:gd name="T53" fmla="*/ 19 h 400"/>
                    <a:gd name="T54" fmla="*/ 517 w 525"/>
                    <a:gd name="T55" fmla="*/ 0 h 400"/>
                    <a:gd name="T56" fmla="*/ 511 w 525"/>
                    <a:gd name="T57" fmla="*/ 57 h 400"/>
                    <a:gd name="T58" fmla="*/ 520 w 525"/>
                    <a:gd name="T59" fmla="*/ 82 h 400"/>
                    <a:gd name="T60" fmla="*/ 496 w 525"/>
                    <a:gd name="T61" fmla="*/ 104 h 400"/>
                    <a:gd name="T62" fmla="*/ 481 w 525"/>
                    <a:gd name="T63" fmla="*/ 122 h 400"/>
                    <a:gd name="T64" fmla="*/ 455 w 525"/>
                    <a:gd name="T65" fmla="*/ 128 h 400"/>
                    <a:gd name="T66" fmla="*/ 432 w 525"/>
                    <a:gd name="T67" fmla="*/ 139 h 400"/>
                    <a:gd name="T68" fmla="*/ 382 w 525"/>
                    <a:gd name="T69" fmla="*/ 137 h 400"/>
                    <a:gd name="T70" fmla="*/ 328 w 525"/>
                    <a:gd name="T71" fmla="*/ 151 h 400"/>
                    <a:gd name="T72" fmla="*/ 316 w 525"/>
                    <a:gd name="T73" fmla="*/ 164 h 400"/>
                    <a:gd name="T74" fmla="*/ 329 w 525"/>
                    <a:gd name="T75" fmla="*/ 186 h 400"/>
                    <a:gd name="T76" fmla="*/ 335 w 525"/>
                    <a:gd name="T77" fmla="*/ 205 h 400"/>
                    <a:gd name="T78" fmla="*/ 325 w 525"/>
                    <a:gd name="T79" fmla="*/ 221 h 400"/>
                    <a:gd name="T80" fmla="*/ 299 w 525"/>
                    <a:gd name="T81" fmla="*/ 255 h 400"/>
                    <a:gd name="T82" fmla="*/ 278 w 525"/>
                    <a:gd name="T83" fmla="*/ 273 h 400"/>
                    <a:gd name="T84" fmla="*/ 247 w 525"/>
                    <a:gd name="T85" fmla="*/ 295 h 400"/>
                    <a:gd name="T86" fmla="*/ 226 w 525"/>
                    <a:gd name="T87" fmla="*/ 312 h 400"/>
                    <a:gd name="T88" fmla="*/ 184 w 525"/>
                    <a:gd name="T89" fmla="*/ 336 h 400"/>
                    <a:gd name="T90" fmla="*/ 143 w 525"/>
                    <a:gd name="T91" fmla="*/ 371 h 400"/>
                    <a:gd name="T92" fmla="*/ 130 w 525"/>
                    <a:gd name="T93" fmla="*/ 378 h 400"/>
                    <a:gd name="T94" fmla="*/ 108 w 525"/>
                    <a:gd name="T95" fmla="*/ 386 h 400"/>
                    <a:gd name="T96" fmla="*/ 87 w 525"/>
                    <a:gd name="T97" fmla="*/ 396 h 400"/>
                    <a:gd name="T98" fmla="*/ 66 w 525"/>
                    <a:gd name="T99" fmla="*/ 391 h 400"/>
                    <a:gd name="T100" fmla="*/ 44 w 525"/>
                    <a:gd name="T101" fmla="*/ 399 h 400"/>
                    <a:gd name="T102" fmla="*/ 35 w 525"/>
                    <a:gd name="T103" fmla="*/ 383 h 400"/>
                    <a:gd name="T104" fmla="*/ 8 w 525"/>
                    <a:gd name="T105" fmla="*/ 375 h 400"/>
                    <a:gd name="T106" fmla="*/ 5 w 525"/>
                    <a:gd name="T107" fmla="*/ 360 h 400"/>
                    <a:gd name="T108" fmla="*/ 18 w 525"/>
                    <a:gd name="T109" fmla="*/ 324 h 400"/>
                    <a:gd name="T110" fmla="*/ 36 w 525"/>
                    <a:gd name="T111" fmla="*/ 295 h 400"/>
                    <a:gd name="T112" fmla="*/ 42 w 525"/>
                    <a:gd name="T113" fmla="*/ 276 h 400"/>
                    <a:gd name="T114" fmla="*/ 50 w 525"/>
                    <a:gd name="T115" fmla="*/ 264 h 400"/>
                    <a:gd name="T116" fmla="*/ 57 w 525"/>
                    <a:gd name="T117" fmla="*/ 270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525" h="400">
                      <a:moveTo>
                        <a:pt x="65" y="265"/>
                      </a:moveTo>
                      <a:lnTo>
                        <a:pt x="65" y="265"/>
                      </a:lnTo>
                      <a:lnTo>
                        <a:pt x="65" y="267"/>
                      </a:lnTo>
                      <a:lnTo>
                        <a:pt x="64" y="270"/>
                      </a:lnTo>
                      <a:lnTo>
                        <a:pt x="62" y="273"/>
                      </a:lnTo>
                      <a:lnTo>
                        <a:pt x="62" y="276"/>
                      </a:lnTo>
                      <a:lnTo>
                        <a:pt x="61" y="278"/>
                      </a:lnTo>
                      <a:lnTo>
                        <a:pt x="61" y="281"/>
                      </a:lnTo>
                      <a:lnTo>
                        <a:pt x="62" y="281"/>
                      </a:lnTo>
                      <a:lnTo>
                        <a:pt x="68" y="284"/>
                      </a:lnTo>
                      <a:lnTo>
                        <a:pt x="72" y="285"/>
                      </a:lnTo>
                      <a:lnTo>
                        <a:pt x="75" y="287"/>
                      </a:lnTo>
                      <a:lnTo>
                        <a:pt x="75" y="290"/>
                      </a:lnTo>
                      <a:lnTo>
                        <a:pt x="75" y="291"/>
                      </a:lnTo>
                      <a:lnTo>
                        <a:pt x="75" y="293"/>
                      </a:lnTo>
                      <a:lnTo>
                        <a:pt x="72" y="294"/>
                      </a:lnTo>
                      <a:lnTo>
                        <a:pt x="71" y="297"/>
                      </a:lnTo>
                      <a:lnTo>
                        <a:pt x="68" y="298"/>
                      </a:lnTo>
                      <a:lnTo>
                        <a:pt x="64" y="300"/>
                      </a:lnTo>
                      <a:lnTo>
                        <a:pt x="61" y="301"/>
                      </a:lnTo>
                      <a:lnTo>
                        <a:pt x="57" y="303"/>
                      </a:lnTo>
                      <a:lnTo>
                        <a:pt x="54" y="304"/>
                      </a:lnTo>
                      <a:lnTo>
                        <a:pt x="51" y="304"/>
                      </a:lnTo>
                      <a:lnTo>
                        <a:pt x="50" y="304"/>
                      </a:lnTo>
                      <a:lnTo>
                        <a:pt x="48" y="304"/>
                      </a:lnTo>
                      <a:lnTo>
                        <a:pt x="38" y="306"/>
                      </a:lnTo>
                      <a:lnTo>
                        <a:pt x="30" y="309"/>
                      </a:lnTo>
                      <a:lnTo>
                        <a:pt x="27" y="314"/>
                      </a:lnTo>
                      <a:lnTo>
                        <a:pt x="26" y="320"/>
                      </a:lnTo>
                      <a:lnTo>
                        <a:pt x="26" y="326"/>
                      </a:lnTo>
                      <a:lnTo>
                        <a:pt x="26" y="330"/>
                      </a:lnTo>
                      <a:lnTo>
                        <a:pt x="26" y="334"/>
                      </a:lnTo>
                      <a:lnTo>
                        <a:pt x="26" y="334"/>
                      </a:lnTo>
                      <a:lnTo>
                        <a:pt x="27" y="336"/>
                      </a:lnTo>
                      <a:lnTo>
                        <a:pt x="30" y="336"/>
                      </a:lnTo>
                      <a:lnTo>
                        <a:pt x="32" y="336"/>
                      </a:lnTo>
                      <a:lnTo>
                        <a:pt x="36" y="337"/>
                      </a:lnTo>
                      <a:lnTo>
                        <a:pt x="41" y="338"/>
                      </a:lnTo>
                      <a:lnTo>
                        <a:pt x="45" y="338"/>
                      </a:lnTo>
                      <a:lnTo>
                        <a:pt x="48" y="338"/>
                      </a:lnTo>
                      <a:lnTo>
                        <a:pt x="50" y="338"/>
                      </a:lnTo>
                      <a:lnTo>
                        <a:pt x="53" y="333"/>
                      </a:lnTo>
                      <a:lnTo>
                        <a:pt x="57" y="331"/>
                      </a:lnTo>
                      <a:lnTo>
                        <a:pt x="61" y="331"/>
                      </a:lnTo>
                      <a:lnTo>
                        <a:pt x="65" y="333"/>
                      </a:lnTo>
                      <a:lnTo>
                        <a:pt x="68" y="336"/>
                      </a:lnTo>
                      <a:lnTo>
                        <a:pt x="71" y="337"/>
                      </a:lnTo>
                      <a:lnTo>
                        <a:pt x="72" y="338"/>
                      </a:lnTo>
                      <a:lnTo>
                        <a:pt x="74" y="338"/>
                      </a:lnTo>
                      <a:lnTo>
                        <a:pt x="75" y="330"/>
                      </a:lnTo>
                      <a:lnTo>
                        <a:pt x="81" y="321"/>
                      </a:lnTo>
                      <a:lnTo>
                        <a:pt x="89" y="314"/>
                      </a:lnTo>
                      <a:lnTo>
                        <a:pt x="97" y="308"/>
                      </a:lnTo>
                      <a:lnTo>
                        <a:pt x="105" y="306"/>
                      </a:lnTo>
                      <a:lnTo>
                        <a:pt x="113" y="301"/>
                      </a:lnTo>
                      <a:lnTo>
                        <a:pt x="117" y="300"/>
                      </a:lnTo>
                      <a:lnTo>
                        <a:pt x="120" y="298"/>
                      </a:lnTo>
                      <a:lnTo>
                        <a:pt x="124" y="287"/>
                      </a:lnTo>
                      <a:lnTo>
                        <a:pt x="128" y="276"/>
                      </a:lnTo>
                      <a:lnTo>
                        <a:pt x="134" y="270"/>
                      </a:lnTo>
                      <a:lnTo>
                        <a:pt x="140" y="263"/>
                      </a:lnTo>
                      <a:lnTo>
                        <a:pt x="147" y="258"/>
                      </a:lnTo>
                      <a:lnTo>
                        <a:pt x="154" y="254"/>
                      </a:lnTo>
                      <a:lnTo>
                        <a:pt x="161" y="252"/>
                      </a:lnTo>
                      <a:lnTo>
                        <a:pt x="168" y="249"/>
                      </a:lnTo>
                      <a:lnTo>
                        <a:pt x="176" y="249"/>
                      </a:lnTo>
                      <a:lnTo>
                        <a:pt x="183" y="249"/>
                      </a:lnTo>
                      <a:lnTo>
                        <a:pt x="190" y="249"/>
                      </a:lnTo>
                      <a:lnTo>
                        <a:pt x="196" y="249"/>
                      </a:lnTo>
                      <a:lnTo>
                        <a:pt x="200" y="251"/>
                      </a:lnTo>
                      <a:lnTo>
                        <a:pt x="203" y="251"/>
                      </a:lnTo>
                      <a:lnTo>
                        <a:pt x="206" y="252"/>
                      </a:lnTo>
                      <a:lnTo>
                        <a:pt x="206" y="252"/>
                      </a:lnTo>
                      <a:lnTo>
                        <a:pt x="250" y="248"/>
                      </a:lnTo>
                      <a:lnTo>
                        <a:pt x="248" y="248"/>
                      </a:lnTo>
                      <a:lnTo>
                        <a:pt x="246" y="246"/>
                      </a:lnTo>
                      <a:lnTo>
                        <a:pt x="243" y="246"/>
                      </a:lnTo>
                      <a:lnTo>
                        <a:pt x="239" y="245"/>
                      </a:lnTo>
                      <a:lnTo>
                        <a:pt x="233" y="245"/>
                      </a:lnTo>
                      <a:lnTo>
                        <a:pt x="230" y="244"/>
                      </a:lnTo>
                      <a:lnTo>
                        <a:pt x="227" y="244"/>
                      </a:lnTo>
                      <a:lnTo>
                        <a:pt x="226" y="243"/>
                      </a:lnTo>
                      <a:lnTo>
                        <a:pt x="227" y="240"/>
                      </a:lnTo>
                      <a:lnTo>
                        <a:pt x="229" y="237"/>
                      </a:lnTo>
                      <a:lnTo>
                        <a:pt x="232" y="234"/>
                      </a:lnTo>
                      <a:lnTo>
                        <a:pt x="235" y="230"/>
                      </a:lnTo>
                      <a:lnTo>
                        <a:pt x="239" y="227"/>
                      </a:lnTo>
                      <a:lnTo>
                        <a:pt x="243" y="224"/>
                      </a:lnTo>
                      <a:lnTo>
                        <a:pt x="247" y="221"/>
                      </a:lnTo>
                      <a:lnTo>
                        <a:pt x="253" y="219"/>
                      </a:lnTo>
                      <a:lnTo>
                        <a:pt x="257" y="216"/>
                      </a:lnTo>
                      <a:lnTo>
                        <a:pt x="263" y="215"/>
                      </a:lnTo>
                      <a:lnTo>
                        <a:pt x="268" y="213"/>
                      </a:lnTo>
                      <a:lnTo>
                        <a:pt x="270" y="211"/>
                      </a:lnTo>
                      <a:lnTo>
                        <a:pt x="275" y="210"/>
                      </a:lnTo>
                      <a:lnTo>
                        <a:pt x="277" y="210"/>
                      </a:lnTo>
                      <a:lnTo>
                        <a:pt x="278" y="208"/>
                      </a:lnTo>
                      <a:lnTo>
                        <a:pt x="278" y="208"/>
                      </a:lnTo>
                      <a:lnTo>
                        <a:pt x="281" y="208"/>
                      </a:lnTo>
                      <a:lnTo>
                        <a:pt x="286" y="207"/>
                      </a:lnTo>
                      <a:lnTo>
                        <a:pt x="295" y="205"/>
                      </a:lnTo>
                      <a:lnTo>
                        <a:pt x="304" y="202"/>
                      </a:lnTo>
                      <a:lnTo>
                        <a:pt x="311" y="201"/>
                      </a:lnTo>
                      <a:lnTo>
                        <a:pt x="319" y="198"/>
                      </a:lnTo>
                      <a:lnTo>
                        <a:pt x="325" y="197"/>
                      </a:lnTo>
                      <a:lnTo>
                        <a:pt x="326" y="195"/>
                      </a:lnTo>
                      <a:lnTo>
                        <a:pt x="320" y="189"/>
                      </a:lnTo>
                      <a:lnTo>
                        <a:pt x="316" y="183"/>
                      </a:lnTo>
                      <a:lnTo>
                        <a:pt x="313" y="177"/>
                      </a:lnTo>
                      <a:lnTo>
                        <a:pt x="311" y="172"/>
                      </a:lnTo>
                      <a:lnTo>
                        <a:pt x="310" y="169"/>
                      </a:lnTo>
                      <a:lnTo>
                        <a:pt x="310" y="167"/>
                      </a:lnTo>
                      <a:lnTo>
                        <a:pt x="310" y="165"/>
                      </a:lnTo>
                      <a:lnTo>
                        <a:pt x="310" y="165"/>
                      </a:lnTo>
                      <a:lnTo>
                        <a:pt x="306" y="168"/>
                      </a:lnTo>
                      <a:lnTo>
                        <a:pt x="302" y="171"/>
                      </a:lnTo>
                      <a:lnTo>
                        <a:pt x="299" y="172"/>
                      </a:lnTo>
                      <a:lnTo>
                        <a:pt x="295" y="174"/>
                      </a:lnTo>
                      <a:lnTo>
                        <a:pt x="290" y="174"/>
                      </a:lnTo>
                      <a:lnTo>
                        <a:pt x="286" y="174"/>
                      </a:lnTo>
                      <a:lnTo>
                        <a:pt x="281" y="174"/>
                      </a:lnTo>
                      <a:lnTo>
                        <a:pt x="277" y="172"/>
                      </a:lnTo>
                      <a:lnTo>
                        <a:pt x="275" y="172"/>
                      </a:lnTo>
                      <a:lnTo>
                        <a:pt x="270" y="171"/>
                      </a:lnTo>
                      <a:lnTo>
                        <a:pt x="268" y="169"/>
                      </a:lnTo>
                      <a:lnTo>
                        <a:pt x="265" y="168"/>
                      </a:lnTo>
                      <a:lnTo>
                        <a:pt x="263" y="168"/>
                      </a:lnTo>
                      <a:lnTo>
                        <a:pt x="260" y="167"/>
                      </a:lnTo>
                      <a:lnTo>
                        <a:pt x="260" y="167"/>
                      </a:lnTo>
                      <a:lnTo>
                        <a:pt x="260" y="165"/>
                      </a:lnTo>
                      <a:lnTo>
                        <a:pt x="275" y="129"/>
                      </a:lnTo>
                      <a:lnTo>
                        <a:pt x="302" y="104"/>
                      </a:lnTo>
                      <a:lnTo>
                        <a:pt x="302" y="104"/>
                      </a:lnTo>
                      <a:lnTo>
                        <a:pt x="306" y="102"/>
                      </a:lnTo>
                      <a:lnTo>
                        <a:pt x="311" y="101"/>
                      </a:lnTo>
                      <a:lnTo>
                        <a:pt x="317" y="98"/>
                      </a:lnTo>
                      <a:lnTo>
                        <a:pt x="326" y="95"/>
                      </a:lnTo>
                      <a:lnTo>
                        <a:pt x="335" y="91"/>
                      </a:lnTo>
                      <a:lnTo>
                        <a:pt x="344" y="88"/>
                      </a:lnTo>
                      <a:lnTo>
                        <a:pt x="355" y="84"/>
                      </a:lnTo>
                      <a:lnTo>
                        <a:pt x="365" y="79"/>
                      </a:lnTo>
                      <a:lnTo>
                        <a:pt x="374" y="76"/>
                      </a:lnTo>
                      <a:lnTo>
                        <a:pt x="383" y="72"/>
                      </a:lnTo>
                      <a:lnTo>
                        <a:pt x="392" y="69"/>
                      </a:lnTo>
                      <a:lnTo>
                        <a:pt x="400" y="66"/>
                      </a:lnTo>
                      <a:lnTo>
                        <a:pt x="403" y="65"/>
                      </a:lnTo>
                      <a:lnTo>
                        <a:pt x="407" y="63"/>
                      </a:lnTo>
                      <a:lnTo>
                        <a:pt x="409" y="63"/>
                      </a:lnTo>
                      <a:lnTo>
                        <a:pt x="415" y="65"/>
                      </a:lnTo>
                      <a:lnTo>
                        <a:pt x="421" y="66"/>
                      </a:lnTo>
                      <a:lnTo>
                        <a:pt x="424" y="66"/>
                      </a:lnTo>
                      <a:lnTo>
                        <a:pt x="427" y="66"/>
                      </a:lnTo>
                      <a:lnTo>
                        <a:pt x="428" y="65"/>
                      </a:lnTo>
                      <a:lnTo>
                        <a:pt x="430" y="63"/>
                      </a:lnTo>
                      <a:lnTo>
                        <a:pt x="431" y="63"/>
                      </a:lnTo>
                      <a:lnTo>
                        <a:pt x="431" y="63"/>
                      </a:lnTo>
                      <a:lnTo>
                        <a:pt x="433" y="65"/>
                      </a:lnTo>
                      <a:lnTo>
                        <a:pt x="438" y="68"/>
                      </a:lnTo>
                      <a:lnTo>
                        <a:pt x="439" y="69"/>
                      </a:lnTo>
                      <a:lnTo>
                        <a:pt x="442" y="69"/>
                      </a:lnTo>
                      <a:lnTo>
                        <a:pt x="443" y="69"/>
                      </a:lnTo>
                      <a:lnTo>
                        <a:pt x="446" y="69"/>
                      </a:lnTo>
                      <a:lnTo>
                        <a:pt x="446" y="69"/>
                      </a:lnTo>
                      <a:lnTo>
                        <a:pt x="448" y="69"/>
                      </a:lnTo>
                      <a:lnTo>
                        <a:pt x="463" y="60"/>
                      </a:lnTo>
                      <a:lnTo>
                        <a:pt x="460" y="48"/>
                      </a:lnTo>
                      <a:lnTo>
                        <a:pt x="443" y="55"/>
                      </a:lnTo>
                      <a:lnTo>
                        <a:pt x="441" y="45"/>
                      </a:lnTo>
                      <a:lnTo>
                        <a:pt x="431" y="52"/>
                      </a:lnTo>
                      <a:lnTo>
                        <a:pt x="413" y="51"/>
                      </a:lnTo>
                      <a:lnTo>
                        <a:pt x="428" y="43"/>
                      </a:lnTo>
                      <a:lnTo>
                        <a:pt x="446" y="33"/>
                      </a:lnTo>
                      <a:lnTo>
                        <a:pt x="446" y="35"/>
                      </a:lnTo>
                      <a:lnTo>
                        <a:pt x="446" y="36"/>
                      </a:lnTo>
                      <a:lnTo>
                        <a:pt x="446" y="39"/>
                      </a:lnTo>
                      <a:lnTo>
                        <a:pt x="448" y="42"/>
                      </a:lnTo>
                      <a:lnTo>
                        <a:pt x="448" y="45"/>
                      </a:lnTo>
                      <a:lnTo>
                        <a:pt x="448" y="46"/>
                      </a:lnTo>
                      <a:lnTo>
                        <a:pt x="449" y="48"/>
                      </a:lnTo>
                      <a:lnTo>
                        <a:pt x="451" y="48"/>
                      </a:lnTo>
                      <a:lnTo>
                        <a:pt x="458" y="39"/>
                      </a:lnTo>
                      <a:lnTo>
                        <a:pt x="465" y="32"/>
                      </a:lnTo>
                      <a:lnTo>
                        <a:pt x="471" y="28"/>
                      </a:lnTo>
                      <a:lnTo>
                        <a:pt x="475" y="25"/>
                      </a:lnTo>
                      <a:lnTo>
                        <a:pt x="479" y="24"/>
                      </a:lnTo>
                      <a:lnTo>
                        <a:pt x="482" y="24"/>
                      </a:lnTo>
                      <a:lnTo>
                        <a:pt x="484" y="24"/>
                      </a:lnTo>
                      <a:lnTo>
                        <a:pt x="485" y="22"/>
                      </a:lnTo>
                      <a:lnTo>
                        <a:pt x="488" y="19"/>
                      </a:lnTo>
                      <a:lnTo>
                        <a:pt x="493" y="16"/>
                      </a:lnTo>
                      <a:lnTo>
                        <a:pt x="496" y="12"/>
                      </a:lnTo>
                      <a:lnTo>
                        <a:pt x="502" y="9"/>
                      </a:lnTo>
                      <a:lnTo>
                        <a:pt x="508" y="5"/>
                      </a:lnTo>
                      <a:lnTo>
                        <a:pt x="512" y="2"/>
                      </a:lnTo>
                      <a:lnTo>
                        <a:pt x="515" y="0"/>
                      </a:lnTo>
                      <a:lnTo>
                        <a:pt x="517" y="0"/>
                      </a:lnTo>
                      <a:lnTo>
                        <a:pt x="524" y="5"/>
                      </a:lnTo>
                      <a:lnTo>
                        <a:pt x="499" y="33"/>
                      </a:lnTo>
                      <a:lnTo>
                        <a:pt x="511" y="33"/>
                      </a:lnTo>
                      <a:lnTo>
                        <a:pt x="520" y="41"/>
                      </a:lnTo>
                      <a:lnTo>
                        <a:pt x="515" y="54"/>
                      </a:lnTo>
                      <a:lnTo>
                        <a:pt x="514" y="55"/>
                      </a:lnTo>
                      <a:lnTo>
                        <a:pt x="511" y="57"/>
                      </a:lnTo>
                      <a:lnTo>
                        <a:pt x="508" y="58"/>
                      </a:lnTo>
                      <a:lnTo>
                        <a:pt x="508" y="60"/>
                      </a:lnTo>
                      <a:lnTo>
                        <a:pt x="514" y="63"/>
                      </a:lnTo>
                      <a:lnTo>
                        <a:pt x="517" y="68"/>
                      </a:lnTo>
                      <a:lnTo>
                        <a:pt x="520" y="72"/>
                      </a:lnTo>
                      <a:lnTo>
                        <a:pt x="520" y="78"/>
                      </a:lnTo>
                      <a:lnTo>
                        <a:pt x="520" y="82"/>
                      </a:lnTo>
                      <a:lnTo>
                        <a:pt x="520" y="87"/>
                      </a:lnTo>
                      <a:lnTo>
                        <a:pt x="520" y="90"/>
                      </a:lnTo>
                      <a:lnTo>
                        <a:pt x="520" y="90"/>
                      </a:lnTo>
                      <a:lnTo>
                        <a:pt x="512" y="91"/>
                      </a:lnTo>
                      <a:lnTo>
                        <a:pt x="507" y="93"/>
                      </a:lnTo>
                      <a:lnTo>
                        <a:pt x="501" y="99"/>
                      </a:lnTo>
                      <a:lnTo>
                        <a:pt x="496" y="104"/>
                      </a:lnTo>
                      <a:lnTo>
                        <a:pt x="493" y="109"/>
                      </a:lnTo>
                      <a:lnTo>
                        <a:pt x="490" y="114"/>
                      </a:lnTo>
                      <a:lnTo>
                        <a:pt x="487" y="117"/>
                      </a:lnTo>
                      <a:lnTo>
                        <a:pt x="487" y="118"/>
                      </a:lnTo>
                      <a:lnTo>
                        <a:pt x="485" y="120"/>
                      </a:lnTo>
                      <a:lnTo>
                        <a:pt x="484" y="121"/>
                      </a:lnTo>
                      <a:lnTo>
                        <a:pt x="481" y="122"/>
                      </a:lnTo>
                      <a:lnTo>
                        <a:pt x="478" y="125"/>
                      </a:lnTo>
                      <a:lnTo>
                        <a:pt x="474" y="126"/>
                      </a:lnTo>
                      <a:lnTo>
                        <a:pt x="471" y="129"/>
                      </a:lnTo>
                      <a:lnTo>
                        <a:pt x="468" y="131"/>
                      </a:lnTo>
                      <a:lnTo>
                        <a:pt x="466" y="131"/>
                      </a:lnTo>
                      <a:lnTo>
                        <a:pt x="461" y="128"/>
                      </a:lnTo>
                      <a:lnTo>
                        <a:pt x="455" y="128"/>
                      </a:lnTo>
                      <a:lnTo>
                        <a:pt x="449" y="129"/>
                      </a:lnTo>
                      <a:lnTo>
                        <a:pt x="445" y="131"/>
                      </a:lnTo>
                      <a:lnTo>
                        <a:pt x="441" y="134"/>
                      </a:lnTo>
                      <a:lnTo>
                        <a:pt x="436" y="135"/>
                      </a:lnTo>
                      <a:lnTo>
                        <a:pt x="433" y="137"/>
                      </a:lnTo>
                      <a:lnTo>
                        <a:pt x="433" y="138"/>
                      </a:lnTo>
                      <a:lnTo>
                        <a:pt x="432" y="139"/>
                      </a:lnTo>
                      <a:lnTo>
                        <a:pt x="416" y="138"/>
                      </a:lnTo>
                      <a:lnTo>
                        <a:pt x="416" y="138"/>
                      </a:lnTo>
                      <a:lnTo>
                        <a:pt x="415" y="137"/>
                      </a:lnTo>
                      <a:lnTo>
                        <a:pt x="412" y="135"/>
                      </a:lnTo>
                      <a:lnTo>
                        <a:pt x="410" y="135"/>
                      </a:lnTo>
                      <a:lnTo>
                        <a:pt x="397" y="135"/>
                      </a:lnTo>
                      <a:lnTo>
                        <a:pt x="382" y="137"/>
                      </a:lnTo>
                      <a:lnTo>
                        <a:pt x="370" y="138"/>
                      </a:lnTo>
                      <a:lnTo>
                        <a:pt x="361" y="139"/>
                      </a:lnTo>
                      <a:lnTo>
                        <a:pt x="352" y="141"/>
                      </a:lnTo>
                      <a:lnTo>
                        <a:pt x="343" y="144"/>
                      </a:lnTo>
                      <a:lnTo>
                        <a:pt x="338" y="147"/>
                      </a:lnTo>
                      <a:lnTo>
                        <a:pt x="332" y="150"/>
                      </a:lnTo>
                      <a:lnTo>
                        <a:pt x="328" y="151"/>
                      </a:lnTo>
                      <a:lnTo>
                        <a:pt x="325" y="153"/>
                      </a:lnTo>
                      <a:lnTo>
                        <a:pt x="322" y="156"/>
                      </a:lnTo>
                      <a:lnTo>
                        <a:pt x="319" y="158"/>
                      </a:lnTo>
                      <a:lnTo>
                        <a:pt x="319" y="161"/>
                      </a:lnTo>
                      <a:lnTo>
                        <a:pt x="317" y="162"/>
                      </a:lnTo>
                      <a:lnTo>
                        <a:pt x="316" y="164"/>
                      </a:lnTo>
                      <a:lnTo>
                        <a:pt x="316" y="164"/>
                      </a:lnTo>
                      <a:lnTo>
                        <a:pt x="317" y="168"/>
                      </a:lnTo>
                      <a:lnTo>
                        <a:pt x="319" y="172"/>
                      </a:lnTo>
                      <a:lnTo>
                        <a:pt x="320" y="177"/>
                      </a:lnTo>
                      <a:lnTo>
                        <a:pt x="323" y="181"/>
                      </a:lnTo>
                      <a:lnTo>
                        <a:pt x="325" y="184"/>
                      </a:lnTo>
                      <a:lnTo>
                        <a:pt x="328" y="186"/>
                      </a:lnTo>
                      <a:lnTo>
                        <a:pt x="329" y="186"/>
                      </a:lnTo>
                      <a:lnTo>
                        <a:pt x="329" y="188"/>
                      </a:lnTo>
                      <a:lnTo>
                        <a:pt x="331" y="189"/>
                      </a:lnTo>
                      <a:lnTo>
                        <a:pt x="334" y="191"/>
                      </a:lnTo>
                      <a:lnTo>
                        <a:pt x="335" y="194"/>
                      </a:lnTo>
                      <a:lnTo>
                        <a:pt x="337" y="195"/>
                      </a:lnTo>
                      <a:lnTo>
                        <a:pt x="337" y="201"/>
                      </a:lnTo>
                      <a:lnTo>
                        <a:pt x="335" y="205"/>
                      </a:lnTo>
                      <a:lnTo>
                        <a:pt x="335" y="208"/>
                      </a:lnTo>
                      <a:lnTo>
                        <a:pt x="334" y="211"/>
                      </a:lnTo>
                      <a:lnTo>
                        <a:pt x="332" y="213"/>
                      </a:lnTo>
                      <a:lnTo>
                        <a:pt x="331" y="214"/>
                      </a:lnTo>
                      <a:lnTo>
                        <a:pt x="329" y="215"/>
                      </a:lnTo>
                      <a:lnTo>
                        <a:pt x="329" y="215"/>
                      </a:lnTo>
                      <a:lnTo>
                        <a:pt x="325" y="221"/>
                      </a:lnTo>
                      <a:lnTo>
                        <a:pt x="317" y="235"/>
                      </a:lnTo>
                      <a:lnTo>
                        <a:pt x="305" y="248"/>
                      </a:lnTo>
                      <a:lnTo>
                        <a:pt x="305" y="248"/>
                      </a:lnTo>
                      <a:lnTo>
                        <a:pt x="306" y="246"/>
                      </a:lnTo>
                      <a:lnTo>
                        <a:pt x="306" y="246"/>
                      </a:lnTo>
                      <a:lnTo>
                        <a:pt x="305" y="246"/>
                      </a:lnTo>
                      <a:lnTo>
                        <a:pt x="299" y="255"/>
                      </a:lnTo>
                      <a:lnTo>
                        <a:pt x="293" y="261"/>
                      </a:lnTo>
                      <a:lnTo>
                        <a:pt x="289" y="265"/>
                      </a:lnTo>
                      <a:lnTo>
                        <a:pt x="286" y="268"/>
                      </a:lnTo>
                      <a:lnTo>
                        <a:pt x="283" y="270"/>
                      </a:lnTo>
                      <a:lnTo>
                        <a:pt x="280" y="271"/>
                      </a:lnTo>
                      <a:lnTo>
                        <a:pt x="278" y="273"/>
                      </a:lnTo>
                      <a:lnTo>
                        <a:pt x="278" y="273"/>
                      </a:lnTo>
                      <a:lnTo>
                        <a:pt x="275" y="276"/>
                      </a:lnTo>
                      <a:lnTo>
                        <a:pt x="270" y="279"/>
                      </a:lnTo>
                      <a:lnTo>
                        <a:pt x="265" y="282"/>
                      </a:lnTo>
                      <a:lnTo>
                        <a:pt x="260" y="285"/>
                      </a:lnTo>
                      <a:lnTo>
                        <a:pt x="256" y="290"/>
                      </a:lnTo>
                      <a:lnTo>
                        <a:pt x="251" y="293"/>
                      </a:lnTo>
                      <a:lnTo>
                        <a:pt x="247" y="295"/>
                      </a:lnTo>
                      <a:lnTo>
                        <a:pt x="245" y="298"/>
                      </a:lnTo>
                      <a:lnTo>
                        <a:pt x="240" y="301"/>
                      </a:lnTo>
                      <a:lnTo>
                        <a:pt x="236" y="304"/>
                      </a:lnTo>
                      <a:lnTo>
                        <a:pt x="233" y="306"/>
                      </a:lnTo>
                      <a:lnTo>
                        <a:pt x="230" y="308"/>
                      </a:lnTo>
                      <a:lnTo>
                        <a:pt x="229" y="311"/>
                      </a:lnTo>
                      <a:lnTo>
                        <a:pt x="226" y="312"/>
                      </a:lnTo>
                      <a:lnTo>
                        <a:pt x="224" y="312"/>
                      </a:lnTo>
                      <a:lnTo>
                        <a:pt x="224" y="314"/>
                      </a:lnTo>
                      <a:lnTo>
                        <a:pt x="215" y="317"/>
                      </a:lnTo>
                      <a:lnTo>
                        <a:pt x="209" y="320"/>
                      </a:lnTo>
                      <a:lnTo>
                        <a:pt x="200" y="324"/>
                      </a:lnTo>
                      <a:lnTo>
                        <a:pt x="193" y="330"/>
                      </a:lnTo>
                      <a:lnTo>
                        <a:pt x="184" y="336"/>
                      </a:lnTo>
                      <a:lnTo>
                        <a:pt x="177" y="341"/>
                      </a:lnTo>
                      <a:lnTo>
                        <a:pt x="170" y="345"/>
                      </a:lnTo>
                      <a:lnTo>
                        <a:pt x="164" y="351"/>
                      </a:lnTo>
                      <a:lnTo>
                        <a:pt x="157" y="357"/>
                      </a:lnTo>
                      <a:lnTo>
                        <a:pt x="153" y="361"/>
                      </a:lnTo>
                      <a:lnTo>
                        <a:pt x="147" y="367"/>
                      </a:lnTo>
                      <a:lnTo>
                        <a:pt x="143" y="371"/>
                      </a:lnTo>
                      <a:lnTo>
                        <a:pt x="140" y="374"/>
                      </a:lnTo>
                      <a:lnTo>
                        <a:pt x="137" y="377"/>
                      </a:lnTo>
                      <a:lnTo>
                        <a:pt x="135" y="378"/>
                      </a:lnTo>
                      <a:lnTo>
                        <a:pt x="135" y="378"/>
                      </a:lnTo>
                      <a:lnTo>
                        <a:pt x="134" y="378"/>
                      </a:lnTo>
                      <a:lnTo>
                        <a:pt x="133" y="378"/>
                      </a:lnTo>
                      <a:lnTo>
                        <a:pt x="130" y="378"/>
                      </a:lnTo>
                      <a:lnTo>
                        <a:pt x="125" y="378"/>
                      </a:lnTo>
                      <a:lnTo>
                        <a:pt x="123" y="380"/>
                      </a:lnTo>
                      <a:lnTo>
                        <a:pt x="120" y="380"/>
                      </a:lnTo>
                      <a:lnTo>
                        <a:pt x="117" y="380"/>
                      </a:lnTo>
                      <a:lnTo>
                        <a:pt x="116" y="380"/>
                      </a:lnTo>
                      <a:lnTo>
                        <a:pt x="113" y="383"/>
                      </a:lnTo>
                      <a:lnTo>
                        <a:pt x="108" y="386"/>
                      </a:lnTo>
                      <a:lnTo>
                        <a:pt x="104" y="387"/>
                      </a:lnTo>
                      <a:lnTo>
                        <a:pt x="101" y="389"/>
                      </a:lnTo>
                      <a:lnTo>
                        <a:pt x="97" y="390"/>
                      </a:lnTo>
                      <a:lnTo>
                        <a:pt x="95" y="391"/>
                      </a:lnTo>
                      <a:lnTo>
                        <a:pt x="92" y="391"/>
                      </a:lnTo>
                      <a:lnTo>
                        <a:pt x="92" y="391"/>
                      </a:lnTo>
                      <a:lnTo>
                        <a:pt x="87" y="396"/>
                      </a:lnTo>
                      <a:lnTo>
                        <a:pt x="83" y="397"/>
                      </a:lnTo>
                      <a:lnTo>
                        <a:pt x="78" y="397"/>
                      </a:lnTo>
                      <a:lnTo>
                        <a:pt x="75" y="396"/>
                      </a:lnTo>
                      <a:lnTo>
                        <a:pt x="71" y="394"/>
                      </a:lnTo>
                      <a:lnTo>
                        <a:pt x="68" y="393"/>
                      </a:lnTo>
                      <a:lnTo>
                        <a:pt x="66" y="393"/>
                      </a:lnTo>
                      <a:lnTo>
                        <a:pt x="66" y="391"/>
                      </a:lnTo>
                      <a:lnTo>
                        <a:pt x="62" y="394"/>
                      </a:lnTo>
                      <a:lnTo>
                        <a:pt x="59" y="397"/>
                      </a:lnTo>
                      <a:lnTo>
                        <a:pt x="56" y="399"/>
                      </a:lnTo>
                      <a:lnTo>
                        <a:pt x="51" y="399"/>
                      </a:lnTo>
                      <a:lnTo>
                        <a:pt x="48" y="399"/>
                      </a:lnTo>
                      <a:lnTo>
                        <a:pt x="45" y="399"/>
                      </a:lnTo>
                      <a:lnTo>
                        <a:pt x="44" y="399"/>
                      </a:lnTo>
                      <a:lnTo>
                        <a:pt x="44" y="399"/>
                      </a:lnTo>
                      <a:lnTo>
                        <a:pt x="51" y="391"/>
                      </a:lnTo>
                      <a:lnTo>
                        <a:pt x="62" y="386"/>
                      </a:lnTo>
                      <a:lnTo>
                        <a:pt x="54" y="381"/>
                      </a:lnTo>
                      <a:lnTo>
                        <a:pt x="48" y="387"/>
                      </a:lnTo>
                      <a:lnTo>
                        <a:pt x="39" y="387"/>
                      </a:lnTo>
                      <a:lnTo>
                        <a:pt x="35" y="383"/>
                      </a:lnTo>
                      <a:lnTo>
                        <a:pt x="30" y="380"/>
                      </a:lnTo>
                      <a:lnTo>
                        <a:pt x="24" y="377"/>
                      </a:lnTo>
                      <a:lnTo>
                        <a:pt x="20" y="375"/>
                      </a:lnTo>
                      <a:lnTo>
                        <a:pt x="15" y="375"/>
                      </a:lnTo>
                      <a:lnTo>
                        <a:pt x="11" y="375"/>
                      </a:lnTo>
                      <a:lnTo>
                        <a:pt x="9" y="375"/>
                      </a:lnTo>
                      <a:lnTo>
                        <a:pt x="8" y="375"/>
                      </a:lnTo>
                      <a:lnTo>
                        <a:pt x="6" y="377"/>
                      </a:lnTo>
                      <a:lnTo>
                        <a:pt x="3" y="378"/>
                      </a:lnTo>
                      <a:lnTo>
                        <a:pt x="0" y="380"/>
                      </a:lnTo>
                      <a:lnTo>
                        <a:pt x="0" y="380"/>
                      </a:lnTo>
                      <a:lnTo>
                        <a:pt x="0" y="374"/>
                      </a:lnTo>
                      <a:lnTo>
                        <a:pt x="2" y="367"/>
                      </a:lnTo>
                      <a:lnTo>
                        <a:pt x="5" y="360"/>
                      </a:lnTo>
                      <a:lnTo>
                        <a:pt x="8" y="354"/>
                      </a:lnTo>
                      <a:lnTo>
                        <a:pt x="12" y="348"/>
                      </a:lnTo>
                      <a:lnTo>
                        <a:pt x="17" y="344"/>
                      </a:lnTo>
                      <a:lnTo>
                        <a:pt x="18" y="341"/>
                      </a:lnTo>
                      <a:lnTo>
                        <a:pt x="20" y="339"/>
                      </a:lnTo>
                      <a:lnTo>
                        <a:pt x="18" y="331"/>
                      </a:lnTo>
                      <a:lnTo>
                        <a:pt x="18" y="324"/>
                      </a:lnTo>
                      <a:lnTo>
                        <a:pt x="20" y="317"/>
                      </a:lnTo>
                      <a:lnTo>
                        <a:pt x="21" y="312"/>
                      </a:lnTo>
                      <a:lnTo>
                        <a:pt x="24" y="308"/>
                      </a:lnTo>
                      <a:lnTo>
                        <a:pt x="27" y="306"/>
                      </a:lnTo>
                      <a:lnTo>
                        <a:pt x="29" y="304"/>
                      </a:lnTo>
                      <a:lnTo>
                        <a:pt x="30" y="304"/>
                      </a:lnTo>
                      <a:lnTo>
                        <a:pt x="36" y="295"/>
                      </a:lnTo>
                      <a:lnTo>
                        <a:pt x="38" y="287"/>
                      </a:lnTo>
                      <a:lnTo>
                        <a:pt x="38" y="285"/>
                      </a:lnTo>
                      <a:lnTo>
                        <a:pt x="38" y="284"/>
                      </a:lnTo>
                      <a:lnTo>
                        <a:pt x="39" y="282"/>
                      </a:lnTo>
                      <a:lnTo>
                        <a:pt x="39" y="281"/>
                      </a:lnTo>
                      <a:lnTo>
                        <a:pt x="42" y="278"/>
                      </a:lnTo>
                      <a:lnTo>
                        <a:pt x="42" y="276"/>
                      </a:lnTo>
                      <a:lnTo>
                        <a:pt x="42" y="276"/>
                      </a:lnTo>
                      <a:lnTo>
                        <a:pt x="41" y="274"/>
                      </a:lnTo>
                      <a:lnTo>
                        <a:pt x="42" y="270"/>
                      </a:lnTo>
                      <a:lnTo>
                        <a:pt x="42" y="267"/>
                      </a:lnTo>
                      <a:lnTo>
                        <a:pt x="45" y="265"/>
                      </a:lnTo>
                      <a:lnTo>
                        <a:pt x="47" y="265"/>
                      </a:lnTo>
                      <a:lnTo>
                        <a:pt x="50" y="264"/>
                      </a:lnTo>
                      <a:lnTo>
                        <a:pt x="51" y="265"/>
                      </a:lnTo>
                      <a:lnTo>
                        <a:pt x="53" y="265"/>
                      </a:lnTo>
                      <a:lnTo>
                        <a:pt x="54" y="265"/>
                      </a:lnTo>
                      <a:lnTo>
                        <a:pt x="54" y="270"/>
                      </a:lnTo>
                      <a:lnTo>
                        <a:pt x="56" y="271"/>
                      </a:lnTo>
                      <a:lnTo>
                        <a:pt x="57" y="271"/>
                      </a:lnTo>
                      <a:lnTo>
                        <a:pt x="57" y="270"/>
                      </a:lnTo>
                      <a:lnTo>
                        <a:pt x="59" y="268"/>
                      </a:lnTo>
                      <a:lnTo>
                        <a:pt x="59" y="267"/>
                      </a:lnTo>
                      <a:lnTo>
                        <a:pt x="60" y="265"/>
                      </a:lnTo>
                      <a:lnTo>
                        <a:pt x="60" y="265"/>
                      </a:lnTo>
                      <a:lnTo>
                        <a:pt x="59" y="265"/>
                      </a:lnTo>
                      <a:lnTo>
                        <a:pt x="65" y="26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79" name="Freeform 71"/>
                <p:cNvSpPr>
                  <a:spLocks/>
                </p:cNvSpPr>
                <p:nvPr/>
              </p:nvSpPr>
              <p:spPr bwMode="auto">
                <a:xfrm>
                  <a:off x="6376988" y="2139950"/>
                  <a:ext cx="928687" cy="685800"/>
                </a:xfrm>
                <a:custGeom>
                  <a:avLst/>
                  <a:gdLst>
                    <a:gd name="T0" fmla="*/ 61 w 525"/>
                    <a:gd name="T1" fmla="*/ 278 h 400"/>
                    <a:gd name="T2" fmla="*/ 75 w 525"/>
                    <a:gd name="T3" fmla="*/ 291 h 400"/>
                    <a:gd name="T4" fmla="*/ 54 w 525"/>
                    <a:gd name="T5" fmla="*/ 304 h 400"/>
                    <a:gd name="T6" fmla="*/ 26 w 525"/>
                    <a:gd name="T7" fmla="*/ 320 h 400"/>
                    <a:gd name="T8" fmla="*/ 32 w 525"/>
                    <a:gd name="T9" fmla="*/ 336 h 400"/>
                    <a:gd name="T10" fmla="*/ 57 w 525"/>
                    <a:gd name="T11" fmla="*/ 331 h 400"/>
                    <a:gd name="T12" fmla="*/ 75 w 525"/>
                    <a:gd name="T13" fmla="*/ 330 h 400"/>
                    <a:gd name="T14" fmla="*/ 120 w 525"/>
                    <a:gd name="T15" fmla="*/ 298 h 400"/>
                    <a:gd name="T16" fmla="*/ 168 w 525"/>
                    <a:gd name="T17" fmla="*/ 249 h 400"/>
                    <a:gd name="T18" fmla="*/ 206 w 525"/>
                    <a:gd name="T19" fmla="*/ 252 h 400"/>
                    <a:gd name="T20" fmla="*/ 230 w 525"/>
                    <a:gd name="T21" fmla="*/ 244 h 400"/>
                    <a:gd name="T22" fmla="*/ 239 w 525"/>
                    <a:gd name="T23" fmla="*/ 227 h 400"/>
                    <a:gd name="T24" fmla="*/ 275 w 525"/>
                    <a:gd name="T25" fmla="*/ 210 h 400"/>
                    <a:gd name="T26" fmla="*/ 304 w 525"/>
                    <a:gd name="T27" fmla="*/ 202 h 400"/>
                    <a:gd name="T28" fmla="*/ 313 w 525"/>
                    <a:gd name="T29" fmla="*/ 177 h 400"/>
                    <a:gd name="T30" fmla="*/ 302 w 525"/>
                    <a:gd name="T31" fmla="*/ 171 h 400"/>
                    <a:gd name="T32" fmla="*/ 270 w 525"/>
                    <a:gd name="T33" fmla="*/ 171 h 400"/>
                    <a:gd name="T34" fmla="*/ 302 w 525"/>
                    <a:gd name="T35" fmla="*/ 104 h 400"/>
                    <a:gd name="T36" fmla="*/ 344 w 525"/>
                    <a:gd name="T37" fmla="*/ 88 h 400"/>
                    <a:gd name="T38" fmla="*/ 407 w 525"/>
                    <a:gd name="T39" fmla="*/ 63 h 400"/>
                    <a:gd name="T40" fmla="*/ 430 w 525"/>
                    <a:gd name="T41" fmla="*/ 63 h 400"/>
                    <a:gd name="T42" fmla="*/ 443 w 525"/>
                    <a:gd name="T43" fmla="*/ 69 h 400"/>
                    <a:gd name="T44" fmla="*/ 431 w 525"/>
                    <a:gd name="T45" fmla="*/ 52 h 400"/>
                    <a:gd name="T46" fmla="*/ 448 w 525"/>
                    <a:gd name="T47" fmla="*/ 42 h 400"/>
                    <a:gd name="T48" fmla="*/ 471 w 525"/>
                    <a:gd name="T49" fmla="*/ 28 h 400"/>
                    <a:gd name="T50" fmla="*/ 493 w 525"/>
                    <a:gd name="T51" fmla="*/ 16 h 400"/>
                    <a:gd name="T52" fmla="*/ 499 w 525"/>
                    <a:gd name="T53" fmla="*/ 33 h 400"/>
                    <a:gd name="T54" fmla="*/ 508 w 525"/>
                    <a:gd name="T55" fmla="*/ 60 h 400"/>
                    <a:gd name="T56" fmla="*/ 520 w 525"/>
                    <a:gd name="T57" fmla="*/ 90 h 400"/>
                    <a:gd name="T58" fmla="*/ 490 w 525"/>
                    <a:gd name="T59" fmla="*/ 114 h 400"/>
                    <a:gd name="T60" fmla="*/ 474 w 525"/>
                    <a:gd name="T61" fmla="*/ 126 h 400"/>
                    <a:gd name="T62" fmla="*/ 445 w 525"/>
                    <a:gd name="T63" fmla="*/ 131 h 400"/>
                    <a:gd name="T64" fmla="*/ 416 w 525"/>
                    <a:gd name="T65" fmla="*/ 138 h 400"/>
                    <a:gd name="T66" fmla="*/ 361 w 525"/>
                    <a:gd name="T67" fmla="*/ 139 h 400"/>
                    <a:gd name="T68" fmla="*/ 319 w 525"/>
                    <a:gd name="T69" fmla="*/ 158 h 400"/>
                    <a:gd name="T70" fmla="*/ 320 w 525"/>
                    <a:gd name="T71" fmla="*/ 177 h 400"/>
                    <a:gd name="T72" fmla="*/ 334 w 525"/>
                    <a:gd name="T73" fmla="*/ 191 h 400"/>
                    <a:gd name="T74" fmla="*/ 332 w 525"/>
                    <a:gd name="T75" fmla="*/ 213 h 400"/>
                    <a:gd name="T76" fmla="*/ 305 w 525"/>
                    <a:gd name="T77" fmla="*/ 248 h 400"/>
                    <a:gd name="T78" fmla="*/ 286 w 525"/>
                    <a:gd name="T79" fmla="*/ 268 h 400"/>
                    <a:gd name="T80" fmla="*/ 265 w 525"/>
                    <a:gd name="T81" fmla="*/ 282 h 400"/>
                    <a:gd name="T82" fmla="*/ 233 w 525"/>
                    <a:gd name="T83" fmla="*/ 306 h 400"/>
                    <a:gd name="T84" fmla="*/ 209 w 525"/>
                    <a:gd name="T85" fmla="*/ 320 h 400"/>
                    <a:gd name="T86" fmla="*/ 153 w 525"/>
                    <a:gd name="T87" fmla="*/ 361 h 400"/>
                    <a:gd name="T88" fmla="*/ 134 w 525"/>
                    <a:gd name="T89" fmla="*/ 378 h 400"/>
                    <a:gd name="T90" fmla="*/ 116 w 525"/>
                    <a:gd name="T91" fmla="*/ 380 h 400"/>
                    <a:gd name="T92" fmla="*/ 92 w 525"/>
                    <a:gd name="T93" fmla="*/ 391 h 400"/>
                    <a:gd name="T94" fmla="*/ 66 w 525"/>
                    <a:gd name="T95" fmla="*/ 393 h 400"/>
                    <a:gd name="T96" fmla="*/ 45 w 525"/>
                    <a:gd name="T97" fmla="*/ 399 h 400"/>
                    <a:gd name="T98" fmla="*/ 39 w 525"/>
                    <a:gd name="T99" fmla="*/ 387 h 400"/>
                    <a:gd name="T100" fmla="*/ 8 w 525"/>
                    <a:gd name="T101" fmla="*/ 375 h 400"/>
                    <a:gd name="T102" fmla="*/ 2 w 525"/>
                    <a:gd name="T103" fmla="*/ 367 h 400"/>
                    <a:gd name="T104" fmla="*/ 18 w 525"/>
                    <a:gd name="T105" fmla="*/ 331 h 400"/>
                    <a:gd name="T106" fmla="*/ 36 w 525"/>
                    <a:gd name="T107" fmla="*/ 295 h 400"/>
                    <a:gd name="T108" fmla="*/ 42 w 525"/>
                    <a:gd name="T109" fmla="*/ 278 h 400"/>
                    <a:gd name="T110" fmla="*/ 47 w 525"/>
                    <a:gd name="T111" fmla="*/ 265 h 400"/>
                    <a:gd name="T112" fmla="*/ 57 w 525"/>
                    <a:gd name="T113" fmla="*/ 271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25" h="400">
                      <a:moveTo>
                        <a:pt x="65" y="265"/>
                      </a:moveTo>
                      <a:lnTo>
                        <a:pt x="65" y="265"/>
                      </a:lnTo>
                      <a:lnTo>
                        <a:pt x="65" y="265"/>
                      </a:lnTo>
                      <a:lnTo>
                        <a:pt x="65" y="267"/>
                      </a:lnTo>
                      <a:lnTo>
                        <a:pt x="64" y="270"/>
                      </a:lnTo>
                      <a:lnTo>
                        <a:pt x="62" y="273"/>
                      </a:lnTo>
                      <a:lnTo>
                        <a:pt x="62" y="276"/>
                      </a:lnTo>
                      <a:lnTo>
                        <a:pt x="61" y="278"/>
                      </a:lnTo>
                      <a:lnTo>
                        <a:pt x="61" y="281"/>
                      </a:lnTo>
                      <a:lnTo>
                        <a:pt x="62" y="281"/>
                      </a:lnTo>
                      <a:lnTo>
                        <a:pt x="62" y="281"/>
                      </a:lnTo>
                      <a:lnTo>
                        <a:pt x="68" y="284"/>
                      </a:lnTo>
                      <a:lnTo>
                        <a:pt x="72" y="285"/>
                      </a:lnTo>
                      <a:lnTo>
                        <a:pt x="75" y="287"/>
                      </a:lnTo>
                      <a:lnTo>
                        <a:pt x="75" y="290"/>
                      </a:lnTo>
                      <a:lnTo>
                        <a:pt x="75" y="291"/>
                      </a:lnTo>
                      <a:lnTo>
                        <a:pt x="75" y="293"/>
                      </a:lnTo>
                      <a:lnTo>
                        <a:pt x="72" y="294"/>
                      </a:lnTo>
                      <a:lnTo>
                        <a:pt x="71" y="297"/>
                      </a:lnTo>
                      <a:lnTo>
                        <a:pt x="68" y="298"/>
                      </a:lnTo>
                      <a:lnTo>
                        <a:pt x="64" y="300"/>
                      </a:lnTo>
                      <a:lnTo>
                        <a:pt x="61" y="301"/>
                      </a:lnTo>
                      <a:lnTo>
                        <a:pt x="57" y="303"/>
                      </a:lnTo>
                      <a:lnTo>
                        <a:pt x="54" y="304"/>
                      </a:lnTo>
                      <a:lnTo>
                        <a:pt x="51" y="304"/>
                      </a:lnTo>
                      <a:lnTo>
                        <a:pt x="50" y="304"/>
                      </a:lnTo>
                      <a:lnTo>
                        <a:pt x="48" y="304"/>
                      </a:lnTo>
                      <a:lnTo>
                        <a:pt x="48" y="304"/>
                      </a:lnTo>
                      <a:lnTo>
                        <a:pt x="38" y="306"/>
                      </a:lnTo>
                      <a:lnTo>
                        <a:pt x="30" y="309"/>
                      </a:lnTo>
                      <a:lnTo>
                        <a:pt x="27" y="314"/>
                      </a:lnTo>
                      <a:lnTo>
                        <a:pt x="26" y="320"/>
                      </a:lnTo>
                      <a:lnTo>
                        <a:pt x="26" y="326"/>
                      </a:lnTo>
                      <a:lnTo>
                        <a:pt x="26" y="330"/>
                      </a:lnTo>
                      <a:lnTo>
                        <a:pt x="26" y="334"/>
                      </a:lnTo>
                      <a:lnTo>
                        <a:pt x="26" y="334"/>
                      </a:lnTo>
                      <a:lnTo>
                        <a:pt x="26" y="334"/>
                      </a:lnTo>
                      <a:lnTo>
                        <a:pt x="27" y="336"/>
                      </a:lnTo>
                      <a:lnTo>
                        <a:pt x="30" y="336"/>
                      </a:lnTo>
                      <a:lnTo>
                        <a:pt x="32" y="336"/>
                      </a:lnTo>
                      <a:lnTo>
                        <a:pt x="36" y="337"/>
                      </a:lnTo>
                      <a:lnTo>
                        <a:pt x="41" y="338"/>
                      </a:lnTo>
                      <a:lnTo>
                        <a:pt x="45" y="338"/>
                      </a:lnTo>
                      <a:lnTo>
                        <a:pt x="48" y="338"/>
                      </a:lnTo>
                      <a:lnTo>
                        <a:pt x="50" y="338"/>
                      </a:lnTo>
                      <a:lnTo>
                        <a:pt x="50" y="338"/>
                      </a:lnTo>
                      <a:lnTo>
                        <a:pt x="53" y="333"/>
                      </a:lnTo>
                      <a:lnTo>
                        <a:pt x="57" y="331"/>
                      </a:lnTo>
                      <a:lnTo>
                        <a:pt x="61" y="331"/>
                      </a:lnTo>
                      <a:lnTo>
                        <a:pt x="65" y="333"/>
                      </a:lnTo>
                      <a:lnTo>
                        <a:pt x="68" y="336"/>
                      </a:lnTo>
                      <a:lnTo>
                        <a:pt x="71" y="337"/>
                      </a:lnTo>
                      <a:lnTo>
                        <a:pt x="72" y="338"/>
                      </a:lnTo>
                      <a:lnTo>
                        <a:pt x="74" y="338"/>
                      </a:lnTo>
                      <a:lnTo>
                        <a:pt x="74" y="338"/>
                      </a:lnTo>
                      <a:lnTo>
                        <a:pt x="75" y="330"/>
                      </a:lnTo>
                      <a:lnTo>
                        <a:pt x="81" y="321"/>
                      </a:lnTo>
                      <a:lnTo>
                        <a:pt x="89" y="314"/>
                      </a:lnTo>
                      <a:lnTo>
                        <a:pt x="97" y="308"/>
                      </a:lnTo>
                      <a:lnTo>
                        <a:pt x="105" y="306"/>
                      </a:lnTo>
                      <a:lnTo>
                        <a:pt x="113" y="301"/>
                      </a:lnTo>
                      <a:lnTo>
                        <a:pt x="117" y="300"/>
                      </a:lnTo>
                      <a:lnTo>
                        <a:pt x="120" y="298"/>
                      </a:lnTo>
                      <a:lnTo>
                        <a:pt x="120" y="298"/>
                      </a:lnTo>
                      <a:lnTo>
                        <a:pt x="124" y="287"/>
                      </a:lnTo>
                      <a:lnTo>
                        <a:pt x="128" y="276"/>
                      </a:lnTo>
                      <a:lnTo>
                        <a:pt x="134" y="270"/>
                      </a:lnTo>
                      <a:lnTo>
                        <a:pt x="140" y="263"/>
                      </a:lnTo>
                      <a:lnTo>
                        <a:pt x="147" y="258"/>
                      </a:lnTo>
                      <a:lnTo>
                        <a:pt x="154" y="254"/>
                      </a:lnTo>
                      <a:lnTo>
                        <a:pt x="161" y="252"/>
                      </a:lnTo>
                      <a:lnTo>
                        <a:pt x="168" y="249"/>
                      </a:lnTo>
                      <a:lnTo>
                        <a:pt x="176" y="249"/>
                      </a:lnTo>
                      <a:lnTo>
                        <a:pt x="183" y="249"/>
                      </a:lnTo>
                      <a:lnTo>
                        <a:pt x="190" y="249"/>
                      </a:lnTo>
                      <a:lnTo>
                        <a:pt x="196" y="249"/>
                      </a:lnTo>
                      <a:lnTo>
                        <a:pt x="200" y="251"/>
                      </a:lnTo>
                      <a:lnTo>
                        <a:pt x="203" y="251"/>
                      </a:lnTo>
                      <a:lnTo>
                        <a:pt x="206" y="252"/>
                      </a:lnTo>
                      <a:lnTo>
                        <a:pt x="206" y="252"/>
                      </a:lnTo>
                      <a:lnTo>
                        <a:pt x="250" y="248"/>
                      </a:lnTo>
                      <a:lnTo>
                        <a:pt x="250" y="248"/>
                      </a:lnTo>
                      <a:lnTo>
                        <a:pt x="248" y="248"/>
                      </a:lnTo>
                      <a:lnTo>
                        <a:pt x="246" y="246"/>
                      </a:lnTo>
                      <a:lnTo>
                        <a:pt x="243" y="246"/>
                      </a:lnTo>
                      <a:lnTo>
                        <a:pt x="239" y="245"/>
                      </a:lnTo>
                      <a:lnTo>
                        <a:pt x="233" y="245"/>
                      </a:lnTo>
                      <a:lnTo>
                        <a:pt x="230" y="244"/>
                      </a:lnTo>
                      <a:lnTo>
                        <a:pt x="227" y="244"/>
                      </a:lnTo>
                      <a:lnTo>
                        <a:pt x="226" y="243"/>
                      </a:lnTo>
                      <a:lnTo>
                        <a:pt x="226" y="243"/>
                      </a:lnTo>
                      <a:lnTo>
                        <a:pt x="227" y="240"/>
                      </a:lnTo>
                      <a:lnTo>
                        <a:pt x="229" y="237"/>
                      </a:lnTo>
                      <a:lnTo>
                        <a:pt x="232" y="234"/>
                      </a:lnTo>
                      <a:lnTo>
                        <a:pt x="235" y="230"/>
                      </a:lnTo>
                      <a:lnTo>
                        <a:pt x="239" y="227"/>
                      </a:lnTo>
                      <a:lnTo>
                        <a:pt x="243" y="224"/>
                      </a:lnTo>
                      <a:lnTo>
                        <a:pt x="247" y="221"/>
                      </a:lnTo>
                      <a:lnTo>
                        <a:pt x="253" y="219"/>
                      </a:lnTo>
                      <a:lnTo>
                        <a:pt x="257" y="216"/>
                      </a:lnTo>
                      <a:lnTo>
                        <a:pt x="263" y="215"/>
                      </a:lnTo>
                      <a:lnTo>
                        <a:pt x="268" y="213"/>
                      </a:lnTo>
                      <a:lnTo>
                        <a:pt x="270" y="211"/>
                      </a:lnTo>
                      <a:lnTo>
                        <a:pt x="275" y="210"/>
                      </a:lnTo>
                      <a:lnTo>
                        <a:pt x="277" y="210"/>
                      </a:lnTo>
                      <a:lnTo>
                        <a:pt x="278" y="208"/>
                      </a:lnTo>
                      <a:lnTo>
                        <a:pt x="278" y="208"/>
                      </a:lnTo>
                      <a:lnTo>
                        <a:pt x="278" y="208"/>
                      </a:lnTo>
                      <a:lnTo>
                        <a:pt x="281" y="208"/>
                      </a:lnTo>
                      <a:lnTo>
                        <a:pt x="286" y="207"/>
                      </a:lnTo>
                      <a:lnTo>
                        <a:pt x="295" y="205"/>
                      </a:lnTo>
                      <a:lnTo>
                        <a:pt x="304" y="202"/>
                      </a:lnTo>
                      <a:lnTo>
                        <a:pt x="311" y="201"/>
                      </a:lnTo>
                      <a:lnTo>
                        <a:pt x="319" y="198"/>
                      </a:lnTo>
                      <a:lnTo>
                        <a:pt x="325" y="197"/>
                      </a:lnTo>
                      <a:lnTo>
                        <a:pt x="326" y="195"/>
                      </a:lnTo>
                      <a:lnTo>
                        <a:pt x="326" y="195"/>
                      </a:lnTo>
                      <a:lnTo>
                        <a:pt x="320" y="189"/>
                      </a:lnTo>
                      <a:lnTo>
                        <a:pt x="316" y="183"/>
                      </a:lnTo>
                      <a:lnTo>
                        <a:pt x="313" y="177"/>
                      </a:lnTo>
                      <a:lnTo>
                        <a:pt x="311" y="172"/>
                      </a:lnTo>
                      <a:lnTo>
                        <a:pt x="310" y="169"/>
                      </a:lnTo>
                      <a:lnTo>
                        <a:pt x="310" y="167"/>
                      </a:lnTo>
                      <a:lnTo>
                        <a:pt x="310" y="165"/>
                      </a:lnTo>
                      <a:lnTo>
                        <a:pt x="310" y="165"/>
                      </a:lnTo>
                      <a:lnTo>
                        <a:pt x="310" y="165"/>
                      </a:lnTo>
                      <a:lnTo>
                        <a:pt x="306" y="168"/>
                      </a:lnTo>
                      <a:lnTo>
                        <a:pt x="302" y="171"/>
                      </a:lnTo>
                      <a:lnTo>
                        <a:pt x="299" y="172"/>
                      </a:lnTo>
                      <a:lnTo>
                        <a:pt x="295" y="174"/>
                      </a:lnTo>
                      <a:lnTo>
                        <a:pt x="290" y="174"/>
                      </a:lnTo>
                      <a:lnTo>
                        <a:pt x="286" y="174"/>
                      </a:lnTo>
                      <a:lnTo>
                        <a:pt x="281" y="174"/>
                      </a:lnTo>
                      <a:lnTo>
                        <a:pt x="277" y="172"/>
                      </a:lnTo>
                      <a:lnTo>
                        <a:pt x="275" y="172"/>
                      </a:lnTo>
                      <a:lnTo>
                        <a:pt x="270" y="171"/>
                      </a:lnTo>
                      <a:lnTo>
                        <a:pt x="268" y="169"/>
                      </a:lnTo>
                      <a:lnTo>
                        <a:pt x="265" y="168"/>
                      </a:lnTo>
                      <a:lnTo>
                        <a:pt x="263" y="168"/>
                      </a:lnTo>
                      <a:lnTo>
                        <a:pt x="260" y="167"/>
                      </a:lnTo>
                      <a:lnTo>
                        <a:pt x="260" y="167"/>
                      </a:lnTo>
                      <a:lnTo>
                        <a:pt x="260" y="165"/>
                      </a:lnTo>
                      <a:lnTo>
                        <a:pt x="275" y="129"/>
                      </a:lnTo>
                      <a:lnTo>
                        <a:pt x="302" y="104"/>
                      </a:lnTo>
                      <a:lnTo>
                        <a:pt x="302" y="104"/>
                      </a:lnTo>
                      <a:lnTo>
                        <a:pt x="302" y="104"/>
                      </a:lnTo>
                      <a:lnTo>
                        <a:pt x="306" y="102"/>
                      </a:lnTo>
                      <a:lnTo>
                        <a:pt x="311" y="101"/>
                      </a:lnTo>
                      <a:lnTo>
                        <a:pt x="317" y="98"/>
                      </a:lnTo>
                      <a:lnTo>
                        <a:pt x="326" y="95"/>
                      </a:lnTo>
                      <a:lnTo>
                        <a:pt x="335" y="91"/>
                      </a:lnTo>
                      <a:lnTo>
                        <a:pt x="344" y="88"/>
                      </a:lnTo>
                      <a:lnTo>
                        <a:pt x="355" y="84"/>
                      </a:lnTo>
                      <a:lnTo>
                        <a:pt x="365" y="79"/>
                      </a:lnTo>
                      <a:lnTo>
                        <a:pt x="374" y="76"/>
                      </a:lnTo>
                      <a:lnTo>
                        <a:pt x="383" y="72"/>
                      </a:lnTo>
                      <a:lnTo>
                        <a:pt x="392" y="69"/>
                      </a:lnTo>
                      <a:lnTo>
                        <a:pt x="400" y="66"/>
                      </a:lnTo>
                      <a:lnTo>
                        <a:pt x="403" y="65"/>
                      </a:lnTo>
                      <a:lnTo>
                        <a:pt x="407" y="63"/>
                      </a:lnTo>
                      <a:lnTo>
                        <a:pt x="409" y="63"/>
                      </a:lnTo>
                      <a:lnTo>
                        <a:pt x="409" y="63"/>
                      </a:lnTo>
                      <a:lnTo>
                        <a:pt x="415" y="65"/>
                      </a:lnTo>
                      <a:lnTo>
                        <a:pt x="421" y="66"/>
                      </a:lnTo>
                      <a:lnTo>
                        <a:pt x="424" y="66"/>
                      </a:lnTo>
                      <a:lnTo>
                        <a:pt x="427" y="66"/>
                      </a:lnTo>
                      <a:lnTo>
                        <a:pt x="428" y="65"/>
                      </a:lnTo>
                      <a:lnTo>
                        <a:pt x="430" y="63"/>
                      </a:lnTo>
                      <a:lnTo>
                        <a:pt x="431" y="63"/>
                      </a:lnTo>
                      <a:lnTo>
                        <a:pt x="431" y="63"/>
                      </a:lnTo>
                      <a:lnTo>
                        <a:pt x="431" y="63"/>
                      </a:lnTo>
                      <a:lnTo>
                        <a:pt x="433" y="65"/>
                      </a:lnTo>
                      <a:lnTo>
                        <a:pt x="438" y="68"/>
                      </a:lnTo>
                      <a:lnTo>
                        <a:pt x="439" y="69"/>
                      </a:lnTo>
                      <a:lnTo>
                        <a:pt x="442" y="69"/>
                      </a:lnTo>
                      <a:lnTo>
                        <a:pt x="443" y="69"/>
                      </a:lnTo>
                      <a:lnTo>
                        <a:pt x="446" y="69"/>
                      </a:lnTo>
                      <a:lnTo>
                        <a:pt x="446" y="69"/>
                      </a:lnTo>
                      <a:lnTo>
                        <a:pt x="448" y="69"/>
                      </a:lnTo>
                      <a:lnTo>
                        <a:pt x="463" y="60"/>
                      </a:lnTo>
                      <a:lnTo>
                        <a:pt x="460" y="48"/>
                      </a:lnTo>
                      <a:lnTo>
                        <a:pt x="443" y="55"/>
                      </a:lnTo>
                      <a:lnTo>
                        <a:pt x="441" y="45"/>
                      </a:lnTo>
                      <a:lnTo>
                        <a:pt x="431" y="52"/>
                      </a:lnTo>
                      <a:lnTo>
                        <a:pt x="413" y="51"/>
                      </a:lnTo>
                      <a:lnTo>
                        <a:pt x="428" y="43"/>
                      </a:lnTo>
                      <a:lnTo>
                        <a:pt x="446" y="33"/>
                      </a:lnTo>
                      <a:lnTo>
                        <a:pt x="446" y="33"/>
                      </a:lnTo>
                      <a:lnTo>
                        <a:pt x="446" y="35"/>
                      </a:lnTo>
                      <a:lnTo>
                        <a:pt x="446" y="36"/>
                      </a:lnTo>
                      <a:lnTo>
                        <a:pt x="446" y="39"/>
                      </a:lnTo>
                      <a:lnTo>
                        <a:pt x="448" y="42"/>
                      </a:lnTo>
                      <a:lnTo>
                        <a:pt x="448" y="45"/>
                      </a:lnTo>
                      <a:lnTo>
                        <a:pt x="448" y="46"/>
                      </a:lnTo>
                      <a:lnTo>
                        <a:pt x="449" y="48"/>
                      </a:lnTo>
                      <a:lnTo>
                        <a:pt x="451" y="48"/>
                      </a:lnTo>
                      <a:lnTo>
                        <a:pt x="451" y="48"/>
                      </a:lnTo>
                      <a:lnTo>
                        <a:pt x="458" y="39"/>
                      </a:lnTo>
                      <a:lnTo>
                        <a:pt x="465" y="32"/>
                      </a:lnTo>
                      <a:lnTo>
                        <a:pt x="471" y="28"/>
                      </a:lnTo>
                      <a:lnTo>
                        <a:pt x="475" y="25"/>
                      </a:lnTo>
                      <a:lnTo>
                        <a:pt x="479" y="24"/>
                      </a:lnTo>
                      <a:lnTo>
                        <a:pt x="482" y="24"/>
                      </a:lnTo>
                      <a:lnTo>
                        <a:pt x="484" y="24"/>
                      </a:lnTo>
                      <a:lnTo>
                        <a:pt x="485" y="22"/>
                      </a:lnTo>
                      <a:lnTo>
                        <a:pt x="485" y="22"/>
                      </a:lnTo>
                      <a:lnTo>
                        <a:pt x="488" y="19"/>
                      </a:lnTo>
                      <a:lnTo>
                        <a:pt x="493" y="16"/>
                      </a:lnTo>
                      <a:lnTo>
                        <a:pt x="496" y="12"/>
                      </a:lnTo>
                      <a:lnTo>
                        <a:pt x="502" y="9"/>
                      </a:lnTo>
                      <a:lnTo>
                        <a:pt x="508" y="5"/>
                      </a:lnTo>
                      <a:lnTo>
                        <a:pt x="512" y="2"/>
                      </a:lnTo>
                      <a:lnTo>
                        <a:pt x="515" y="0"/>
                      </a:lnTo>
                      <a:lnTo>
                        <a:pt x="517" y="0"/>
                      </a:lnTo>
                      <a:lnTo>
                        <a:pt x="524" y="5"/>
                      </a:lnTo>
                      <a:lnTo>
                        <a:pt x="499" y="33"/>
                      </a:lnTo>
                      <a:lnTo>
                        <a:pt x="511" y="33"/>
                      </a:lnTo>
                      <a:lnTo>
                        <a:pt x="520" y="41"/>
                      </a:lnTo>
                      <a:lnTo>
                        <a:pt x="515" y="54"/>
                      </a:lnTo>
                      <a:lnTo>
                        <a:pt x="515" y="54"/>
                      </a:lnTo>
                      <a:lnTo>
                        <a:pt x="514" y="55"/>
                      </a:lnTo>
                      <a:lnTo>
                        <a:pt x="511" y="57"/>
                      </a:lnTo>
                      <a:lnTo>
                        <a:pt x="508" y="58"/>
                      </a:lnTo>
                      <a:lnTo>
                        <a:pt x="508" y="60"/>
                      </a:lnTo>
                      <a:lnTo>
                        <a:pt x="508" y="60"/>
                      </a:lnTo>
                      <a:lnTo>
                        <a:pt x="514" y="63"/>
                      </a:lnTo>
                      <a:lnTo>
                        <a:pt x="517" y="68"/>
                      </a:lnTo>
                      <a:lnTo>
                        <a:pt x="520" y="72"/>
                      </a:lnTo>
                      <a:lnTo>
                        <a:pt x="520" y="78"/>
                      </a:lnTo>
                      <a:lnTo>
                        <a:pt x="520" y="82"/>
                      </a:lnTo>
                      <a:lnTo>
                        <a:pt x="520" y="87"/>
                      </a:lnTo>
                      <a:lnTo>
                        <a:pt x="520" y="90"/>
                      </a:lnTo>
                      <a:lnTo>
                        <a:pt x="520" y="90"/>
                      </a:lnTo>
                      <a:lnTo>
                        <a:pt x="520" y="90"/>
                      </a:lnTo>
                      <a:lnTo>
                        <a:pt x="512" y="91"/>
                      </a:lnTo>
                      <a:lnTo>
                        <a:pt x="507" y="93"/>
                      </a:lnTo>
                      <a:lnTo>
                        <a:pt x="501" y="99"/>
                      </a:lnTo>
                      <a:lnTo>
                        <a:pt x="496" y="104"/>
                      </a:lnTo>
                      <a:lnTo>
                        <a:pt x="493" y="109"/>
                      </a:lnTo>
                      <a:lnTo>
                        <a:pt x="490" y="114"/>
                      </a:lnTo>
                      <a:lnTo>
                        <a:pt x="487" y="117"/>
                      </a:lnTo>
                      <a:lnTo>
                        <a:pt x="487" y="118"/>
                      </a:lnTo>
                      <a:lnTo>
                        <a:pt x="487" y="118"/>
                      </a:lnTo>
                      <a:lnTo>
                        <a:pt x="485" y="120"/>
                      </a:lnTo>
                      <a:lnTo>
                        <a:pt x="484" y="121"/>
                      </a:lnTo>
                      <a:lnTo>
                        <a:pt x="481" y="122"/>
                      </a:lnTo>
                      <a:lnTo>
                        <a:pt x="478" y="125"/>
                      </a:lnTo>
                      <a:lnTo>
                        <a:pt x="474" y="126"/>
                      </a:lnTo>
                      <a:lnTo>
                        <a:pt x="471" y="129"/>
                      </a:lnTo>
                      <a:lnTo>
                        <a:pt x="468" y="131"/>
                      </a:lnTo>
                      <a:lnTo>
                        <a:pt x="466" y="131"/>
                      </a:lnTo>
                      <a:lnTo>
                        <a:pt x="466" y="131"/>
                      </a:lnTo>
                      <a:lnTo>
                        <a:pt x="461" y="128"/>
                      </a:lnTo>
                      <a:lnTo>
                        <a:pt x="455" y="128"/>
                      </a:lnTo>
                      <a:lnTo>
                        <a:pt x="449" y="129"/>
                      </a:lnTo>
                      <a:lnTo>
                        <a:pt x="445" y="131"/>
                      </a:lnTo>
                      <a:lnTo>
                        <a:pt x="441" y="134"/>
                      </a:lnTo>
                      <a:lnTo>
                        <a:pt x="436" y="135"/>
                      </a:lnTo>
                      <a:lnTo>
                        <a:pt x="433" y="137"/>
                      </a:lnTo>
                      <a:lnTo>
                        <a:pt x="433" y="138"/>
                      </a:lnTo>
                      <a:lnTo>
                        <a:pt x="432" y="139"/>
                      </a:lnTo>
                      <a:lnTo>
                        <a:pt x="416" y="138"/>
                      </a:lnTo>
                      <a:lnTo>
                        <a:pt x="416" y="138"/>
                      </a:lnTo>
                      <a:lnTo>
                        <a:pt x="416" y="138"/>
                      </a:lnTo>
                      <a:lnTo>
                        <a:pt x="415" y="137"/>
                      </a:lnTo>
                      <a:lnTo>
                        <a:pt x="412" y="135"/>
                      </a:lnTo>
                      <a:lnTo>
                        <a:pt x="410" y="135"/>
                      </a:lnTo>
                      <a:lnTo>
                        <a:pt x="410" y="135"/>
                      </a:lnTo>
                      <a:lnTo>
                        <a:pt x="397" y="135"/>
                      </a:lnTo>
                      <a:lnTo>
                        <a:pt x="382" y="137"/>
                      </a:lnTo>
                      <a:lnTo>
                        <a:pt x="370" y="138"/>
                      </a:lnTo>
                      <a:lnTo>
                        <a:pt x="361" y="139"/>
                      </a:lnTo>
                      <a:lnTo>
                        <a:pt x="352" y="141"/>
                      </a:lnTo>
                      <a:lnTo>
                        <a:pt x="343" y="144"/>
                      </a:lnTo>
                      <a:lnTo>
                        <a:pt x="338" y="147"/>
                      </a:lnTo>
                      <a:lnTo>
                        <a:pt x="332" y="150"/>
                      </a:lnTo>
                      <a:lnTo>
                        <a:pt x="328" y="151"/>
                      </a:lnTo>
                      <a:lnTo>
                        <a:pt x="325" y="153"/>
                      </a:lnTo>
                      <a:lnTo>
                        <a:pt x="322" y="156"/>
                      </a:lnTo>
                      <a:lnTo>
                        <a:pt x="319" y="158"/>
                      </a:lnTo>
                      <a:lnTo>
                        <a:pt x="319" y="161"/>
                      </a:lnTo>
                      <a:lnTo>
                        <a:pt x="317" y="162"/>
                      </a:lnTo>
                      <a:lnTo>
                        <a:pt x="316" y="164"/>
                      </a:lnTo>
                      <a:lnTo>
                        <a:pt x="316" y="164"/>
                      </a:lnTo>
                      <a:lnTo>
                        <a:pt x="316" y="164"/>
                      </a:lnTo>
                      <a:lnTo>
                        <a:pt x="317" y="168"/>
                      </a:lnTo>
                      <a:lnTo>
                        <a:pt x="319" y="172"/>
                      </a:lnTo>
                      <a:lnTo>
                        <a:pt x="320" y="177"/>
                      </a:lnTo>
                      <a:lnTo>
                        <a:pt x="323" y="181"/>
                      </a:lnTo>
                      <a:lnTo>
                        <a:pt x="325" y="184"/>
                      </a:lnTo>
                      <a:lnTo>
                        <a:pt x="328" y="186"/>
                      </a:lnTo>
                      <a:lnTo>
                        <a:pt x="329" y="186"/>
                      </a:lnTo>
                      <a:lnTo>
                        <a:pt x="329" y="188"/>
                      </a:lnTo>
                      <a:lnTo>
                        <a:pt x="329" y="188"/>
                      </a:lnTo>
                      <a:lnTo>
                        <a:pt x="331" y="189"/>
                      </a:lnTo>
                      <a:lnTo>
                        <a:pt x="334" y="191"/>
                      </a:lnTo>
                      <a:lnTo>
                        <a:pt x="335" y="194"/>
                      </a:lnTo>
                      <a:lnTo>
                        <a:pt x="337" y="195"/>
                      </a:lnTo>
                      <a:lnTo>
                        <a:pt x="337" y="195"/>
                      </a:lnTo>
                      <a:lnTo>
                        <a:pt x="337" y="201"/>
                      </a:lnTo>
                      <a:lnTo>
                        <a:pt x="335" y="205"/>
                      </a:lnTo>
                      <a:lnTo>
                        <a:pt x="335" y="208"/>
                      </a:lnTo>
                      <a:lnTo>
                        <a:pt x="334" y="211"/>
                      </a:lnTo>
                      <a:lnTo>
                        <a:pt x="332" y="213"/>
                      </a:lnTo>
                      <a:lnTo>
                        <a:pt x="331" y="214"/>
                      </a:lnTo>
                      <a:lnTo>
                        <a:pt x="329" y="215"/>
                      </a:lnTo>
                      <a:lnTo>
                        <a:pt x="329" y="215"/>
                      </a:lnTo>
                      <a:lnTo>
                        <a:pt x="325" y="221"/>
                      </a:lnTo>
                      <a:lnTo>
                        <a:pt x="317" y="235"/>
                      </a:lnTo>
                      <a:lnTo>
                        <a:pt x="305" y="248"/>
                      </a:lnTo>
                      <a:lnTo>
                        <a:pt x="305" y="248"/>
                      </a:lnTo>
                      <a:lnTo>
                        <a:pt x="305" y="248"/>
                      </a:lnTo>
                      <a:lnTo>
                        <a:pt x="306" y="246"/>
                      </a:lnTo>
                      <a:lnTo>
                        <a:pt x="306" y="246"/>
                      </a:lnTo>
                      <a:lnTo>
                        <a:pt x="305" y="246"/>
                      </a:lnTo>
                      <a:lnTo>
                        <a:pt x="305" y="246"/>
                      </a:lnTo>
                      <a:lnTo>
                        <a:pt x="299" y="255"/>
                      </a:lnTo>
                      <a:lnTo>
                        <a:pt x="293" y="261"/>
                      </a:lnTo>
                      <a:lnTo>
                        <a:pt x="289" y="265"/>
                      </a:lnTo>
                      <a:lnTo>
                        <a:pt x="286" y="268"/>
                      </a:lnTo>
                      <a:lnTo>
                        <a:pt x="283" y="270"/>
                      </a:lnTo>
                      <a:lnTo>
                        <a:pt x="280" y="271"/>
                      </a:lnTo>
                      <a:lnTo>
                        <a:pt x="278" y="273"/>
                      </a:lnTo>
                      <a:lnTo>
                        <a:pt x="278" y="273"/>
                      </a:lnTo>
                      <a:lnTo>
                        <a:pt x="278" y="273"/>
                      </a:lnTo>
                      <a:lnTo>
                        <a:pt x="275" y="276"/>
                      </a:lnTo>
                      <a:lnTo>
                        <a:pt x="270" y="279"/>
                      </a:lnTo>
                      <a:lnTo>
                        <a:pt x="265" y="282"/>
                      </a:lnTo>
                      <a:lnTo>
                        <a:pt x="260" y="285"/>
                      </a:lnTo>
                      <a:lnTo>
                        <a:pt x="256" y="290"/>
                      </a:lnTo>
                      <a:lnTo>
                        <a:pt x="251" y="293"/>
                      </a:lnTo>
                      <a:lnTo>
                        <a:pt x="247" y="295"/>
                      </a:lnTo>
                      <a:lnTo>
                        <a:pt x="245" y="298"/>
                      </a:lnTo>
                      <a:lnTo>
                        <a:pt x="240" y="301"/>
                      </a:lnTo>
                      <a:lnTo>
                        <a:pt x="236" y="304"/>
                      </a:lnTo>
                      <a:lnTo>
                        <a:pt x="233" y="306"/>
                      </a:lnTo>
                      <a:lnTo>
                        <a:pt x="230" y="308"/>
                      </a:lnTo>
                      <a:lnTo>
                        <a:pt x="229" y="311"/>
                      </a:lnTo>
                      <a:lnTo>
                        <a:pt x="226" y="312"/>
                      </a:lnTo>
                      <a:lnTo>
                        <a:pt x="224" y="312"/>
                      </a:lnTo>
                      <a:lnTo>
                        <a:pt x="224" y="314"/>
                      </a:lnTo>
                      <a:lnTo>
                        <a:pt x="224" y="314"/>
                      </a:lnTo>
                      <a:lnTo>
                        <a:pt x="215" y="317"/>
                      </a:lnTo>
                      <a:lnTo>
                        <a:pt x="209" y="320"/>
                      </a:lnTo>
                      <a:lnTo>
                        <a:pt x="200" y="324"/>
                      </a:lnTo>
                      <a:lnTo>
                        <a:pt x="193" y="330"/>
                      </a:lnTo>
                      <a:lnTo>
                        <a:pt x="184" y="336"/>
                      </a:lnTo>
                      <a:lnTo>
                        <a:pt x="177" y="341"/>
                      </a:lnTo>
                      <a:lnTo>
                        <a:pt x="170" y="345"/>
                      </a:lnTo>
                      <a:lnTo>
                        <a:pt x="164" y="351"/>
                      </a:lnTo>
                      <a:lnTo>
                        <a:pt x="157" y="357"/>
                      </a:lnTo>
                      <a:lnTo>
                        <a:pt x="153" y="361"/>
                      </a:lnTo>
                      <a:lnTo>
                        <a:pt x="147" y="367"/>
                      </a:lnTo>
                      <a:lnTo>
                        <a:pt x="143" y="371"/>
                      </a:lnTo>
                      <a:lnTo>
                        <a:pt x="140" y="374"/>
                      </a:lnTo>
                      <a:lnTo>
                        <a:pt x="137" y="377"/>
                      </a:lnTo>
                      <a:lnTo>
                        <a:pt x="135" y="378"/>
                      </a:lnTo>
                      <a:lnTo>
                        <a:pt x="135" y="378"/>
                      </a:lnTo>
                      <a:lnTo>
                        <a:pt x="135" y="378"/>
                      </a:lnTo>
                      <a:lnTo>
                        <a:pt x="134" y="378"/>
                      </a:lnTo>
                      <a:lnTo>
                        <a:pt x="133" y="378"/>
                      </a:lnTo>
                      <a:lnTo>
                        <a:pt x="130" y="378"/>
                      </a:lnTo>
                      <a:lnTo>
                        <a:pt x="125" y="378"/>
                      </a:lnTo>
                      <a:lnTo>
                        <a:pt x="123" y="380"/>
                      </a:lnTo>
                      <a:lnTo>
                        <a:pt x="120" y="380"/>
                      </a:lnTo>
                      <a:lnTo>
                        <a:pt x="117" y="380"/>
                      </a:lnTo>
                      <a:lnTo>
                        <a:pt x="116" y="380"/>
                      </a:lnTo>
                      <a:lnTo>
                        <a:pt x="116" y="380"/>
                      </a:lnTo>
                      <a:lnTo>
                        <a:pt x="113" y="383"/>
                      </a:lnTo>
                      <a:lnTo>
                        <a:pt x="108" y="386"/>
                      </a:lnTo>
                      <a:lnTo>
                        <a:pt x="104" y="387"/>
                      </a:lnTo>
                      <a:lnTo>
                        <a:pt x="101" y="389"/>
                      </a:lnTo>
                      <a:lnTo>
                        <a:pt x="97" y="390"/>
                      </a:lnTo>
                      <a:lnTo>
                        <a:pt x="95" y="391"/>
                      </a:lnTo>
                      <a:lnTo>
                        <a:pt x="92" y="391"/>
                      </a:lnTo>
                      <a:lnTo>
                        <a:pt x="92" y="391"/>
                      </a:lnTo>
                      <a:lnTo>
                        <a:pt x="92" y="391"/>
                      </a:lnTo>
                      <a:lnTo>
                        <a:pt x="87" y="396"/>
                      </a:lnTo>
                      <a:lnTo>
                        <a:pt x="83" y="397"/>
                      </a:lnTo>
                      <a:lnTo>
                        <a:pt x="78" y="397"/>
                      </a:lnTo>
                      <a:lnTo>
                        <a:pt x="75" y="396"/>
                      </a:lnTo>
                      <a:lnTo>
                        <a:pt x="71" y="394"/>
                      </a:lnTo>
                      <a:lnTo>
                        <a:pt x="68" y="393"/>
                      </a:lnTo>
                      <a:lnTo>
                        <a:pt x="66" y="393"/>
                      </a:lnTo>
                      <a:lnTo>
                        <a:pt x="66" y="391"/>
                      </a:lnTo>
                      <a:lnTo>
                        <a:pt x="66" y="391"/>
                      </a:lnTo>
                      <a:lnTo>
                        <a:pt x="62" y="394"/>
                      </a:lnTo>
                      <a:lnTo>
                        <a:pt x="59" y="397"/>
                      </a:lnTo>
                      <a:lnTo>
                        <a:pt x="56" y="399"/>
                      </a:lnTo>
                      <a:lnTo>
                        <a:pt x="51" y="399"/>
                      </a:lnTo>
                      <a:lnTo>
                        <a:pt x="48" y="399"/>
                      </a:lnTo>
                      <a:lnTo>
                        <a:pt x="45" y="399"/>
                      </a:lnTo>
                      <a:lnTo>
                        <a:pt x="44" y="399"/>
                      </a:lnTo>
                      <a:lnTo>
                        <a:pt x="44" y="399"/>
                      </a:lnTo>
                      <a:lnTo>
                        <a:pt x="51" y="391"/>
                      </a:lnTo>
                      <a:lnTo>
                        <a:pt x="62" y="386"/>
                      </a:lnTo>
                      <a:lnTo>
                        <a:pt x="54" y="381"/>
                      </a:lnTo>
                      <a:lnTo>
                        <a:pt x="48" y="387"/>
                      </a:lnTo>
                      <a:lnTo>
                        <a:pt x="39" y="387"/>
                      </a:lnTo>
                      <a:lnTo>
                        <a:pt x="39" y="387"/>
                      </a:lnTo>
                      <a:lnTo>
                        <a:pt x="35" y="383"/>
                      </a:lnTo>
                      <a:lnTo>
                        <a:pt x="30" y="380"/>
                      </a:lnTo>
                      <a:lnTo>
                        <a:pt x="24" y="377"/>
                      </a:lnTo>
                      <a:lnTo>
                        <a:pt x="20" y="375"/>
                      </a:lnTo>
                      <a:lnTo>
                        <a:pt x="15" y="375"/>
                      </a:lnTo>
                      <a:lnTo>
                        <a:pt x="11" y="375"/>
                      </a:lnTo>
                      <a:lnTo>
                        <a:pt x="9" y="375"/>
                      </a:lnTo>
                      <a:lnTo>
                        <a:pt x="8" y="375"/>
                      </a:lnTo>
                      <a:lnTo>
                        <a:pt x="8" y="375"/>
                      </a:lnTo>
                      <a:lnTo>
                        <a:pt x="6" y="377"/>
                      </a:lnTo>
                      <a:lnTo>
                        <a:pt x="3" y="378"/>
                      </a:lnTo>
                      <a:lnTo>
                        <a:pt x="0" y="380"/>
                      </a:lnTo>
                      <a:lnTo>
                        <a:pt x="0" y="380"/>
                      </a:lnTo>
                      <a:lnTo>
                        <a:pt x="0" y="380"/>
                      </a:lnTo>
                      <a:lnTo>
                        <a:pt x="0" y="374"/>
                      </a:lnTo>
                      <a:lnTo>
                        <a:pt x="2" y="367"/>
                      </a:lnTo>
                      <a:lnTo>
                        <a:pt x="5" y="360"/>
                      </a:lnTo>
                      <a:lnTo>
                        <a:pt x="8" y="354"/>
                      </a:lnTo>
                      <a:lnTo>
                        <a:pt x="12" y="348"/>
                      </a:lnTo>
                      <a:lnTo>
                        <a:pt x="17" y="344"/>
                      </a:lnTo>
                      <a:lnTo>
                        <a:pt x="18" y="341"/>
                      </a:lnTo>
                      <a:lnTo>
                        <a:pt x="20" y="339"/>
                      </a:lnTo>
                      <a:lnTo>
                        <a:pt x="20" y="339"/>
                      </a:lnTo>
                      <a:lnTo>
                        <a:pt x="18" y="331"/>
                      </a:lnTo>
                      <a:lnTo>
                        <a:pt x="18" y="324"/>
                      </a:lnTo>
                      <a:lnTo>
                        <a:pt x="20" y="317"/>
                      </a:lnTo>
                      <a:lnTo>
                        <a:pt x="21" y="312"/>
                      </a:lnTo>
                      <a:lnTo>
                        <a:pt x="24" y="308"/>
                      </a:lnTo>
                      <a:lnTo>
                        <a:pt x="27" y="306"/>
                      </a:lnTo>
                      <a:lnTo>
                        <a:pt x="29" y="304"/>
                      </a:lnTo>
                      <a:lnTo>
                        <a:pt x="30" y="304"/>
                      </a:lnTo>
                      <a:lnTo>
                        <a:pt x="36" y="295"/>
                      </a:lnTo>
                      <a:lnTo>
                        <a:pt x="38" y="287"/>
                      </a:lnTo>
                      <a:lnTo>
                        <a:pt x="38" y="287"/>
                      </a:lnTo>
                      <a:lnTo>
                        <a:pt x="38" y="285"/>
                      </a:lnTo>
                      <a:lnTo>
                        <a:pt x="38" y="284"/>
                      </a:lnTo>
                      <a:lnTo>
                        <a:pt x="39" y="282"/>
                      </a:lnTo>
                      <a:lnTo>
                        <a:pt x="39" y="281"/>
                      </a:lnTo>
                      <a:lnTo>
                        <a:pt x="39" y="281"/>
                      </a:lnTo>
                      <a:lnTo>
                        <a:pt x="42" y="278"/>
                      </a:lnTo>
                      <a:lnTo>
                        <a:pt x="42" y="276"/>
                      </a:lnTo>
                      <a:lnTo>
                        <a:pt x="42" y="276"/>
                      </a:lnTo>
                      <a:lnTo>
                        <a:pt x="41" y="274"/>
                      </a:lnTo>
                      <a:lnTo>
                        <a:pt x="41" y="274"/>
                      </a:lnTo>
                      <a:lnTo>
                        <a:pt x="42" y="270"/>
                      </a:lnTo>
                      <a:lnTo>
                        <a:pt x="42" y="267"/>
                      </a:lnTo>
                      <a:lnTo>
                        <a:pt x="45" y="265"/>
                      </a:lnTo>
                      <a:lnTo>
                        <a:pt x="47" y="265"/>
                      </a:lnTo>
                      <a:lnTo>
                        <a:pt x="50" y="264"/>
                      </a:lnTo>
                      <a:lnTo>
                        <a:pt x="51" y="265"/>
                      </a:lnTo>
                      <a:lnTo>
                        <a:pt x="53" y="265"/>
                      </a:lnTo>
                      <a:lnTo>
                        <a:pt x="54" y="265"/>
                      </a:lnTo>
                      <a:lnTo>
                        <a:pt x="54" y="265"/>
                      </a:lnTo>
                      <a:lnTo>
                        <a:pt x="54" y="270"/>
                      </a:lnTo>
                      <a:lnTo>
                        <a:pt x="56" y="271"/>
                      </a:lnTo>
                      <a:lnTo>
                        <a:pt x="57" y="271"/>
                      </a:lnTo>
                      <a:lnTo>
                        <a:pt x="57" y="270"/>
                      </a:lnTo>
                      <a:lnTo>
                        <a:pt x="59" y="268"/>
                      </a:lnTo>
                      <a:lnTo>
                        <a:pt x="59" y="267"/>
                      </a:lnTo>
                      <a:lnTo>
                        <a:pt x="60" y="265"/>
                      </a:lnTo>
                      <a:lnTo>
                        <a:pt x="60" y="265"/>
                      </a:lnTo>
                      <a:lnTo>
                        <a:pt x="59" y="265"/>
                      </a:lnTo>
                      <a:lnTo>
                        <a:pt x="65" y="26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80" name="Freeform 72"/>
                <p:cNvSpPr>
                  <a:spLocks/>
                </p:cNvSpPr>
                <p:nvPr/>
              </p:nvSpPr>
              <p:spPr bwMode="auto">
                <a:xfrm>
                  <a:off x="6096000" y="1920875"/>
                  <a:ext cx="701675" cy="677863"/>
                </a:xfrm>
                <a:custGeom>
                  <a:avLst/>
                  <a:gdLst>
                    <a:gd name="T0" fmla="*/ 220 w 397"/>
                    <a:gd name="T1" fmla="*/ 359 h 395"/>
                    <a:gd name="T2" fmla="*/ 197 w 397"/>
                    <a:gd name="T3" fmla="*/ 279 h 395"/>
                    <a:gd name="T4" fmla="*/ 177 w 397"/>
                    <a:gd name="T5" fmla="*/ 251 h 395"/>
                    <a:gd name="T6" fmla="*/ 164 w 397"/>
                    <a:gd name="T7" fmla="*/ 254 h 395"/>
                    <a:gd name="T8" fmla="*/ 149 w 397"/>
                    <a:gd name="T9" fmla="*/ 262 h 395"/>
                    <a:gd name="T10" fmla="*/ 140 w 397"/>
                    <a:gd name="T11" fmla="*/ 279 h 395"/>
                    <a:gd name="T12" fmla="*/ 128 w 397"/>
                    <a:gd name="T13" fmla="*/ 297 h 395"/>
                    <a:gd name="T14" fmla="*/ 121 w 397"/>
                    <a:gd name="T15" fmla="*/ 308 h 395"/>
                    <a:gd name="T16" fmla="*/ 114 w 397"/>
                    <a:gd name="T17" fmla="*/ 306 h 395"/>
                    <a:gd name="T18" fmla="*/ 96 w 397"/>
                    <a:gd name="T19" fmla="*/ 296 h 395"/>
                    <a:gd name="T20" fmla="*/ 99 w 397"/>
                    <a:gd name="T21" fmla="*/ 273 h 395"/>
                    <a:gd name="T22" fmla="*/ 111 w 397"/>
                    <a:gd name="T23" fmla="*/ 265 h 395"/>
                    <a:gd name="T24" fmla="*/ 134 w 397"/>
                    <a:gd name="T25" fmla="*/ 224 h 395"/>
                    <a:gd name="T26" fmla="*/ 134 w 397"/>
                    <a:gd name="T27" fmla="*/ 197 h 395"/>
                    <a:gd name="T28" fmla="*/ 123 w 397"/>
                    <a:gd name="T29" fmla="*/ 167 h 395"/>
                    <a:gd name="T30" fmla="*/ 116 w 397"/>
                    <a:gd name="T31" fmla="*/ 153 h 395"/>
                    <a:gd name="T32" fmla="*/ 128 w 397"/>
                    <a:gd name="T33" fmla="*/ 153 h 395"/>
                    <a:gd name="T34" fmla="*/ 126 w 397"/>
                    <a:gd name="T35" fmla="*/ 146 h 395"/>
                    <a:gd name="T36" fmla="*/ 83 w 397"/>
                    <a:gd name="T37" fmla="*/ 116 h 395"/>
                    <a:gd name="T38" fmla="*/ 30 w 397"/>
                    <a:gd name="T39" fmla="*/ 98 h 395"/>
                    <a:gd name="T40" fmla="*/ 0 w 397"/>
                    <a:gd name="T41" fmla="*/ 76 h 395"/>
                    <a:gd name="T42" fmla="*/ 15 w 397"/>
                    <a:gd name="T43" fmla="*/ 81 h 395"/>
                    <a:gd name="T44" fmla="*/ 14 w 397"/>
                    <a:gd name="T45" fmla="*/ 65 h 395"/>
                    <a:gd name="T46" fmla="*/ 21 w 397"/>
                    <a:gd name="T47" fmla="*/ 60 h 395"/>
                    <a:gd name="T48" fmla="*/ 36 w 397"/>
                    <a:gd name="T49" fmla="*/ 62 h 395"/>
                    <a:gd name="T50" fmla="*/ 55 w 397"/>
                    <a:gd name="T51" fmla="*/ 43 h 395"/>
                    <a:gd name="T52" fmla="*/ 42 w 397"/>
                    <a:gd name="T53" fmla="*/ 35 h 395"/>
                    <a:gd name="T54" fmla="*/ 38 w 397"/>
                    <a:gd name="T55" fmla="*/ 15 h 395"/>
                    <a:gd name="T56" fmla="*/ 30 w 397"/>
                    <a:gd name="T57" fmla="*/ 14 h 395"/>
                    <a:gd name="T58" fmla="*/ 54 w 397"/>
                    <a:gd name="T59" fmla="*/ 10 h 395"/>
                    <a:gd name="T60" fmla="*/ 62 w 397"/>
                    <a:gd name="T61" fmla="*/ 24 h 395"/>
                    <a:gd name="T62" fmla="*/ 121 w 397"/>
                    <a:gd name="T63" fmla="*/ 29 h 395"/>
                    <a:gd name="T64" fmla="*/ 176 w 397"/>
                    <a:gd name="T65" fmla="*/ 24 h 395"/>
                    <a:gd name="T66" fmla="*/ 243 w 397"/>
                    <a:gd name="T67" fmla="*/ 32 h 395"/>
                    <a:gd name="T68" fmla="*/ 281 w 397"/>
                    <a:gd name="T69" fmla="*/ 27 h 395"/>
                    <a:gd name="T70" fmla="*/ 300 w 397"/>
                    <a:gd name="T71" fmla="*/ 27 h 395"/>
                    <a:gd name="T72" fmla="*/ 365 w 397"/>
                    <a:gd name="T73" fmla="*/ 84 h 395"/>
                    <a:gd name="T74" fmla="*/ 374 w 397"/>
                    <a:gd name="T75" fmla="*/ 117 h 395"/>
                    <a:gd name="T76" fmla="*/ 395 w 397"/>
                    <a:gd name="T77" fmla="*/ 139 h 395"/>
                    <a:gd name="T78" fmla="*/ 383 w 397"/>
                    <a:gd name="T79" fmla="*/ 139 h 395"/>
                    <a:gd name="T80" fmla="*/ 365 w 397"/>
                    <a:gd name="T81" fmla="*/ 143 h 395"/>
                    <a:gd name="T82" fmla="*/ 380 w 397"/>
                    <a:gd name="T83" fmla="*/ 158 h 395"/>
                    <a:gd name="T84" fmla="*/ 365 w 397"/>
                    <a:gd name="T85" fmla="*/ 171 h 395"/>
                    <a:gd name="T86" fmla="*/ 338 w 397"/>
                    <a:gd name="T87" fmla="*/ 167 h 395"/>
                    <a:gd name="T88" fmla="*/ 313 w 397"/>
                    <a:gd name="T89" fmla="*/ 169 h 395"/>
                    <a:gd name="T90" fmla="*/ 303 w 397"/>
                    <a:gd name="T91" fmla="*/ 158 h 395"/>
                    <a:gd name="T92" fmla="*/ 280 w 397"/>
                    <a:gd name="T93" fmla="*/ 131 h 395"/>
                    <a:gd name="T94" fmla="*/ 273 w 397"/>
                    <a:gd name="T95" fmla="*/ 110 h 395"/>
                    <a:gd name="T96" fmla="*/ 272 w 397"/>
                    <a:gd name="T97" fmla="*/ 140 h 395"/>
                    <a:gd name="T98" fmla="*/ 273 w 397"/>
                    <a:gd name="T99" fmla="*/ 149 h 395"/>
                    <a:gd name="T100" fmla="*/ 281 w 397"/>
                    <a:gd name="T101" fmla="*/ 179 h 395"/>
                    <a:gd name="T102" fmla="*/ 269 w 397"/>
                    <a:gd name="T103" fmla="*/ 202 h 395"/>
                    <a:gd name="T104" fmla="*/ 263 w 397"/>
                    <a:gd name="T105" fmla="*/ 221 h 395"/>
                    <a:gd name="T106" fmla="*/ 256 w 397"/>
                    <a:gd name="T107" fmla="*/ 240 h 395"/>
                    <a:gd name="T108" fmla="*/ 269 w 397"/>
                    <a:gd name="T109" fmla="*/ 295 h 395"/>
                    <a:gd name="T110" fmla="*/ 269 w 397"/>
                    <a:gd name="T111" fmla="*/ 317 h 395"/>
                    <a:gd name="T112" fmla="*/ 230 w 397"/>
                    <a:gd name="T113" fmla="*/ 356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97" h="395">
                      <a:moveTo>
                        <a:pt x="217" y="394"/>
                      </a:moveTo>
                      <a:lnTo>
                        <a:pt x="218" y="394"/>
                      </a:lnTo>
                      <a:lnTo>
                        <a:pt x="220" y="357"/>
                      </a:lnTo>
                      <a:lnTo>
                        <a:pt x="220" y="357"/>
                      </a:lnTo>
                      <a:lnTo>
                        <a:pt x="220" y="359"/>
                      </a:lnTo>
                      <a:lnTo>
                        <a:pt x="220" y="359"/>
                      </a:lnTo>
                      <a:lnTo>
                        <a:pt x="220" y="357"/>
                      </a:lnTo>
                      <a:lnTo>
                        <a:pt x="215" y="336"/>
                      </a:lnTo>
                      <a:lnTo>
                        <a:pt x="210" y="318"/>
                      </a:lnTo>
                      <a:lnTo>
                        <a:pt x="206" y="303"/>
                      </a:lnTo>
                      <a:lnTo>
                        <a:pt x="201" y="290"/>
                      </a:lnTo>
                      <a:lnTo>
                        <a:pt x="197" y="279"/>
                      </a:lnTo>
                      <a:lnTo>
                        <a:pt x="192" y="270"/>
                      </a:lnTo>
                      <a:lnTo>
                        <a:pt x="188" y="263"/>
                      </a:lnTo>
                      <a:lnTo>
                        <a:pt x="185" y="258"/>
                      </a:lnTo>
                      <a:lnTo>
                        <a:pt x="182" y="255"/>
                      </a:lnTo>
                      <a:lnTo>
                        <a:pt x="180" y="252"/>
                      </a:lnTo>
                      <a:lnTo>
                        <a:pt x="177" y="251"/>
                      </a:lnTo>
                      <a:lnTo>
                        <a:pt x="174" y="249"/>
                      </a:lnTo>
                      <a:lnTo>
                        <a:pt x="173" y="249"/>
                      </a:lnTo>
                      <a:lnTo>
                        <a:pt x="170" y="251"/>
                      </a:lnTo>
                      <a:lnTo>
                        <a:pt x="168" y="251"/>
                      </a:lnTo>
                      <a:lnTo>
                        <a:pt x="167" y="252"/>
                      </a:lnTo>
                      <a:lnTo>
                        <a:pt x="164" y="254"/>
                      </a:lnTo>
                      <a:lnTo>
                        <a:pt x="161" y="257"/>
                      </a:lnTo>
                      <a:lnTo>
                        <a:pt x="156" y="258"/>
                      </a:lnTo>
                      <a:lnTo>
                        <a:pt x="154" y="260"/>
                      </a:lnTo>
                      <a:lnTo>
                        <a:pt x="152" y="261"/>
                      </a:lnTo>
                      <a:lnTo>
                        <a:pt x="150" y="262"/>
                      </a:lnTo>
                      <a:lnTo>
                        <a:pt x="149" y="262"/>
                      </a:lnTo>
                      <a:lnTo>
                        <a:pt x="149" y="263"/>
                      </a:lnTo>
                      <a:lnTo>
                        <a:pt x="144" y="266"/>
                      </a:lnTo>
                      <a:lnTo>
                        <a:pt x="141" y="273"/>
                      </a:lnTo>
                      <a:lnTo>
                        <a:pt x="141" y="273"/>
                      </a:lnTo>
                      <a:lnTo>
                        <a:pt x="141" y="276"/>
                      </a:lnTo>
                      <a:lnTo>
                        <a:pt x="140" y="279"/>
                      </a:lnTo>
                      <a:lnTo>
                        <a:pt x="138" y="284"/>
                      </a:lnTo>
                      <a:lnTo>
                        <a:pt x="135" y="287"/>
                      </a:lnTo>
                      <a:lnTo>
                        <a:pt x="134" y="291"/>
                      </a:lnTo>
                      <a:lnTo>
                        <a:pt x="131" y="294"/>
                      </a:lnTo>
                      <a:lnTo>
                        <a:pt x="128" y="294"/>
                      </a:lnTo>
                      <a:lnTo>
                        <a:pt x="128" y="297"/>
                      </a:lnTo>
                      <a:lnTo>
                        <a:pt x="126" y="300"/>
                      </a:lnTo>
                      <a:lnTo>
                        <a:pt x="125" y="303"/>
                      </a:lnTo>
                      <a:lnTo>
                        <a:pt x="123" y="305"/>
                      </a:lnTo>
                      <a:lnTo>
                        <a:pt x="122" y="306"/>
                      </a:lnTo>
                      <a:lnTo>
                        <a:pt x="121" y="308"/>
                      </a:lnTo>
                      <a:lnTo>
                        <a:pt x="121" y="308"/>
                      </a:lnTo>
                      <a:lnTo>
                        <a:pt x="121" y="308"/>
                      </a:lnTo>
                      <a:lnTo>
                        <a:pt x="121" y="308"/>
                      </a:lnTo>
                      <a:lnTo>
                        <a:pt x="120" y="308"/>
                      </a:lnTo>
                      <a:lnTo>
                        <a:pt x="117" y="308"/>
                      </a:lnTo>
                      <a:lnTo>
                        <a:pt x="116" y="306"/>
                      </a:lnTo>
                      <a:lnTo>
                        <a:pt x="114" y="306"/>
                      </a:lnTo>
                      <a:lnTo>
                        <a:pt x="113" y="306"/>
                      </a:lnTo>
                      <a:lnTo>
                        <a:pt x="110" y="305"/>
                      </a:lnTo>
                      <a:lnTo>
                        <a:pt x="110" y="305"/>
                      </a:lnTo>
                      <a:lnTo>
                        <a:pt x="102" y="305"/>
                      </a:lnTo>
                      <a:lnTo>
                        <a:pt x="99" y="300"/>
                      </a:lnTo>
                      <a:lnTo>
                        <a:pt x="96" y="296"/>
                      </a:lnTo>
                      <a:lnTo>
                        <a:pt x="96" y="293"/>
                      </a:lnTo>
                      <a:lnTo>
                        <a:pt x="96" y="287"/>
                      </a:lnTo>
                      <a:lnTo>
                        <a:pt x="98" y="282"/>
                      </a:lnTo>
                      <a:lnTo>
                        <a:pt x="98" y="279"/>
                      </a:lnTo>
                      <a:lnTo>
                        <a:pt x="99" y="278"/>
                      </a:lnTo>
                      <a:lnTo>
                        <a:pt x="99" y="273"/>
                      </a:lnTo>
                      <a:lnTo>
                        <a:pt x="101" y="270"/>
                      </a:lnTo>
                      <a:lnTo>
                        <a:pt x="102" y="269"/>
                      </a:lnTo>
                      <a:lnTo>
                        <a:pt x="105" y="267"/>
                      </a:lnTo>
                      <a:lnTo>
                        <a:pt x="107" y="266"/>
                      </a:lnTo>
                      <a:lnTo>
                        <a:pt x="110" y="266"/>
                      </a:lnTo>
                      <a:lnTo>
                        <a:pt x="111" y="265"/>
                      </a:lnTo>
                      <a:lnTo>
                        <a:pt x="111" y="265"/>
                      </a:lnTo>
                      <a:lnTo>
                        <a:pt x="120" y="257"/>
                      </a:lnTo>
                      <a:lnTo>
                        <a:pt x="122" y="237"/>
                      </a:lnTo>
                      <a:lnTo>
                        <a:pt x="134" y="228"/>
                      </a:lnTo>
                      <a:lnTo>
                        <a:pt x="134" y="227"/>
                      </a:lnTo>
                      <a:lnTo>
                        <a:pt x="134" y="224"/>
                      </a:lnTo>
                      <a:lnTo>
                        <a:pt x="134" y="218"/>
                      </a:lnTo>
                      <a:lnTo>
                        <a:pt x="134" y="213"/>
                      </a:lnTo>
                      <a:lnTo>
                        <a:pt x="134" y="207"/>
                      </a:lnTo>
                      <a:lnTo>
                        <a:pt x="134" y="202"/>
                      </a:lnTo>
                      <a:lnTo>
                        <a:pt x="134" y="197"/>
                      </a:lnTo>
                      <a:lnTo>
                        <a:pt x="134" y="197"/>
                      </a:lnTo>
                      <a:lnTo>
                        <a:pt x="134" y="189"/>
                      </a:lnTo>
                      <a:lnTo>
                        <a:pt x="132" y="182"/>
                      </a:lnTo>
                      <a:lnTo>
                        <a:pt x="131" y="177"/>
                      </a:lnTo>
                      <a:lnTo>
                        <a:pt x="128" y="173"/>
                      </a:lnTo>
                      <a:lnTo>
                        <a:pt x="126" y="170"/>
                      </a:lnTo>
                      <a:lnTo>
                        <a:pt x="123" y="167"/>
                      </a:lnTo>
                      <a:lnTo>
                        <a:pt x="122" y="166"/>
                      </a:lnTo>
                      <a:lnTo>
                        <a:pt x="121" y="164"/>
                      </a:lnTo>
                      <a:lnTo>
                        <a:pt x="117" y="162"/>
                      </a:lnTo>
                      <a:lnTo>
                        <a:pt x="116" y="159"/>
                      </a:lnTo>
                      <a:lnTo>
                        <a:pt x="116" y="156"/>
                      </a:lnTo>
                      <a:lnTo>
                        <a:pt x="116" y="153"/>
                      </a:lnTo>
                      <a:lnTo>
                        <a:pt x="117" y="152"/>
                      </a:lnTo>
                      <a:lnTo>
                        <a:pt x="119" y="150"/>
                      </a:lnTo>
                      <a:lnTo>
                        <a:pt x="120" y="149"/>
                      </a:lnTo>
                      <a:lnTo>
                        <a:pt x="121" y="149"/>
                      </a:lnTo>
                      <a:lnTo>
                        <a:pt x="125" y="153"/>
                      </a:lnTo>
                      <a:lnTo>
                        <a:pt x="128" y="153"/>
                      </a:lnTo>
                      <a:lnTo>
                        <a:pt x="129" y="153"/>
                      </a:lnTo>
                      <a:lnTo>
                        <a:pt x="129" y="152"/>
                      </a:lnTo>
                      <a:lnTo>
                        <a:pt x="129" y="150"/>
                      </a:lnTo>
                      <a:lnTo>
                        <a:pt x="128" y="149"/>
                      </a:lnTo>
                      <a:lnTo>
                        <a:pt x="128" y="147"/>
                      </a:lnTo>
                      <a:lnTo>
                        <a:pt x="126" y="146"/>
                      </a:lnTo>
                      <a:lnTo>
                        <a:pt x="111" y="123"/>
                      </a:lnTo>
                      <a:lnTo>
                        <a:pt x="104" y="122"/>
                      </a:lnTo>
                      <a:lnTo>
                        <a:pt x="96" y="120"/>
                      </a:lnTo>
                      <a:lnTo>
                        <a:pt x="91" y="119"/>
                      </a:lnTo>
                      <a:lnTo>
                        <a:pt x="87" y="117"/>
                      </a:lnTo>
                      <a:lnTo>
                        <a:pt x="83" y="116"/>
                      </a:lnTo>
                      <a:lnTo>
                        <a:pt x="80" y="113"/>
                      </a:lnTo>
                      <a:lnTo>
                        <a:pt x="78" y="111"/>
                      </a:lnTo>
                      <a:lnTo>
                        <a:pt x="77" y="111"/>
                      </a:lnTo>
                      <a:lnTo>
                        <a:pt x="63" y="111"/>
                      </a:lnTo>
                      <a:lnTo>
                        <a:pt x="52" y="98"/>
                      </a:lnTo>
                      <a:lnTo>
                        <a:pt x="30" y="98"/>
                      </a:lnTo>
                      <a:lnTo>
                        <a:pt x="18" y="89"/>
                      </a:lnTo>
                      <a:lnTo>
                        <a:pt x="11" y="89"/>
                      </a:lnTo>
                      <a:lnTo>
                        <a:pt x="0" y="76"/>
                      </a:lnTo>
                      <a:lnTo>
                        <a:pt x="0" y="74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6" y="78"/>
                      </a:lnTo>
                      <a:lnTo>
                        <a:pt x="11" y="81"/>
                      </a:lnTo>
                      <a:lnTo>
                        <a:pt x="14" y="83"/>
                      </a:lnTo>
                      <a:lnTo>
                        <a:pt x="15" y="81"/>
                      </a:lnTo>
                      <a:lnTo>
                        <a:pt x="15" y="80"/>
                      </a:lnTo>
                      <a:lnTo>
                        <a:pt x="14" y="78"/>
                      </a:lnTo>
                      <a:lnTo>
                        <a:pt x="14" y="74"/>
                      </a:lnTo>
                      <a:lnTo>
                        <a:pt x="12" y="71"/>
                      </a:lnTo>
                      <a:lnTo>
                        <a:pt x="12" y="67"/>
                      </a:lnTo>
                      <a:lnTo>
                        <a:pt x="14" y="65"/>
                      </a:lnTo>
                      <a:lnTo>
                        <a:pt x="14" y="63"/>
                      </a:lnTo>
                      <a:lnTo>
                        <a:pt x="17" y="62"/>
                      </a:lnTo>
                      <a:lnTo>
                        <a:pt x="18" y="60"/>
                      </a:lnTo>
                      <a:lnTo>
                        <a:pt x="19" y="60"/>
                      </a:lnTo>
                      <a:lnTo>
                        <a:pt x="21" y="60"/>
                      </a:lnTo>
                      <a:lnTo>
                        <a:pt x="21" y="60"/>
                      </a:lnTo>
                      <a:lnTo>
                        <a:pt x="21" y="63"/>
                      </a:lnTo>
                      <a:lnTo>
                        <a:pt x="24" y="65"/>
                      </a:lnTo>
                      <a:lnTo>
                        <a:pt x="27" y="65"/>
                      </a:lnTo>
                      <a:lnTo>
                        <a:pt x="30" y="65"/>
                      </a:lnTo>
                      <a:lnTo>
                        <a:pt x="33" y="63"/>
                      </a:lnTo>
                      <a:lnTo>
                        <a:pt x="36" y="62"/>
                      </a:lnTo>
                      <a:lnTo>
                        <a:pt x="39" y="62"/>
                      </a:lnTo>
                      <a:lnTo>
                        <a:pt x="39" y="60"/>
                      </a:lnTo>
                      <a:lnTo>
                        <a:pt x="65" y="60"/>
                      </a:lnTo>
                      <a:lnTo>
                        <a:pt x="66" y="56"/>
                      </a:lnTo>
                      <a:lnTo>
                        <a:pt x="62" y="56"/>
                      </a:lnTo>
                      <a:lnTo>
                        <a:pt x="55" y="43"/>
                      </a:lnTo>
                      <a:lnTo>
                        <a:pt x="44" y="43"/>
                      </a:lnTo>
                      <a:lnTo>
                        <a:pt x="44" y="43"/>
                      </a:lnTo>
                      <a:lnTo>
                        <a:pt x="44" y="41"/>
                      </a:lnTo>
                      <a:lnTo>
                        <a:pt x="44" y="40"/>
                      </a:lnTo>
                      <a:lnTo>
                        <a:pt x="44" y="38"/>
                      </a:lnTo>
                      <a:lnTo>
                        <a:pt x="42" y="35"/>
                      </a:lnTo>
                      <a:lnTo>
                        <a:pt x="42" y="34"/>
                      </a:lnTo>
                      <a:lnTo>
                        <a:pt x="42" y="32"/>
                      </a:lnTo>
                      <a:lnTo>
                        <a:pt x="42" y="32"/>
                      </a:lnTo>
                      <a:lnTo>
                        <a:pt x="42" y="23"/>
                      </a:lnTo>
                      <a:lnTo>
                        <a:pt x="41" y="18"/>
                      </a:lnTo>
                      <a:lnTo>
                        <a:pt x="38" y="15"/>
                      </a:lnTo>
                      <a:lnTo>
                        <a:pt x="35" y="14"/>
                      </a:lnTo>
                      <a:lnTo>
                        <a:pt x="32" y="14"/>
                      </a:lnTo>
                      <a:lnTo>
                        <a:pt x="30" y="14"/>
                      </a:lnTo>
                      <a:lnTo>
                        <a:pt x="28" y="15"/>
                      </a:lnTo>
                      <a:lnTo>
                        <a:pt x="28" y="15"/>
                      </a:lnTo>
                      <a:lnTo>
                        <a:pt x="30" y="14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52" y="4"/>
                      </a:lnTo>
                      <a:lnTo>
                        <a:pt x="52" y="4"/>
                      </a:lnTo>
                      <a:lnTo>
                        <a:pt x="52" y="7"/>
                      </a:lnTo>
                      <a:lnTo>
                        <a:pt x="54" y="10"/>
                      </a:lnTo>
                      <a:lnTo>
                        <a:pt x="54" y="13"/>
                      </a:lnTo>
                      <a:lnTo>
                        <a:pt x="55" y="17"/>
                      </a:lnTo>
                      <a:lnTo>
                        <a:pt x="55" y="20"/>
                      </a:lnTo>
                      <a:lnTo>
                        <a:pt x="57" y="21"/>
                      </a:lnTo>
                      <a:lnTo>
                        <a:pt x="57" y="23"/>
                      </a:lnTo>
                      <a:lnTo>
                        <a:pt x="62" y="24"/>
                      </a:lnTo>
                      <a:lnTo>
                        <a:pt x="69" y="26"/>
                      </a:lnTo>
                      <a:lnTo>
                        <a:pt x="80" y="27"/>
                      </a:lnTo>
                      <a:lnTo>
                        <a:pt x="88" y="27"/>
                      </a:lnTo>
                      <a:lnTo>
                        <a:pt x="99" y="29"/>
                      </a:lnTo>
                      <a:lnTo>
                        <a:pt x="110" y="29"/>
                      </a:lnTo>
                      <a:lnTo>
                        <a:pt x="121" y="29"/>
                      </a:lnTo>
                      <a:lnTo>
                        <a:pt x="131" y="27"/>
                      </a:lnTo>
                      <a:lnTo>
                        <a:pt x="143" y="27"/>
                      </a:lnTo>
                      <a:lnTo>
                        <a:pt x="152" y="27"/>
                      </a:lnTo>
                      <a:lnTo>
                        <a:pt x="161" y="26"/>
                      </a:lnTo>
                      <a:lnTo>
                        <a:pt x="170" y="26"/>
                      </a:lnTo>
                      <a:lnTo>
                        <a:pt x="176" y="24"/>
                      </a:lnTo>
                      <a:lnTo>
                        <a:pt x="182" y="24"/>
                      </a:lnTo>
                      <a:lnTo>
                        <a:pt x="184" y="23"/>
                      </a:lnTo>
                      <a:lnTo>
                        <a:pt x="185" y="23"/>
                      </a:lnTo>
                      <a:lnTo>
                        <a:pt x="234" y="24"/>
                      </a:lnTo>
                      <a:lnTo>
                        <a:pt x="242" y="32"/>
                      </a:lnTo>
                      <a:lnTo>
                        <a:pt x="243" y="32"/>
                      </a:lnTo>
                      <a:lnTo>
                        <a:pt x="248" y="32"/>
                      </a:lnTo>
                      <a:lnTo>
                        <a:pt x="256" y="32"/>
                      </a:lnTo>
                      <a:lnTo>
                        <a:pt x="263" y="32"/>
                      </a:lnTo>
                      <a:lnTo>
                        <a:pt x="270" y="30"/>
                      </a:lnTo>
                      <a:lnTo>
                        <a:pt x="277" y="29"/>
                      </a:lnTo>
                      <a:lnTo>
                        <a:pt x="281" y="27"/>
                      </a:lnTo>
                      <a:lnTo>
                        <a:pt x="284" y="27"/>
                      </a:lnTo>
                      <a:lnTo>
                        <a:pt x="289" y="20"/>
                      </a:lnTo>
                      <a:lnTo>
                        <a:pt x="292" y="18"/>
                      </a:lnTo>
                      <a:lnTo>
                        <a:pt x="294" y="20"/>
                      </a:lnTo>
                      <a:lnTo>
                        <a:pt x="297" y="23"/>
                      </a:lnTo>
                      <a:lnTo>
                        <a:pt x="300" y="27"/>
                      </a:lnTo>
                      <a:lnTo>
                        <a:pt x="302" y="32"/>
                      </a:lnTo>
                      <a:lnTo>
                        <a:pt x="302" y="34"/>
                      </a:lnTo>
                      <a:lnTo>
                        <a:pt x="303" y="35"/>
                      </a:lnTo>
                      <a:lnTo>
                        <a:pt x="346" y="86"/>
                      </a:lnTo>
                      <a:lnTo>
                        <a:pt x="353" y="77"/>
                      </a:lnTo>
                      <a:lnTo>
                        <a:pt x="365" y="84"/>
                      </a:lnTo>
                      <a:lnTo>
                        <a:pt x="359" y="95"/>
                      </a:lnTo>
                      <a:lnTo>
                        <a:pt x="363" y="109"/>
                      </a:lnTo>
                      <a:lnTo>
                        <a:pt x="365" y="110"/>
                      </a:lnTo>
                      <a:lnTo>
                        <a:pt x="367" y="111"/>
                      </a:lnTo>
                      <a:lnTo>
                        <a:pt x="370" y="114"/>
                      </a:lnTo>
                      <a:lnTo>
                        <a:pt x="374" y="117"/>
                      </a:lnTo>
                      <a:lnTo>
                        <a:pt x="379" y="122"/>
                      </a:lnTo>
                      <a:lnTo>
                        <a:pt x="382" y="125"/>
                      </a:lnTo>
                      <a:lnTo>
                        <a:pt x="385" y="126"/>
                      </a:lnTo>
                      <a:lnTo>
                        <a:pt x="386" y="128"/>
                      </a:lnTo>
                      <a:lnTo>
                        <a:pt x="392" y="133"/>
                      </a:lnTo>
                      <a:lnTo>
                        <a:pt x="395" y="139"/>
                      </a:lnTo>
                      <a:lnTo>
                        <a:pt x="396" y="141"/>
                      </a:lnTo>
                      <a:lnTo>
                        <a:pt x="395" y="144"/>
                      </a:lnTo>
                      <a:lnTo>
                        <a:pt x="394" y="144"/>
                      </a:lnTo>
                      <a:lnTo>
                        <a:pt x="389" y="144"/>
                      </a:lnTo>
                      <a:lnTo>
                        <a:pt x="386" y="141"/>
                      </a:lnTo>
                      <a:lnTo>
                        <a:pt x="383" y="139"/>
                      </a:lnTo>
                      <a:lnTo>
                        <a:pt x="379" y="137"/>
                      </a:lnTo>
                      <a:lnTo>
                        <a:pt x="374" y="136"/>
                      </a:lnTo>
                      <a:lnTo>
                        <a:pt x="370" y="137"/>
                      </a:lnTo>
                      <a:lnTo>
                        <a:pt x="367" y="139"/>
                      </a:lnTo>
                      <a:lnTo>
                        <a:pt x="365" y="140"/>
                      </a:lnTo>
                      <a:lnTo>
                        <a:pt x="365" y="143"/>
                      </a:lnTo>
                      <a:lnTo>
                        <a:pt x="367" y="146"/>
                      </a:lnTo>
                      <a:lnTo>
                        <a:pt x="374" y="149"/>
                      </a:lnTo>
                      <a:lnTo>
                        <a:pt x="377" y="150"/>
                      </a:lnTo>
                      <a:lnTo>
                        <a:pt x="380" y="153"/>
                      </a:lnTo>
                      <a:lnTo>
                        <a:pt x="380" y="156"/>
                      </a:lnTo>
                      <a:lnTo>
                        <a:pt x="380" y="158"/>
                      </a:lnTo>
                      <a:lnTo>
                        <a:pt x="379" y="161"/>
                      </a:lnTo>
                      <a:lnTo>
                        <a:pt x="377" y="164"/>
                      </a:lnTo>
                      <a:lnTo>
                        <a:pt x="374" y="166"/>
                      </a:lnTo>
                      <a:lnTo>
                        <a:pt x="371" y="169"/>
                      </a:lnTo>
                      <a:lnTo>
                        <a:pt x="367" y="170"/>
                      </a:lnTo>
                      <a:lnTo>
                        <a:pt x="365" y="171"/>
                      </a:lnTo>
                      <a:lnTo>
                        <a:pt x="360" y="173"/>
                      </a:lnTo>
                      <a:lnTo>
                        <a:pt x="356" y="174"/>
                      </a:lnTo>
                      <a:lnTo>
                        <a:pt x="352" y="173"/>
                      </a:lnTo>
                      <a:lnTo>
                        <a:pt x="346" y="171"/>
                      </a:lnTo>
                      <a:lnTo>
                        <a:pt x="343" y="170"/>
                      </a:lnTo>
                      <a:lnTo>
                        <a:pt x="338" y="167"/>
                      </a:lnTo>
                      <a:lnTo>
                        <a:pt x="332" y="161"/>
                      </a:lnTo>
                      <a:lnTo>
                        <a:pt x="326" y="158"/>
                      </a:lnTo>
                      <a:lnTo>
                        <a:pt x="320" y="158"/>
                      </a:lnTo>
                      <a:lnTo>
                        <a:pt x="317" y="161"/>
                      </a:lnTo>
                      <a:lnTo>
                        <a:pt x="314" y="164"/>
                      </a:lnTo>
                      <a:lnTo>
                        <a:pt x="313" y="169"/>
                      </a:lnTo>
                      <a:lnTo>
                        <a:pt x="313" y="171"/>
                      </a:lnTo>
                      <a:lnTo>
                        <a:pt x="313" y="173"/>
                      </a:lnTo>
                      <a:lnTo>
                        <a:pt x="311" y="171"/>
                      </a:lnTo>
                      <a:lnTo>
                        <a:pt x="310" y="169"/>
                      </a:lnTo>
                      <a:lnTo>
                        <a:pt x="307" y="164"/>
                      </a:lnTo>
                      <a:lnTo>
                        <a:pt x="303" y="158"/>
                      </a:lnTo>
                      <a:lnTo>
                        <a:pt x="300" y="152"/>
                      </a:lnTo>
                      <a:lnTo>
                        <a:pt x="297" y="147"/>
                      </a:lnTo>
                      <a:lnTo>
                        <a:pt x="294" y="143"/>
                      </a:lnTo>
                      <a:lnTo>
                        <a:pt x="293" y="141"/>
                      </a:lnTo>
                      <a:lnTo>
                        <a:pt x="286" y="137"/>
                      </a:lnTo>
                      <a:lnTo>
                        <a:pt x="280" y="131"/>
                      </a:lnTo>
                      <a:lnTo>
                        <a:pt x="275" y="128"/>
                      </a:lnTo>
                      <a:lnTo>
                        <a:pt x="274" y="122"/>
                      </a:lnTo>
                      <a:lnTo>
                        <a:pt x="273" y="117"/>
                      </a:lnTo>
                      <a:lnTo>
                        <a:pt x="272" y="113"/>
                      </a:lnTo>
                      <a:lnTo>
                        <a:pt x="273" y="111"/>
                      </a:lnTo>
                      <a:lnTo>
                        <a:pt x="273" y="110"/>
                      </a:lnTo>
                      <a:lnTo>
                        <a:pt x="251" y="110"/>
                      </a:lnTo>
                      <a:lnTo>
                        <a:pt x="242" y="117"/>
                      </a:lnTo>
                      <a:lnTo>
                        <a:pt x="251" y="119"/>
                      </a:lnTo>
                      <a:lnTo>
                        <a:pt x="272" y="139"/>
                      </a:lnTo>
                      <a:lnTo>
                        <a:pt x="272" y="139"/>
                      </a:lnTo>
                      <a:lnTo>
                        <a:pt x="272" y="140"/>
                      </a:lnTo>
                      <a:lnTo>
                        <a:pt x="272" y="141"/>
                      </a:lnTo>
                      <a:lnTo>
                        <a:pt x="272" y="143"/>
                      </a:lnTo>
                      <a:lnTo>
                        <a:pt x="272" y="144"/>
                      </a:lnTo>
                      <a:lnTo>
                        <a:pt x="273" y="146"/>
                      </a:lnTo>
                      <a:lnTo>
                        <a:pt x="273" y="147"/>
                      </a:lnTo>
                      <a:lnTo>
                        <a:pt x="273" y="149"/>
                      </a:lnTo>
                      <a:lnTo>
                        <a:pt x="277" y="153"/>
                      </a:lnTo>
                      <a:lnTo>
                        <a:pt x="281" y="159"/>
                      </a:lnTo>
                      <a:lnTo>
                        <a:pt x="283" y="164"/>
                      </a:lnTo>
                      <a:lnTo>
                        <a:pt x="283" y="169"/>
                      </a:lnTo>
                      <a:lnTo>
                        <a:pt x="283" y="173"/>
                      </a:lnTo>
                      <a:lnTo>
                        <a:pt x="281" y="179"/>
                      </a:lnTo>
                      <a:lnTo>
                        <a:pt x="281" y="183"/>
                      </a:lnTo>
                      <a:lnTo>
                        <a:pt x="278" y="188"/>
                      </a:lnTo>
                      <a:lnTo>
                        <a:pt x="275" y="192"/>
                      </a:lnTo>
                      <a:lnTo>
                        <a:pt x="274" y="195"/>
                      </a:lnTo>
                      <a:lnTo>
                        <a:pt x="272" y="199"/>
                      </a:lnTo>
                      <a:lnTo>
                        <a:pt x="269" y="202"/>
                      </a:lnTo>
                      <a:lnTo>
                        <a:pt x="267" y="203"/>
                      </a:lnTo>
                      <a:lnTo>
                        <a:pt x="266" y="204"/>
                      </a:lnTo>
                      <a:lnTo>
                        <a:pt x="264" y="206"/>
                      </a:lnTo>
                      <a:lnTo>
                        <a:pt x="264" y="206"/>
                      </a:lnTo>
                      <a:lnTo>
                        <a:pt x="264" y="221"/>
                      </a:lnTo>
                      <a:lnTo>
                        <a:pt x="263" y="221"/>
                      </a:lnTo>
                      <a:lnTo>
                        <a:pt x="263" y="224"/>
                      </a:lnTo>
                      <a:lnTo>
                        <a:pt x="261" y="227"/>
                      </a:lnTo>
                      <a:lnTo>
                        <a:pt x="260" y="229"/>
                      </a:lnTo>
                      <a:lnTo>
                        <a:pt x="258" y="233"/>
                      </a:lnTo>
                      <a:lnTo>
                        <a:pt x="257" y="236"/>
                      </a:lnTo>
                      <a:lnTo>
                        <a:pt x="256" y="240"/>
                      </a:lnTo>
                      <a:lnTo>
                        <a:pt x="257" y="243"/>
                      </a:lnTo>
                      <a:lnTo>
                        <a:pt x="260" y="257"/>
                      </a:lnTo>
                      <a:lnTo>
                        <a:pt x="263" y="267"/>
                      </a:lnTo>
                      <a:lnTo>
                        <a:pt x="266" y="279"/>
                      </a:lnTo>
                      <a:lnTo>
                        <a:pt x="267" y="288"/>
                      </a:lnTo>
                      <a:lnTo>
                        <a:pt x="269" y="295"/>
                      </a:lnTo>
                      <a:lnTo>
                        <a:pt x="269" y="300"/>
                      </a:lnTo>
                      <a:lnTo>
                        <a:pt x="269" y="306"/>
                      </a:lnTo>
                      <a:lnTo>
                        <a:pt x="269" y="309"/>
                      </a:lnTo>
                      <a:lnTo>
                        <a:pt x="269" y="312"/>
                      </a:lnTo>
                      <a:lnTo>
                        <a:pt x="269" y="315"/>
                      </a:lnTo>
                      <a:lnTo>
                        <a:pt x="269" y="317"/>
                      </a:lnTo>
                      <a:lnTo>
                        <a:pt x="267" y="318"/>
                      </a:lnTo>
                      <a:lnTo>
                        <a:pt x="267" y="320"/>
                      </a:lnTo>
                      <a:lnTo>
                        <a:pt x="266" y="320"/>
                      </a:lnTo>
                      <a:lnTo>
                        <a:pt x="266" y="320"/>
                      </a:lnTo>
                      <a:lnTo>
                        <a:pt x="266" y="320"/>
                      </a:lnTo>
                      <a:lnTo>
                        <a:pt x="230" y="356"/>
                      </a:lnTo>
                      <a:lnTo>
                        <a:pt x="224" y="369"/>
                      </a:lnTo>
                      <a:lnTo>
                        <a:pt x="224" y="394"/>
                      </a:lnTo>
                      <a:lnTo>
                        <a:pt x="217" y="39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81" name="Freeform 73"/>
                <p:cNvSpPr>
                  <a:spLocks/>
                </p:cNvSpPr>
                <p:nvPr/>
              </p:nvSpPr>
              <p:spPr bwMode="auto">
                <a:xfrm>
                  <a:off x="6096000" y="1920875"/>
                  <a:ext cx="701675" cy="677863"/>
                </a:xfrm>
                <a:custGeom>
                  <a:avLst/>
                  <a:gdLst>
                    <a:gd name="T0" fmla="*/ 220 w 397"/>
                    <a:gd name="T1" fmla="*/ 359 h 395"/>
                    <a:gd name="T2" fmla="*/ 206 w 397"/>
                    <a:gd name="T3" fmla="*/ 303 h 395"/>
                    <a:gd name="T4" fmla="*/ 182 w 397"/>
                    <a:gd name="T5" fmla="*/ 255 h 395"/>
                    <a:gd name="T6" fmla="*/ 168 w 397"/>
                    <a:gd name="T7" fmla="*/ 251 h 395"/>
                    <a:gd name="T8" fmla="*/ 154 w 397"/>
                    <a:gd name="T9" fmla="*/ 260 h 395"/>
                    <a:gd name="T10" fmla="*/ 141 w 397"/>
                    <a:gd name="T11" fmla="*/ 273 h 395"/>
                    <a:gd name="T12" fmla="*/ 135 w 397"/>
                    <a:gd name="T13" fmla="*/ 287 h 395"/>
                    <a:gd name="T14" fmla="*/ 126 w 397"/>
                    <a:gd name="T15" fmla="*/ 300 h 395"/>
                    <a:gd name="T16" fmla="*/ 121 w 397"/>
                    <a:gd name="T17" fmla="*/ 308 h 395"/>
                    <a:gd name="T18" fmla="*/ 114 w 397"/>
                    <a:gd name="T19" fmla="*/ 306 h 395"/>
                    <a:gd name="T20" fmla="*/ 99 w 397"/>
                    <a:gd name="T21" fmla="*/ 300 h 395"/>
                    <a:gd name="T22" fmla="*/ 99 w 397"/>
                    <a:gd name="T23" fmla="*/ 278 h 395"/>
                    <a:gd name="T24" fmla="*/ 107 w 397"/>
                    <a:gd name="T25" fmla="*/ 266 h 395"/>
                    <a:gd name="T26" fmla="*/ 134 w 397"/>
                    <a:gd name="T27" fmla="*/ 228 h 395"/>
                    <a:gd name="T28" fmla="*/ 134 w 397"/>
                    <a:gd name="T29" fmla="*/ 207 h 395"/>
                    <a:gd name="T30" fmla="*/ 132 w 397"/>
                    <a:gd name="T31" fmla="*/ 182 h 395"/>
                    <a:gd name="T32" fmla="*/ 121 w 397"/>
                    <a:gd name="T33" fmla="*/ 164 h 395"/>
                    <a:gd name="T34" fmla="*/ 117 w 397"/>
                    <a:gd name="T35" fmla="*/ 152 h 395"/>
                    <a:gd name="T36" fmla="*/ 128 w 397"/>
                    <a:gd name="T37" fmla="*/ 153 h 395"/>
                    <a:gd name="T38" fmla="*/ 126 w 397"/>
                    <a:gd name="T39" fmla="*/ 146 h 395"/>
                    <a:gd name="T40" fmla="*/ 87 w 397"/>
                    <a:gd name="T41" fmla="*/ 117 h 395"/>
                    <a:gd name="T42" fmla="*/ 52 w 397"/>
                    <a:gd name="T43" fmla="*/ 98 h 395"/>
                    <a:gd name="T44" fmla="*/ 0 w 397"/>
                    <a:gd name="T45" fmla="*/ 74 h 395"/>
                    <a:gd name="T46" fmla="*/ 6 w 397"/>
                    <a:gd name="T47" fmla="*/ 78 h 395"/>
                    <a:gd name="T48" fmla="*/ 14 w 397"/>
                    <a:gd name="T49" fmla="*/ 74 h 395"/>
                    <a:gd name="T50" fmla="*/ 17 w 397"/>
                    <a:gd name="T51" fmla="*/ 62 h 395"/>
                    <a:gd name="T52" fmla="*/ 21 w 397"/>
                    <a:gd name="T53" fmla="*/ 63 h 395"/>
                    <a:gd name="T54" fmla="*/ 39 w 397"/>
                    <a:gd name="T55" fmla="*/ 62 h 395"/>
                    <a:gd name="T56" fmla="*/ 44 w 397"/>
                    <a:gd name="T57" fmla="*/ 43 h 395"/>
                    <a:gd name="T58" fmla="*/ 42 w 397"/>
                    <a:gd name="T59" fmla="*/ 35 h 395"/>
                    <a:gd name="T60" fmla="*/ 41 w 397"/>
                    <a:gd name="T61" fmla="*/ 18 h 395"/>
                    <a:gd name="T62" fmla="*/ 28 w 397"/>
                    <a:gd name="T63" fmla="*/ 15 h 395"/>
                    <a:gd name="T64" fmla="*/ 52 w 397"/>
                    <a:gd name="T65" fmla="*/ 4 h 395"/>
                    <a:gd name="T66" fmla="*/ 57 w 397"/>
                    <a:gd name="T67" fmla="*/ 21 h 395"/>
                    <a:gd name="T68" fmla="*/ 88 w 397"/>
                    <a:gd name="T69" fmla="*/ 27 h 395"/>
                    <a:gd name="T70" fmla="*/ 152 w 397"/>
                    <a:gd name="T71" fmla="*/ 27 h 395"/>
                    <a:gd name="T72" fmla="*/ 185 w 397"/>
                    <a:gd name="T73" fmla="*/ 23 h 395"/>
                    <a:gd name="T74" fmla="*/ 256 w 397"/>
                    <a:gd name="T75" fmla="*/ 32 h 395"/>
                    <a:gd name="T76" fmla="*/ 284 w 397"/>
                    <a:gd name="T77" fmla="*/ 27 h 395"/>
                    <a:gd name="T78" fmla="*/ 302 w 397"/>
                    <a:gd name="T79" fmla="*/ 32 h 395"/>
                    <a:gd name="T80" fmla="*/ 359 w 397"/>
                    <a:gd name="T81" fmla="*/ 95 h 395"/>
                    <a:gd name="T82" fmla="*/ 374 w 397"/>
                    <a:gd name="T83" fmla="*/ 117 h 395"/>
                    <a:gd name="T84" fmla="*/ 392 w 397"/>
                    <a:gd name="T85" fmla="*/ 133 h 395"/>
                    <a:gd name="T86" fmla="*/ 386 w 397"/>
                    <a:gd name="T87" fmla="*/ 141 h 395"/>
                    <a:gd name="T88" fmla="*/ 367 w 397"/>
                    <a:gd name="T89" fmla="*/ 139 h 395"/>
                    <a:gd name="T90" fmla="*/ 377 w 397"/>
                    <a:gd name="T91" fmla="*/ 150 h 395"/>
                    <a:gd name="T92" fmla="*/ 374 w 397"/>
                    <a:gd name="T93" fmla="*/ 166 h 395"/>
                    <a:gd name="T94" fmla="*/ 352 w 397"/>
                    <a:gd name="T95" fmla="*/ 173 h 395"/>
                    <a:gd name="T96" fmla="*/ 326 w 397"/>
                    <a:gd name="T97" fmla="*/ 158 h 395"/>
                    <a:gd name="T98" fmla="*/ 313 w 397"/>
                    <a:gd name="T99" fmla="*/ 173 h 395"/>
                    <a:gd name="T100" fmla="*/ 300 w 397"/>
                    <a:gd name="T101" fmla="*/ 152 h 395"/>
                    <a:gd name="T102" fmla="*/ 280 w 397"/>
                    <a:gd name="T103" fmla="*/ 131 h 395"/>
                    <a:gd name="T104" fmla="*/ 273 w 397"/>
                    <a:gd name="T105" fmla="*/ 110 h 395"/>
                    <a:gd name="T106" fmla="*/ 272 w 397"/>
                    <a:gd name="T107" fmla="*/ 139 h 395"/>
                    <a:gd name="T108" fmla="*/ 273 w 397"/>
                    <a:gd name="T109" fmla="*/ 147 h 395"/>
                    <a:gd name="T110" fmla="*/ 283 w 397"/>
                    <a:gd name="T111" fmla="*/ 169 h 395"/>
                    <a:gd name="T112" fmla="*/ 274 w 397"/>
                    <a:gd name="T113" fmla="*/ 195 h 395"/>
                    <a:gd name="T114" fmla="*/ 264 w 397"/>
                    <a:gd name="T115" fmla="*/ 206 h 395"/>
                    <a:gd name="T116" fmla="*/ 260 w 397"/>
                    <a:gd name="T117" fmla="*/ 229 h 395"/>
                    <a:gd name="T118" fmla="*/ 260 w 397"/>
                    <a:gd name="T119" fmla="*/ 257 h 395"/>
                    <a:gd name="T120" fmla="*/ 269 w 397"/>
                    <a:gd name="T121" fmla="*/ 306 h 395"/>
                    <a:gd name="T122" fmla="*/ 267 w 397"/>
                    <a:gd name="T123" fmla="*/ 320 h 395"/>
                    <a:gd name="T124" fmla="*/ 224 w 397"/>
                    <a:gd name="T125" fmla="*/ 394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97" h="395">
                      <a:moveTo>
                        <a:pt x="217" y="394"/>
                      </a:moveTo>
                      <a:lnTo>
                        <a:pt x="218" y="394"/>
                      </a:lnTo>
                      <a:lnTo>
                        <a:pt x="220" y="357"/>
                      </a:lnTo>
                      <a:lnTo>
                        <a:pt x="220" y="357"/>
                      </a:lnTo>
                      <a:lnTo>
                        <a:pt x="220" y="357"/>
                      </a:lnTo>
                      <a:lnTo>
                        <a:pt x="220" y="359"/>
                      </a:lnTo>
                      <a:lnTo>
                        <a:pt x="220" y="359"/>
                      </a:lnTo>
                      <a:lnTo>
                        <a:pt x="220" y="357"/>
                      </a:lnTo>
                      <a:lnTo>
                        <a:pt x="220" y="357"/>
                      </a:lnTo>
                      <a:lnTo>
                        <a:pt x="215" y="336"/>
                      </a:lnTo>
                      <a:lnTo>
                        <a:pt x="210" y="318"/>
                      </a:lnTo>
                      <a:lnTo>
                        <a:pt x="206" y="303"/>
                      </a:lnTo>
                      <a:lnTo>
                        <a:pt x="201" y="290"/>
                      </a:lnTo>
                      <a:lnTo>
                        <a:pt x="197" y="279"/>
                      </a:lnTo>
                      <a:lnTo>
                        <a:pt x="192" y="270"/>
                      </a:lnTo>
                      <a:lnTo>
                        <a:pt x="188" y="263"/>
                      </a:lnTo>
                      <a:lnTo>
                        <a:pt x="185" y="258"/>
                      </a:lnTo>
                      <a:lnTo>
                        <a:pt x="182" y="255"/>
                      </a:lnTo>
                      <a:lnTo>
                        <a:pt x="180" y="252"/>
                      </a:lnTo>
                      <a:lnTo>
                        <a:pt x="177" y="251"/>
                      </a:lnTo>
                      <a:lnTo>
                        <a:pt x="174" y="249"/>
                      </a:lnTo>
                      <a:lnTo>
                        <a:pt x="173" y="249"/>
                      </a:lnTo>
                      <a:lnTo>
                        <a:pt x="170" y="251"/>
                      </a:lnTo>
                      <a:lnTo>
                        <a:pt x="168" y="251"/>
                      </a:lnTo>
                      <a:lnTo>
                        <a:pt x="167" y="252"/>
                      </a:lnTo>
                      <a:lnTo>
                        <a:pt x="167" y="252"/>
                      </a:lnTo>
                      <a:lnTo>
                        <a:pt x="164" y="254"/>
                      </a:lnTo>
                      <a:lnTo>
                        <a:pt x="161" y="257"/>
                      </a:lnTo>
                      <a:lnTo>
                        <a:pt x="156" y="258"/>
                      </a:lnTo>
                      <a:lnTo>
                        <a:pt x="154" y="260"/>
                      </a:lnTo>
                      <a:lnTo>
                        <a:pt x="152" y="261"/>
                      </a:lnTo>
                      <a:lnTo>
                        <a:pt x="150" y="262"/>
                      </a:lnTo>
                      <a:lnTo>
                        <a:pt x="149" y="262"/>
                      </a:lnTo>
                      <a:lnTo>
                        <a:pt x="149" y="263"/>
                      </a:lnTo>
                      <a:lnTo>
                        <a:pt x="144" y="266"/>
                      </a:lnTo>
                      <a:lnTo>
                        <a:pt x="141" y="273"/>
                      </a:lnTo>
                      <a:lnTo>
                        <a:pt x="141" y="273"/>
                      </a:lnTo>
                      <a:lnTo>
                        <a:pt x="141" y="273"/>
                      </a:lnTo>
                      <a:lnTo>
                        <a:pt x="141" y="276"/>
                      </a:lnTo>
                      <a:lnTo>
                        <a:pt x="140" y="279"/>
                      </a:lnTo>
                      <a:lnTo>
                        <a:pt x="138" y="284"/>
                      </a:lnTo>
                      <a:lnTo>
                        <a:pt x="135" y="287"/>
                      </a:lnTo>
                      <a:lnTo>
                        <a:pt x="134" y="291"/>
                      </a:lnTo>
                      <a:lnTo>
                        <a:pt x="131" y="294"/>
                      </a:lnTo>
                      <a:lnTo>
                        <a:pt x="128" y="294"/>
                      </a:lnTo>
                      <a:lnTo>
                        <a:pt x="128" y="294"/>
                      </a:lnTo>
                      <a:lnTo>
                        <a:pt x="128" y="297"/>
                      </a:lnTo>
                      <a:lnTo>
                        <a:pt x="126" y="300"/>
                      </a:lnTo>
                      <a:lnTo>
                        <a:pt x="125" y="303"/>
                      </a:lnTo>
                      <a:lnTo>
                        <a:pt x="123" y="305"/>
                      </a:lnTo>
                      <a:lnTo>
                        <a:pt x="122" y="306"/>
                      </a:lnTo>
                      <a:lnTo>
                        <a:pt x="121" y="308"/>
                      </a:lnTo>
                      <a:lnTo>
                        <a:pt x="121" y="308"/>
                      </a:lnTo>
                      <a:lnTo>
                        <a:pt x="121" y="308"/>
                      </a:lnTo>
                      <a:lnTo>
                        <a:pt x="121" y="308"/>
                      </a:lnTo>
                      <a:lnTo>
                        <a:pt x="121" y="308"/>
                      </a:lnTo>
                      <a:lnTo>
                        <a:pt x="120" y="308"/>
                      </a:lnTo>
                      <a:lnTo>
                        <a:pt x="117" y="308"/>
                      </a:lnTo>
                      <a:lnTo>
                        <a:pt x="116" y="306"/>
                      </a:lnTo>
                      <a:lnTo>
                        <a:pt x="114" y="306"/>
                      </a:lnTo>
                      <a:lnTo>
                        <a:pt x="113" y="306"/>
                      </a:lnTo>
                      <a:lnTo>
                        <a:pt x="110" y="305"/>
                      </a:lnTo>
                      <a:lnTo>
                        <a:pt x="110" y="305"/>
                      </a:lnTo>
                      <a:lnTo>
                        <a:pt x="110" y="305"/>
                      </a:lnTo>
                      <a:lnTo>
                        <a:pt x="102" y="305"/>
                      </a:lnTo>
                      <a:lnTo>
                        <a:pt x="99" y="300"/>
                      </a:lnTo>
                      <a:lnTo>
                        <a:pt x="96" y="296"/>
                      </a:lnTo>
                      <a:lnTo>
                        <a:pt x="96" y="293"/>
                      </a:lnTo>
                      <a:lnTo>
                        <a:pt x="96" y="287"/>
                      </a:lnTo>
                      <a:lnTo>
                        <a:pt x="98" y="282"/>
                      </a:lnTo>
                      <a:lnTo>
                        <a:pt x="98" y="279"/>
                      </a:lnTo>
                      <a:lnTo>
                        <a:pt x="99" y="278"/>
                      </a:lnTo>
                      <a:lnTo>
                        <a:pt x="99" y="278"/>
                      </a:lnTo>
                      <a:lnTo>
                        <a:pt x="99" y="273"/>
                      </a:lnTo>
                      <a:lnTo>
                        <a:pt x="101" y="270"/>
                      </a:lnTo>
                      <a:lnTo>
                        <a:pt x="102" y="269"/>
                      </a:lnTo>
                      <a:lnTo>
                        <a:pt x="105" y="267"/>
                      </a:lnTo>
                      <a:lnTo>
                        <a:pt x="107" y="266"/>
                      </a:lnTo>
                      <a:lnTo>
                        <a:pt x="110" y="266"/>
                      </a:lnTo>
                      <a:lnTo>
                        <a:pt x="111" y="265"/>
                      </a:lnTo>
                      <a:lnTo>
                        <a:pt x="111" y="265"/>
                      </a:lnTo>
                      <a:lnTo>
                        <a:pt x="120" y="257"/>
                      </a:lnTo>
                      <a:lnTo>
                        <a:pt x="122" y="237"/>
                      </a:lnTo>
                      <a:lnTo>
                        <a:pt x="134" y="228"/>
                      </a:lnTo>
                      <a:lnTo>
                        <a:pt x="134" y="228"/>
                      </a:lnTo>
                      <a:lnTo>
                        <a:pt x="134" y="227"/>
                      </a:lnTo>
                      <a:lnTo>
                        <a:pt x="134" y="224"/>
                      </a:lnTo>
                      <a:lnTo>
                        <a:pt x="134" y="218"/>
                      </a:lnTo>
                      <a:lnTo>
                        <a:pt x="134" y="213"/>
                      </a:lnTo>
                      <a:lnTo>
                        <a:pt x="134" y="207"/>
                      </a:lnTo>
                      <a:lnTo>
                        <a:pt x="134" y="202"/>
                      </a:lnTo>
                      <a:lnTo>
                        <a:pt x="134" y="197"/>
                      </a:lnTo>
                      <a:lnTo>
                        <a:pt x="134" y="197"/>
                      </a:lnTo>
                      <a:lnTo>
                        <a:pt x="134" y="197"/>
                      </a:lnTo>
                      <a:lnTo>
                        <a:pt x="134" y="189"/>
                      </a:lnTo>
                      <a:lnTo>
                        <a:pt x="132" y="182"/>
                      </a:lnTo>
                      <a:lnTo>
                        <a:pt x="131" y="177"/>
                      </a:lnTo>
                      <a:lnTo>
                        <a:pt x="128" y="173"/>
                      </a:lnTo>
                      <a:lnTo>
                        <a:pt x="126" y="170"/>
                      </a:lnTo>
                      <a:lnTo>
                        <a:pt x="123" y="167"/>
                      </a:lnTo>
                      <a:lnTo>
                        <a:pt x="122" y="166"/>
                      </a:lnTo>
                      <a:lnTo>
                        <a:pt x="121" y="164"/>
                      </a:lnTo>
                      <a:lnTo>
                        <a:pt x="121" y="164"/>
                      </a:lnTo>
                      <a:lnTo>
                        <a:pt x="117" y="162"/>
                      </a:lnTo>
                      <a:lnTo>
                        <a:pt x="116" y="159"/>
                      </a:lnTo>
                      <a:lnTo>
                        <a:pt x="116" y="156"/>
                      </a:lnTo>
                      <a:lnTo>
                        <a:pt x="116" y="153"/>
                      </a:lnTo>
                      <a:lnTo>
                        <a:pt x="117" y="152"/>
                      </a:lnTo>
                      <a:lnTo>
                        <a:pt x="119" y="150"/>
                      </a:lnTo>
                      <a:lnTo>
                        <a:pt x="120" y="149"/>
                      </a:lnTo>
                      <a:lnTo>
                        <a:pt x="121" y="149"/>
                      </a:lnTo>
                      <a:lnTo>
                        <a:pt x="121" y="149"/>
                      </a:lnTo>
                      <a:lnTo>
                        <a:pt x="125" y="153"/>
                      </a:lnTo>
                      <a:lnTo>
                        <a:pt x="128" y="153"/>
                      </a:lnTo>
                      <a:lnTo>
                        <a:pt x="129" y="153"/>
                      </a:lnTo>
                      <a:lnTo>
                        <a:pt x="129" y="152"/>
                      </a:lnTo>
                      <a:lnTo>
                        <a:pt x="129" y="150"/>
                      </a:lnTo>
                      <a:lnTo>
                        <a:pt x="128" y="149"/>
                      </a:lnTo>
                      <a:lnTo>
                        <a:pt x="128" y="147"/>
                      </a:lnTo>
                      <a:lnTo>
                        <a:pt x="126" y="146"/>
                      </a:lnTo>
                      <a:lnTo>
                        <a:pt x="111" y="123"/>
                      </a:lnTo>
                      <a:lnTo>
                        <a:pt x="111" y="123"/>
                      </a:lnTo>
                      <a:lnTo>
                        <a:pt x="104" y="122"/>
                      </a:lnTo>
                      <a:lnTo>
                        <a:pt x="96" y="120"/>
                      </a:lnTo>
                      <a:lnTo>
                        <a:pt x="91" y="119"/>
                      </a:lnTo>
                      <a:lnTo>
                        <a:pt x="87" y="117"/>
                      </a:lnTo>
                      <a:lnTo>
                        <a:pt x="83" y="116"/>
                      </a:lnTo>
                      <a:lnTo>
                        <a:pt x="80" y="113"/>
                      </a:lnTo>
                      <a:lnTo>
                        <a:pt x="78" y="111"/>
                      </a:lnTo>
                      <a:lnTo>
                        <a:pt x="77" y="111"/>
                      </a:lnTo>
                      <a:lnTo>
                        <a:pt x="63" y="111"/>
                      </a:lnTo>
                      <a:lnTo>
                        <a:pt x="52" y="98"/>
                      </a:lnTo>
                      <a:lnTo>
                        <a:pt x="30" y="98"/>
                      </a:lnTo>
                      <a:lnTo>
                        <a:pt x="18" y="89"/>
                      </a:lnTo>
                      <a:lnTo>
                        <a:pt x="11" y="89"/>
                      </a:lnTo>
                      <a:lnTo>
                        <a:pt x="0" y="76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6" y="78"/>
                      </a:lnTo>
                      <a:lnTo>
                        <a:pt x="11" y="81"/>
                      </a:lnTo>
                      <a:lnTo>
                        <a:pt x="14" y="83"/>
                      </a:lnTo>
                      <a:lnTo>
                        <a:pt x="15" y="81"/>
                      </a:lnTo>
                      <a:lnTo>
                        <a:pt x="15" y="80"/>
                      </a:lnTo>
                      <a:lnTo>
                        <a:pt x="14" y="78"/>
                      </a:lnTo>
                      <a:lnTo>
                        <a:pt x="14" y="74"/>
                      </a:lnTo>
                      <a:lnTo>
                        <a:pt x="12" y="71"/>
                      </a:lnTo>
                      <a:lnTo>
                        <a:pt x="12" y="71"/>
                      </a:lnTo>
                      <a:lnTo>
                        <a:pt x="12" y="67"/>
                      </a:lnTo>
                      <a:lnTo>
                        <a:pt x="14" y="65"/>
                      </a:lnTo>
                      <a:lnTo>
                        <a:pt x="14" y="63"/>
                      </a:lnTo>
                      <a:lnTo>
                        <a:pt x="17" y="62"/>
                      </a:lnTo>
                      <a:lnTo>
                        <a:pt x="18" y="60"/>
                      </a:lnTo>
                      <a:lnTo>
                        <a:pt x="19" y="60"/>
                      </a:lnTo>
                      <a:lnTo>
                        <a:pt x="21" y="60"/>
                      </a:lnTo>
                      <a:lnTo>
                        <a:pt x="21" y="60"/>
                      </a:lnTo>
                      <a:lnTo>
                        <a:pt x="21" y="60"/>
                      </a:lnTo>
                      <a:lnTo>
                        <a:pt x="21" y="63"/>
                      </a:lnTo>
                      <a:lnTo>
                        <a:pt x="24" y="65"/>
                      </a:lnTo>
                      <a:lnTo>
                        <a:pt x="27" y="65"/>
                      </a:lnTo>
                      <a:lnTo>
                        <a:pt x="30" y="65"/>
                      </a:lnTo>
                      <a:lnTo>
                        <a:pt x="33" y="63"/>
                      </a:lnTo>
                      <a:lnTo>
                        <a:pt x="36" y="62"/>
                      </a:lnTo>
                      <a:lnTo>
                        <a:pt x="39" y="62"/>
                      </a:lnTo>
                      <a:lnTo>
                        <a:pt x="39" y="60"/>
                      </a:lnTo>
                      <a:lnTo>
                        <a:pt x="65" y="60"/>
                      </a:lnTo>
                      <a:lnTo>
                        <a:pt x="66" y="56"/>
                      </a:lnTo>
                      <a:lnTo>
                        <a:pt x="62" y="56"/>
                      </a:lnTo>
                      <a:lnTo>
                        <a:pt x="55" y="43"/>
                      </a:lnTo>
                      <a:lnTo>
                        <a:pt x="44" y="43"/>
                      </a:lnTo>
                      <a:lnTo>
                        <a:pt x="44" y="43"/>
                      </a:lnTo>
                      <a:lnTo>
                        <a:pt x="44" y="43"/>
                      </a:lnTo>
                      <a:lnTo>
                        <a:pt x="44" y="41"/>
                      </a:lnTo>
                      <a:lnTo>
                        <a:pt x="44" y="40"/>
                      </a:lnTo>
                      <a:lnTo>
                        <a:pt x="44" y="38"/>
                      </a:lnTo>
                      <a:lnTo>
                        <a:pt x="42" y="35"/>
                      </a:lnTo>
                      <a:lnTo>
                        <a:pt x="42" y="34"/>
                      </a:lnTo>
                      <a:lnTo>
                        <a:pt x="42" y="32"/>
                      </a:lnTo>
                      <a:lnTo>
                        <a:pt x="42" y="32"/>
                      </a:lnTo>
                      <a:lnTo>
                        <a:pt x="42" y="32"/>
                      </a:lnTo>
                      <a:lnTo>
                        <a:pt x="42" y="23"/>
                      </a:lnTo>
                      <a:lnTo>
                        <a:pt x="41" y="18"/>
                      </a:lnTo>
                      <a:lnTo>
                        <a:pt x="38" y="15"/>
                      </a:lnTo>
                      <a:lnTo>
                        <a:pt x="35" y="14"/>
                      </a:lnTo>
                      <a:lnTo>
                        <a:pt x="32" y="14"/>
                      </a:lnTo>
                      <a:lnTo>
                        <a:pt x="30" y="14"/>
                      </a:lnTo>
                      <a:lnTo>
                        <a:pt x="28" y="15"/>
                      </a:lnTo>
                      <a:lnTo>
                        <a:pt x="28" y="15"/>
                      </a:lnTo>
                      <a:lnTo>
                        <a:pt x="30" y="14"/>
                      </a:lnTo>
                      <a:lnTo>
                        <a:pt x="44" y="0"/>
                      </a:lnTo>
                      <a:lnTo>
                        <a:pt x="44" y="0"/>
                      </a:lnTo>
                      <a:lnTo>
                        <a:pt x="52" y="4"/>
                      </a:lnTo>
                      <a:lnTo>
                        <a:pt x="52" y="4"/>
                      </a:lnTo>
                      <a:lnTo>
                        <a:pt x="52" y="4"/>
                      </a:lnTo>
                      <a:lnTo>
                        <a:pt x="52" y="7"/>
                      </a:lnTo>
                      <a:lnTo>
                        <a:pt x="54" y="10"/>
                      </a:lnTo>
                      <a:lnTo>
                        <a:pt x="54" y="13"/>
                      </a:lnTo>
                      <a:lnTo>
                        <a:pt x="55" y="17"/>
                      </a:lnTo>
                      <a:lnTo>
                        <a:pt x="55" y="20"/>
                      </a:lnTo>
                      <a:lnTo>
                        <a:pt x="57" y="21"/>
                      </a:lnTo>
                      <a:lnTo>
                        <a:pt x="57" y="23"/>
                      </a:lnTo>
                      <a:lnTo>
                        <a:pt x="57" y="23"/>
                      </a:lnTo>
                      <a:lnTo>
                        <a:pt x="62" y="24"/>
                      </a:lnTo>
                      <a:lnTo>
                        <a:pt x="69" y="26"/>
                      </a:lnTo>
                      <a:lnTo>
                        <a:pt x="80" y="27"/>
                      </a:lnTo>
                      <a:lnTo>
                        <a:pt x="88" y="27"/>
                      </a:lnTo>
                      <a:lnTo>
                        <a:pt x="99" y="29"/>
                      </a:lnTo>
                      <a:lnTo>
                        <a:pt x="110" y="29"/>
                      </a:lnTo>
                      <a:lnTo>
                        <a:pt x="121" y="29"/>
                      </a:lnTo>
                      <a:lnTo>
                        <a:pt x="131" y="27"/>
                      </a:lnTo>
                      <a:lnTo>
                        <a:pt x="143" y="27"/>
                      </a:lnTo>
                      <a:lnTo>
                        <a:pt x="152" y="27"/>
                      </a:lnTo>
                      <a:lnTo>
                        <a:pt x="161" y="26"/>
                      </a:lnTo>
                      <a:lnTo>
                        <a:pt x="170" y="26"/>
                      </a:lnTo>
                      <a:lnTo>
                        <a:pt x="176" y="24"/>
                      </a:lnTo>
                      <a:lnTo>
                        <a:pt x="182" y="24"/>
                      </a:lnTo>
                      <a:lnTo>
                        <a:pt x="184" y="23"/>
                      </a:lnTo>
                      <a:lnTo>
                        <a:pt x="185" y="23"/>
                      </a:lnTo>
                      <a:lnTo>
                        <a:pt x="234" y="24"/>
                      </a:lnTo>
                      <a:lnTo>
                        <a:pt x="242" y="32"/>
                      </a:lnTo>
                      <a:lnTo>
                        <a:pt x="242" y="32"/>
                      </a:lnTo>
                      <a:lnTo>
                        <a:pt x="243" y="32"/>
                      </a:lnTo>
                      <a:lnTo>
                        <a:pt x="248" y="32"/>
                      </a:lnTo>
                      <a:lnTo>
                        <a:pt x="256" y="32"/>
                      </a:lnTo>
                      <a:lnTo>
                        <a:pt x="263" y="32"/>
                      </a:lnTo>
                      <a:lnTo>
                        <a:pt x="270" y="30"/>
                      </a:lnTo>
                      <a:lnTo>
                        <a:pt x="277" y="29"/>
                      </a:lnTo>
                      <a:lnTo>
                        <a:pt x="281" y="27"/>
                      </a:lnTo>
                      <a:lnTo>
                        <a:pt x="284" y="27"/>
                      </a:lnTo>
                      <a:lnTo>
                        <a:pt x="284" y="27"/>
                      </a:lnTo>
                      <a:lnTo>
                        <a:pt x="289" y="20"/>
                      </a:lnTo>
                      <a:lnTo>
                        <a:pt x="292" y="18"/>
                      </a:lnTo>
                      <a:lnTo>
                        <a:pt x="294" y="20"/>
                      </a:lnTo>
                      <a:lnTo>
                        <a:pt x="297" y="23"/>
                      </a:lnTo>
                      <a:lnTo>
                        <a:pt x="300" y="27"/>
                      </a:lnTo>
                      <a:lnTo>
                        <a:pt x="302" y="32"/>
                      </a:lnTo>
                      <a:lnTo>
                        <a:pt x="302" y="34"/>
                      </a:lnTo>
                      <a:lnTo>
                        <a:pt x="303" y="35"/>
                      </a:lnTo>
                      <a:lnTo>
                        <a:pt x="346" y="86"/>
                      </a:lnTo>
                      <a:lnTo>
                        <a:pt x="353" y="77"/>
                      </a:lnTo>
                      <a:lnTo>
                        <a:pt x="365" y="84"/>
                      </a:lnTo>
                      <a:lnTo>
                        <a:pt x="359" y="95"/>
                      </a:lnTo>
                      <a:lnTo>
                        <a:pt x="363" y="109"/>
                      </a:lnTo>
                      <a:lnTo>
                        <a:pt x="363" y="109"/>
                      </a:lnTo>
                      <a:lnTo>
                        <a:pt x="365" y="110"/>
                      </a:lnTo>
                      <a:lnTo>
                        <a:pt x="367" y="111"/>
                      </a:lnTo>
                      <a:lnTo>
                        <a:pt x="370" y="114"/>
                      </a:lnTo>
                      <a:lnTo>
                        <a:pt x="374" y="117"/>
                      </a:lnTo>
                      <a:lnTo>
                        <a:pt x="379" y="122"/>
                      </a:lnTo>
                      <a:lnTo>
                        <a:pt x="382" y="125"/>
                      </a:lnTo>
                      <a:lnTo>
                        <a:pt x="385" y="126"/>
                      </a:lnTo>
                      <a:lnTo>
                        <a:pt x="386" y="128"/>
                      </a:lnTo>
                      <a:lnTo>
                        <a:pt x="386" y="128"/>
                      </a:lnTo>
                      <a:lnTo>
                        <a:pt x="392" y="133"/>
                      </a:lnTo>
                      <a:lnTo>
                        <a:pt x="395" y="139"/>
                      </a:lnTo>
                      <a:lnTo>
                        <a:pt x="396" y="141"/>
                      </a:lnTo>
                      <a:lnTo>
                        <a:pt x="395" y="144"/>
                      </a:lnTo>
                      <a:lnTo>
                        <a:pt x="394" y="144"/>
                      </a:lnTo>
                      <a:lnTo>
                        <a:pt x="389" y="144"/>
                      </a:lnTo>
                      <a:lnTo>
                        <a:pt x="386" y="141"/>
                      </a:lnTo>
                      <a:lnTo>
                        <a:pt x="383" y="139"/>
                      </a:lnTo>
                      <a:lnTo>
                        <a:pt x="383" y="139"/>
                      </a:lnTo>
                      <a:lnTo>
                        <a:pt x="379" y="137"/>
                      </a:lnTo>
                      <a:lnTo>
                        <a:pt x="374" y="136"/>
                      </a:lnTo>
                      <a:lnTo>
                        <a:pt x="370" y="137"/>
                      </a:lnTo>
                      <a:lnTo>
                        <a:pt x="367" y="139"/>
                      </a:lnTo>
                      <a:lnTo>
                        <a:pt x="365" y="140"/>
                      </a:lnTo>
                      <a:lnTo>
                        <a:pt x="365" y="143"/>
                      </a:lnTo>
                      <a:lnTo>
                        <a:pt x="367" y="146"/>
                      </a:lnTo>
                      <a:lnTo>
                        <a:pt x="374" y="149"/>
                      </a:lnTo>
                      <a:lnTo>
                        <a:pt x="374" y="149"/>
                      </a:lnTo>
                      <a:lnTo>
                        <a:pt x="377" y="150"/>
                      </a:lnTo>
                      <a:lnTo>
                        <a:pt x="380" y="153"/>
                      </a:lnTo>
                      <a:lnTo>
                        <a:pt x="380" y="156"/>
                      </a:lnTo>
                      <a:lnTo>
                        <a:pt x="380" y="158"/>
                      </a:lnTo>
                      <a:lnTo>
                        <a:pt x="379" y="161"/>
                      </a:lnTo>
                      <a:lnTo>
                        <a:pt x="377" y="164"/>
                      </a:lnTo>
                      <a:lnTo>
                        <a:pt x="374" y="166"/>
                      </a:lnTo>
                      <a:lnTo>
                        <a:pt x="371" y="169"/>
                      </a:lnTo>
                      <a:lnTo>
                        <a:pt x="367" y="170"/>
                      </a:lnTo>
                      <a:lnTo>
                        <a:pt x="365" y="171"/>
                      </a:lnTo>
                      <a:lnTo>
                        <a:pt x="360" y="173"/>
                      </a:lnTo>
                      <a:lnTo>
                        <a:pt x="356" y="174"/>
                      </a:lnTo>
                      <a:lnTo>
                        <a:pt x="352" y="173"/>
                      </a:lnTo>
                      <a:lnTo>
                        <a:pt x="346" y="171"/>
                      </a:lnTo>
                      <a:lnTo>
                        <a:pt x="343" y="170"/>
                      </a:lnTo>
                      <a:lnTo>
                        <a:pt x="338" y="167"/>
                      </a:lnTo>
                      <a:lnTo>
                        <a:pt x="338" y="167"/>
                      </a:lnTo>
                      <a:lnTo>
                        <a:pt x="332" y="161"/>
                      </a:lnTo>
                      <a:lnTo>
                        <a:pt x="326" y="158"/>
                      </a:lnTo>
                      <a:lnTo>
                        <a:pt x="320" y="158"/>
                      </a:lnTo>
                      <a:lnTo>
                        <a:pt x="317" y="161"/>
                      </a:lnTo>
                      <a:lnTo>
                        <a:pt x="314" y="164"/>
                      </a:lnTo>
                      <a:lnTo>
                        <a:pt x="313" y="169"/>
                      </a:lnTo>
                      <a:lnTo>
                        <a:pt x="313" y="171"/>
                      </a:lnTo>
                      <a:lnTo>
                        <a:pt x="313" y="173"/>
                      </a:lnTo>
                      <a:lnTo>
                        <a:pt x="313" y="173"/>
                      </a:lnTo>
                      <a:lnTo>
                        <a:pt x="311" y="171"/>
                      </a:lnTo>
                      <a:lnTo>
                        <a:pt x="310" y="169"/>
                      </a:lnTo>
                      <a:lnTo>
                        <a:pt x="307" y="164"/>
                      </a:lnTo>
                      <a:lnTo>
                        <a:pt x="303" y="158"/>
                      </a:lnTo>
                      <a:lnTo>
                        <a:pt x="300" y="152"/>
                      </a:lnTo>
                      <a:lnTo>
                        <a:pt x="297" y="147"/>
                      </a:lnTo>
                      <a:lnTo>
                        <a:pt x="294" y="143"/>
                      </a:lnTo>
                      <a:lnTo>
                        <a:pt x="293" y="141"/>
                      </a:lnTo>
                      <a:lnTo>
                        <a:pt x="293" y="141"/>
                      </a:lnTo>
                      <a:lnTo>
                        <a:pt x="286" y="137"/>
                      </a:lnTo>
                      <a:lnTo>
                        <a:pt x="280" y="131"/>
                      </a:lnTo>
                      <a:lnTo>
                        <a:pt x="275" y="128"/>
                      </a:lnTo>
                      <a:lnTo>
                        <a:pt x="274" y="122"/>
                      </a:lnTo>
                      <a:lnTo>
                        <a:pt x="273" y="117"/>
                      </a:lnTo>
                      <a:lnTo>
                        <a:pt x="272" y="113"/>
                      </a:lnTo>
                      <a:lnTo>
                        <a:pt x="273" y="111"/>
                      </a:lnTo>
                      <a:lnTo>
                        <a:pt x="273" y="110"/>
                      </a:lnTo>
                      <a:lnTo>
                        <a:pt x="251" y="110"/>
                      </a:lnTo>
                      <a:lnTo>
                        <a:pt x="242" y="117"/>
                      </a:lnTo>
                      <a:lnTo>
                        <a:pt x="251" y="119"/>
                      </a:lnTo>
                      <a:lnTo>
                        <a:pt x="272" y="139"/>
                      </a:lnTo>
                      <a:lnTo>
                        <a:pt x="272" y="139"/>
                      </a:lnTo>
                      <a:lnTo>
                        <a:pt x="272" y="139"/>
                      </a:lnTo>
                      <a:lnTo>
                        <a:pt x="272" y="140"/>
                      </a:lnTo>
                      <a:lnTo>
                        <a:pt x="272" y="141"/>
                      </a:lnTo>
                      <a:lnTo>
                        <a:pt x="272" y="143"/>
                      </a:lnTo>
                      <a:lnTo>
                        <a:pt x="272" y="144"/>
                      </a:lnTo>
                      <a:lnTo>
                        <a:pt x="273" y="146"/>
                      </a:lnTo>
                      <a:lnTo>
                        <a:pt x="273" y="147"/>
                      </a:lnTo>
                      <a:lnTo>
                        <a:pt x="273" y="149"/>
                      </a:lnTo>
                      <a:lnTo>
                        <a:pt x="273" y="149"/>
                      </a:lnTo>
                      <a:lnTo>
                        <a:pt x="277" y="153"/>
                      </a:lnTo>
                      <a:lnTo>
                        <a:pt x="281" y="159"/>
                      </a:lnTo>
                      <a:lnTo>
                        <a:pt x="283" y="164"/>
                      </a:lnTo>
                      <a:lnTo>
                        <a:pt x="283" y="169"/>
                      </a:lnTo>
                      <a:lnTo>
                        <a:pt x="283" y="173"/>
                      </a:lnTo>
                      <a:lnTo>
                        <a:pt x="281" y="179"/>
                      </a:lnTo>
                      <a:lnTo>
                        <a:pt x="281" y="183"/>
                      </a:lnTo>
                      <a:lnTo>
                        <a:pt x="278" y="188"/>
                      </a:lnTo>
                      <a:lnTo>
                        <a:pt x="275" y="192"/>
                      </a:lnTo>
                      <a:lnTo>
                        <a:pt x="274" y="195"/>
                      </a:lnTo>
                      <a:lnTo>
                        <a:pt x="272" y="199"/>
                      </a:lnTo>
                      <a:lnTo>
                        <a:pt x="269" y="202"/>
                      </a:lnTo>
                      <a:lnTo>
                        <a:pt x="267" y="203"/>
                      </a:lnTo>
                      <a:lnTo>
                        <a:pt x="266" y="204"/>
                      </a:lnTo>
                      <a:lnTo>
                        <a:pt x="264" y="206"/>
                      </a:lnTo>
                      <a:lnTo>
                        <a:pt x="264" y="206"/>
                      </a:lnTo>
                      <a:lnTo>
                        <a:pt x="264" y="221"/>
                      </a:lnTo>
                      <a:lnTo>
                        <a:pt x="264" y="221"/>
                      </a:lnTo>
                      <a:lnTo>
                        <a:pt x="263" y="221"/>
                      </a:lnTo>
                      <a:lnTo>
                        <a:pt x="263" y="224"/>
                      </a:lnTo>
                      <a:lnTo>
                        <a:pt x="261" y="227"/>
                      </a:lnTo>
                      <a:lnTo>
                        <a:pt x="260" y="229"/>
                      </a:lnTo>
                      <a:lnTo>
                        <a:pt x="258" y="233"/>
                      </a:lnTo>
                      <a:lnTo>
                        <a:pt x="257" y="236"/>
                      </a:lnTo>
                      <a:lnTo>
                        <a:pt x="256" y="240"/>
                      </a:lnTo>
                      <a:lnTo>
                        <a:pt x="257" y="243"/>
                      </a:lnTo>
                      <a:lnTo>
                        <a:pt x="257" y="243"/>
                      </a:lnTo>
                      <a:lnTo>
                        <a:pt x="260" y="257"/>
                      </a:lnTo>
                      <a:lnTo>
                        <a:pt x="263" y="267"/>
                      </a:lnTo>
                      <a:lnTo>
                        <a:pt x="266" y="279"/>
                      </a:lnTo>
                      <a:lnTo>
                        <a:pt x="267" y="288"/>
                      </a:lnTo>
                      <a:lnTo>
                        <a:pt x="269" y="295"/>
                      </a:lnTo>
                      <a:lnTo>
                        <a:pt x="269" y="300"/>
                      </a:lnTo>
                      <a:lnTo>
                        <a:pt x="269" y="306"/>
                      </a:lnTo>
                      <a:lnTo>
                        <a:pt x="269" y="309"/>
                      </a:lnTo>
                      <a:lnTo>
                        <a:pt x="269" y="312"/>
                      </a:lnTo>
                      <a:lnTo>
                        <a:pt x="269" y="315"/>
                      </a:lnTo>
                      <a:lnTo>
                        <a:pt x="269" y="317"/>
                      </a:lnTo>
                      <a:lnTo>
                        <a:pt x="267" y="318"/>
                      </a:lnTo>
                      <a:lnTo>
                        <a:pt x="267" y="320"/>
                      </a:lnTo>
                      <a:lnTo>
                        <a:pt x="266" y="320"/>
                      </a:lnTo>
                      <a:lnTo>
                        <a:pt x="266" y="320"/>
                      </a:lnTo>
                      <a:lnTo>
                        <a:pt x="266" y="320"/>
                      </a:lnTo>
                      <a:lnTo>
                        <a:pt x="230" y="356"/>
                      </a:lnTo>
                      <a:lnTo>
                        <a:pt x="224" y="369"/>
                      </a:lnTo>
                      <a:lnTo>
                        <a:pt x="224" y="394"/>
                      </a:lnTo>
                      <a:lnTo>
                        <a:pt x="217" y="39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82" name="Freeform 74"/>
                <p:cNvSpPr>
                  <a:spLocks/>
                </p:cNvSpPr>
                <p:nvPr/>
              </p:nvSpPr>
              <p:spPr bwMode="auto">
                <a:xfrm>
                  <a:off x="5618163" y="3279775"/>
                  <a:ext cx="1084262" cy="539750"/>
                </a:xfrm>
                <a:custGeom>
                  <a:avLst/>
                  <a:gdLst>
                    <a:gd name="T0" fmla="*/ 534 w 613"/>
                    <a:gd name="T1" fmla="*/ 31 h 315"/>
                    <a:gd name="T2" fmla="*/ 521 w 613"/>
                    <a:gd name="T3" fmla="*/ 18 h 315"/>
                    <a:gd name="T4" fmla="*/ 494 w 613"/>
                    <a:gd name="T5" fmla="*/ 34 h 315"/>
                    <a:gd name="T6" fmla="*/ 473 w 613"/>
                    <a:gd name="T7" fmla="*/ 30 h 315"/>
                    <a:gd name="T8" fmla="*/ 454 w 613"/>
                    <a:gd name="T9" fmla="*/ 35 h 315"/>
                    <a:gd name="T10" fmla="*/ 411 w 613"/>
                    <a:gd name="T11" fmla="*/ 17 h 315"/>
                    <a:gd name="T12" fmla="*/ 377 w 613"/>
                    <a:gd name="T13" fmla="*/ 1 h 315"/>
                    <a:gd name="T14" fmla="*/ 360 w 613"/>
                    <a:gd name="T15" fmla="*/ 0 h 315"/>
                    <a:gd name="T16" fmla="*/ 356 w 613"/>
                    <a:gd name="T17" fmla="*/ 18 h 315"/>
                    <a:gd name="T18" fmla="*/ 362 w 613"/>
                    <a:gd name="T19" fmla="*/ 35 h 315"/>
                    <a:gd name="T20" fmla="*/ 335 w 613"/>
                    <a:gd name="T21" fmla="*/ 41 h 315"/>
                    <a:gd name="T22" fmla="*/ 320 w 613"/>
                    <a:gd name="T23" fmla="*/ 45 h 315"/>
                    <a:gd name="T24" fmla="*/ 318 w 613"/>
                    <a:gd name="T25" fmla="*/ 65 h 315"/>
                    <a:gd name="T26" fmla="*/ 306 w 613"/>
                    <a:gd name="T27" fmla="*/ 80 h 315"/>
                    <a:gd name="T28" fmla="*/ 302 w 613"/>
                    <a:gd name="T29" fmla="*/ 90 h 315"/>
                    <a:gd name="T30" fmla="*/ 290 w 613"/>
                    <a:gd name="T31" fmla="*/ 95 h 315"/>
                    <a:gd name="T32" fmla="*/ 284 w 613"/>
                    <a:gd name="T33" fmla="*/ 119 h 315"/>
                    <a:gd name="T34" fmla="*/ 270 w 613"/>
                    <a:gd name="T35" fmla="*/ 127 h 315"/>
                    <a:gd name="T36" fmla="*/ 249 w 613"/>
                    <a:gd name="T37" fmla="*/ 110 h 315"/>
                    <a:gd name="T38" fmla="*/ 236 w 613"/>
                    <a:gd name="T39" fmla="*/ 143 h 315"/>
                    <a:gd name="T40" fmla="*/ 218 w 613"/>
                    <a:gd name="T41" fmla="*/ 137 h 315"/>
                    <a:gd name="T42" fmla="*/ 197 w 613"/>
                    <a:gd name="T43" fmla="*/ 149 h 315"/>
                    <a:gd name="T44" fmla="*/ 177 w 613"/>
                    <a:gd name="T45" fmla="*/ 150 h 315"/>
                    <a:gd name="T46" fmla="*/ 157 w 613"/>
                    <a:gd name="T47" fmla="*/ 147 h 315"/>
                    <a:gd name="T48" fmla="*/ 150 w 613"/>
                    <a:gd name="T49" fmla="*/ 149 h 315"/>
                    <a:gd name="T50" fmla="*/ 147 w 613"/>
                    <a:gd name="T51" fmla="*/ 158 h 315"/>
                    <a:gd name="T52" fmla="*/ 124 w 613"/>
                    <a:gd name="T53" fmla="*/ 152 h 315"/>
                    <a:gd name="T54" fmla="*/ 121 w 613"/>
                    <a:gd name="T55" fmla="*/ 163 h 315"/>
                    <a:gd name="T56" fmla="*/ 113 w 613"/>
                    <a:gd name="T57" fmla="*/ 168 h 315"/>
                    <a:gd name="T58" fmla="*/ 110 w 613"/>
                    <a:gd name="T59" fmla="*/ 188 h 315"/>
                    <a:gd name="T60" fmla="*/ 107 w 613"/>
                    <a:gd name="T61" fmla="*/ 201 h 315"/>
                    <a:gd name="T62" fmla="*/ 80 w 613"/>
                    <a:gd name="T63" fmla="*/ 216 h 315"/>
                    <a:gd name="T64" fmla="*/ 87 w 613"/>
                    <a:gd name="T65" fmla="*/ 243 h 315"/>
                    <a:gd name="T66" fmla="*/ 49 w 613"/>
                    <a:gd name="T67" fmla="*/ 230 h 315"/>
                    <a:gd name="T68" fmla="*/ 27 w 613"/>
                    <a:gd name="T69" fmla="*/ 243 h 315"/>
                    <a:gd name="T70" fmla="*/ 24 w 613"/>
                    <a:gd name="T71" fmla="*/ 254 h 315"/>
                    <a:gd name="T72" fmla="*/ 0 w 613"/>
                    <a:gd name="T73" fmla="*/ 314 h 315"/>
                    <a:gd name="T74" fmla="*/ 132 w 613"/>
                    <a:gd name="T75" fmla="*/ 283 h 315"/>
                    <a:gd name="T76" fmla="*/ 165 w 613"/>
                    <a:gd name="T77" fmla="*/ 283 h 315"/>
                    <a:gd name="T78" fmla="*/ 230 w 613"/>
                    <a:gd name="T79" fmla="*/ 278 h 315"/>
                    <a:gd name="T80" fmla="*/ 330 w 613"/>
                    <a:gd name="T81" fmla="*/ 269 h 315"/>
                    <a:gd name="T82" fmla="*/ 424 w 613"/>
                    <a:gd name="T83" fmla="*/ 261 h 315"/>
                    <a:gd name="T84" fmla="*/ 471 w 613"/>
                    <a:gd name="T85" fmla="*/ 257 h 315"/>
                    <a:gd name="T86" fmla="*/ 487 w 613"/>
                    <a:gd name="T87" fmla="*/ 251 h 315"/>
                    <a:gd name="T88" fmla="*/ 517 w 613"/>
                    <a:gd name="T89" fmla="*/ 234 h 315"/>
                    <a:gd name="T90" fmla="*/ 528 w 613"/>
                    <a:gd name="T91" fmla="*/ 224 h 315"/>
                    <a:gd name="T92" fmla="*/ 546 w 613"/>
                    <a:gd name="T93" fmla="*/ 213 h 315"/>
                    <a:gd name="T94" fmla="*/ 551 w 613"/>
                    <a:gd name="T95" fmla="*/ 201 h 315"/>
                    <a:gd name="T96" fmla="*/ 562 w 613"/>
                    <a:gd name="T97" fmla="*/ 182 h 315"/>
                    <a:gd name="T98" fmla="*/ 592 w 613"/>
                    <a:gd name="T99" fmla="*/ 160 h 315"/>
                    <a:gd name="T100" fmla="*/ 592 w 613"/>
                    <a:gd name="T101" fmla="*/ 158 h 315"/>
                    <a:gd name="T102" fmla="*/ 600 w 613"/>
                    <a:gd name="T103" fmla="*/ 128 h 315"/>
                    <a:gd name="T104" fmla="*/ 581 w 613"/>
                    <a:gd name="T105" fmla="*/ 116 h 315"/>
                    <a:gd name="T106" fmla="*/ 551 w 613"/>
                    <a:gd name="T107" fmla="*/ 74 h 315"/>
                    <a:gd name="T108" fmla="*/ 547 w 613"/>
                    <a:gd name="T109" fmla="*/ 47 h 315"/>
                    <a:gd name="T110" fmla="*/ 550 w 613"/>
                    <a:gd name="T111" fmla="*/ 44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613" h="315">
                      <a:moveTo>
                        <a:pt x="550" y="44"/>
                      </a:moveTo>
                      <a:lnTo>
                        <a:pt x="548" y="42"/>
                      </a:lnTo>
                      <a:lnTo>
                        <a:pt x="547" y="41"/>
                      </a:lnTo>
                      <a:lnTo>
                        <a:pt x="545" y="38"/>
                      </a:lnTo>
                      <a:lnTo>
                        <a:pt x="542" y="35"/>
                      </a:lnTo>
                      <a:lnTo>
                        <a:pt x="537" y="32"/>
                      </a:lnTo>
                      <a:lnTo>
                        <a:pt x="534" y="31"/>
                      </a:lnTo>
                      <a:lnTo>
                        <a:pt x="530" y="31"/>
                      </a:lnTo>
                      <a:lnTo>
                        <a:pt x="527" y="34"/>
                      </a:lnTo>
                      <a:lnTo>
                        <a:pt x="526" y="32"/>
                      </a:lnTo>
                      <a:lnTo>
                        <a:pt x="526" y="30"/>
                      </a:lnTo>
                      <a:lnTo>
                        <a:pt x="526" y="26"/>
                      </a:lnTo>
                      <a:lnTo>
                        <a:pt x="524" y="21"/>
                      </a:lnTo>
                      <a:lnTo>
                        <a:pt x="521" y="18"/>
                      </a:lnTo>
                      <a:lnTo>
                        <a:pt x="517" y="17"/>
                      </a:lnTo>
                      <a:lnTo>
                        <a:pt x="512" y="20"/>
                      </a:lnTo>
                      <a:lnTo>
                        <a:pt x="503" y="27"/>
                      </a:lnTo>
                      <a:lnTo>
                        <a:pt x="501" y="29"/>
                      </a:lnTo>
                      <a:lnTo>
                        <a:pt x="500" y="30"/>
                      </a:lnTo>
                      <a:lnTo>
                        <a:pt x="497" y="32"/>
                      </a:lnTo>
                      <a:lnTo>
                        <a:pt x="494" y="34"/>
                      </a:lnTo>
                      <a:lnTo>
                        <a:pt x="490" y="35"/>
                      </a:lnTo>
                      <a:lnTo>
                        <a:pt x="485" y="37"/>
                      </a:lnTo>
                      <a:lnTo>
                        <a:pt x="480" y="34"/>
                      </a:lnTo>
                      <a:lnTo>
                        <a:pt x="476" y="31"/>
                      </a:lnTo>
                      <a:lnTo>
                        <a:pt x="474" y="30"/>
                      </a:lnTo>
                      <a:lnTo>
                        <a:pt x="474" y="30"/>
                      </a:lnTo>
                      <a:lnTo>
                        <a:pt x="473" y="30"/>
                      </a:lnTo>
                      <a:lnTo>
                        <a:pt x="471" y="29"/>
                      </a:lnTo>
                      <a:lnTo>
                        <a:pt x="468" y="30"/>
                      </a:lnTo>
                      <a:lnTo>
                        <a:pt x="465" y="30"/>
                      </a:lnTo>
                      <a:lnTo>
                        <a:pt x="462" y="32"/>
                      </a:lnTo>
                      <a:lnTo>
                        <a:pt x="458" y="37"/>
                      </a:lnTo>
                      <a:lnTo>
                        <a:pt x="457" y="37"/>
                      </a:lnTo>
                      <a:lnTo>
                        <a:pt x="454" y="35"/>
                      </a:lnTo>
                      <a:lnTo>
                        <a:pt x="451" y="35"/>
                      </a:lnTo>
                      <a:lnTo>
                        <a:pt x="450" y="35"/>
                      </a:lnTo>
                      <a:lnTo>
                        <a:pt x="438" y="26"/>
                      </a:lnTo>
                      <a:lnTo>
                        <a:pt x="413" y="24"/>
                      </a:lnTo>
                      <a:lnTo>
                        <a:pt x="413" y="23"/>
                      </a:lnTo>
                      <a:lnTo>
                        <a:pt x="413" y="20"/>
                      </a:lnTo>
                      <a:lnTo>
                        <a:pt x="411" y="17"/>
                      </a:lnTo>
                      <a:lnTo>
                        <a:pt x="410" y="12"/>
                      </a:lnTo>
                      <a:lnTo>
                        <a:pt x="405" y="8"/>
                      </a:lnTo>
                      <a:lnTo>
                        <a:pt x="399" y="4"/>
                      </a:lnTo>
                      <a:lnTo>
                        <a:pt x="390" y="2"/>
                      </a:lnTo>
                      <a:lnTo>
                        <a:pt x="381" y="1"/>
                      </a:lnTo>
                      <a:lnTo>
                        <a:pt x="380" y="1"/>
                      </a:lnTo>
                      <a:lnTo>
                        <a:pt x="377" y="1"/>
                      </a:lnTo>
                      <a:lnTo>
                        <a:pt x="374" y="1"/>
                      </a:lnTo>
                      <a:lnTo>
                        <a:pt x="369" y="1"/>
                      </a:lnTo>
                      <a:lnTo>
                        <a:pt x="365" y="1"/>
                      </a:lnTo>
                      <a:lnTo>
                        <a:pt x="362" y="1"/>
                      </a:lnTo>
                      <a:lnTo>
                        <a:pt x="360" y="1"/>
                      </a:lnTo>
                      <a:lnTo>
                        <a:pt x="359" y="1"/>
                      </a:lnTo>
                      <a:lnTo>
                        <a:pt x="360" y="0"/>
                      </a:lnTo>
                      <a:lnTo>
                        <a:pt x="359" y="0"/>
                      </a:lnTo>
                      <a:lnTo>
                        <a:pt x="359" y="1"/>
                      </a:lnTo>
                      <a:lnTo>
                        <a:pt x="357" y="2"/>
                      </a:lnTo>
                      <a:lnTo>
                        <a:pt x="357" y="5"/>
                      </a:lnTo>
                      <a:lnTo>
                        <a:pt x="356" y="9"/>
                      </a:lnTo>
                      <a:lnTo>
                        <a:pt x="356" y="14"/>
                      </a:lnTo>
                      <a:lnTo>
                        <a:pt x="356" y="18"/>
                      </a:lnTo>
                      <a:lnTo>
                        <a:pt x="357" y="24"/>
                      </a:lnTo>
                      <a:lnTo>
                        <a:pt x="359" y="26"/>
                      </a:lnTo>
                      <a:lnTo>
                        <a:pt x="360" y="27"/>
                      </a:lnTo>
                      <a:lnTo>
                        <a:pt x="362" y="30"/>
                      </a:lnTo>
                      <a:lnTo>
                        <a:pt x="363" y="31"/>
                      </a:lnTo>
                      <a:lnTo>
                        <a:pt x="363" y="34"/>
                      </a:lnTo>
                      <a:lnTo>
                        <a:pt x="362" y="35"/>
                      </a:lnTo>
                      <a:lnTo>
                        <a:pt x="356" y="37"/>
                      </a:lnTo>
                      <a:lnTo>
                        <a:pt x="350" y="38"/>
                      </a:lnTo>
                      <a:lnTo>
                        <a:pt x="348" y="38"/>
                      </a:lnTo>
                      <a:lnTo>
                        <a:pt x="345" y="38"/>
                      </a:lnTo>
                      <a:lnTo>
                        <a:pt x="342" y="39"/>
                      </a:lnTo>
                      <a:lnTo>
                        <a:pt x="338" y="41"/>
                      </a:lnTo>
                      <a:lnTo>
                        <a:pt x="335" y="41"/>
                      </a:lnTo>
                      <a:lnTo>
                        <a:pt x="332" y="42"/>
                      </a:lnTo>
                      <a:lnTo>
                        <a:pt x="330" y="42"/>
                      </a:lnTo>
                      <a:lnTo>
                        <a:pt x="330" y="42"/>
                      </a:lnTo>
                      <a:lnTo>
                        <a:pt x="329" y="42"/>
                      </a:lnTo>
                      <a:lnTo>
                        <a:pt x="326" y="42"/>
                      </a:lnTo>
                      <a:lnTo>
                        <a:pt x="323" y="44"/>
                      </a:lnTo>
                      <a:lnTo>
                        <a:pt x="320" y="45"/>
                      </a:lnTo>
                      <a:lnTo>
                        <a:pt x="317" y="47"/>
                      </a:lnTo>
                      <a:lnTo>
                        <a:pt x="314" y="51"/>
                      </a:lnTo>
                      <a:lnTo>
                        <a:pt x="315" y="56"/>
                      </a:lnTo>
                      <a:lnTo>
                        <a:pt x="318" y="62"/>
                      </a:lnTo>
                      <a:lnTo>
                        <a:pt x="318" y="64"/>
                      </a:lnTo>
                      <a:lnTo>
                        <a:pt x="318" y="64"/>
                      </a:lnTo>
                      <a:lnTo>
                        <a:pt x="318" y="65"/>
                      </a:lnTo>
                      <a:lnTo>
                        <a:pt x="317" y="67"/>
                      </a:lnTo>
                      <a:lnTo>
                        <a:pt x="315" y="70"/>
                      </a:lnTo>
                      <a:lnTo>
                        <a:pt x="314" y="71"/>
                      </a:lnTo>
                      <a:lnTo>
                        <a:pt x="311" y="74"/>
                      </a:lnTo>
                      <a:lnTo>
                        <a:pt x="308" y="77"/>
                      </a:lnTo>
                      <a:lnTo>
                        <a:pt x="308" y="78"/>
                      </a:lnTo>
                      <a:lnTo>
                        <a:pt x="306" y="80"/>
                      </a:lnTo>
                      <a:lnTo>
                        <a:pt x="305" y="81"/>
                      </a:lnTo>
                      <a:lnTo>
                        <a:pt x="305" y="84"/>
                      </a:lnTo>
                      <a:lnTo>
                        <a:pt x="303" y="86"/>
                      </a:lnTo>
                      <a:lnTo>
                        <a:pt x="302" y="89"/>
                      </a:lnTo>
                      <a:lnTo>
                        <a:pt x="302" y="90"/>
                      </a:lnTo>
                      <a:lnTo>
                        <a:pt x="302" y="90"/>
                      </a:lnTo>
                      <a:lnTo>
                        <a:pt x="302" y="90"/>
                      </a:lnTo>
                      <a:lnTo>
                        <a:pt x="302" y="92"/>
                      </a:lnTo>
                      <a:lnTo>
                        <a:pt x="300" y="92"/>
                      </a:lnTo>
                      <a:lnTo>
                        <a:pt x="300" y="93"/>
                      </a:lnTo>
                      <a:lnTo>
                        <a:pt x="299" y="94"/>
                      </a:lnTo>
                      <a:lnTo>
                        <a:pt x="297" y="94"/>
                      </a:lnTo>
                      <a:lnTo>
                        <a:pt x="294" y="95"/>
                      </a:lnTo>
                      <a:lnTo>
                        <a:pt x="290" y="95"/>
                      </a:lnTo>
                      <a:lnTo>
                        <a:pt x="290" y="95"/>
                      </a:lnTo>
                      <a:lnTo>
                        <a:pt x="289" y="98"/>
                      </a:lnTo>
                      <a:lnTo>
                        <a:pt x="288" y="102"/>
                      </a:lnTo>
                      <a:lnTo>
                        <a:pt x="287" y="107"/>
                      </a:lnTo>
                      <a:lnTo>
                        <a:pt x="285" y="113"/>
                      </a:lnTo>
                      <a:lnTo>
                        <a:pt x="284" y="116"/>
                      </a:lnTo>
                      <a:lnTo>
                        <a:pt x="284" y="119"/>
                      </a:lnTo>
                      <a:lnTo>
                        <a:pt x="284" y="120"/>
                      </a:lnTo>
                      <a:lnTo>
                        <a:pt x="284" y="122"/>
                      </a:lnTo>
                      <a:lnTo>
                        <a:pt x="282" y="123"/>
                      </a:lnTo>
                      <a:lnTo>
                        <a:pt x="281" y="125"/>
                      </a:lnTo>
                      <a:lnTo>
                        <a:pt x="279" y="125"/>
                      </a:lnTo>
                      <a:lnTo>
                        <a:pt x="275" y="127"/>
                      </a:lnTo>
                      <a:lnTo>
                        <a:pt x="270" y="127"/>
                      </a:lnTo>
                      <a:lnTo>
                        <a:pt x="263" y="125"/>
                      </a:lnTo>
                      <a:lnTo>
                        <a:pt x="255" y="122"/>
                      </a:lnTo>
                      <a:lnTo>
                        <a:pt x="255" y="120"/>
                      </a:lnTo>
                      <a:lnTo>
                        <a:pt x="255" y="117"/>
                      </a:lnTo>
                      <a:lnTo>
                        <a:pt x="253" y="114"/>
                      </a:lnTo>
                      <a:lnTo>
                        <a:pt x="252" y="111"/>
                      </a:lnTo>
                      <a:lnTo>
                        <a:pt x="249" y="110"/>
                      </a:lnTo>
                      <a:lnTo>
                        <a:pt x="246" y="110"/>
                      </a:lnTo>
                      <a:lnTo>
                        <a:pt x="243" y="116"/>
                      </a:lnTo>
                      <a:lnTo>
                        <a:pt x="239" y="125"/>
                      </a:lnTo>
                      <a:lnTo>
                        <a:pt x="239" y="127"/>
                      </a:lnTo>
                      <a:lnTo>
                        <a:pt x="237" y="131"/>
                      </a:lnTo>
                      <a:lnTo>
                        <a:pt x="237" y="137"/>
                      </a:lnTo>
                      <a:lnTo>
                        <a:pt x="236" y="143"/>
                      </a:lnTo>
                      <a:lnTo>
                        <a:pt x="233" y="146"/>
                      </a:lnTo>
                      <a:lnTo>
                        <a:pt x="230" y="149"/>
                      </a:lnTo>
                      <a:lnTo>
                        <a:pt x="225" y="147"/>
                      </a:lnTo>
                      <a:lnTo>
                        <a:pt x="219" y="141"/>
                      </a:lnTo>
                      <a:lnTo>
                        <a:pt x="218" y="140"/>
                      </a:lnTo>
                      <a:lnTo>
                        <a:pt x="218" y="138"/>
                      </a:lnTo>
                      <a:lnTo>
                        <a:pt x="218" y="137"/>
                      </a:lnTo>
                      <a:lnTo>
                        <a:pt x="216" y="134"/>
                      </a:lnTo>
                      <a:lnTo>
                        <a:pt x="215" y="134"/>
                      </a:lnTo>
                      <a:lnTo>
                        <a:pt x="210" y="134"/>
                      </a:lnTo>
                      <a:lnTo>
                        <a:pt x="206" y="138"/>
                      </a:lnTo>
                      <a:lnTo>
                        <a:pt x="198" y="144"/>
                      </a:lnTo>
                      <a:lnTo>
                        <a:pt x="198" y="146"/>
                      </a:lnTo>
                      <a:lnTo>
                        <a:pt x="197" y="149"/>
                      </a:lnTo>
                      <a:lnTo>
                        <a:pt x="195" y="152"/>
                      </a:lnTo>
                      <a:lnTo>
                        <a:pt x="194" y="155"/>
                      </a:lnTo>
                      <a:lnTo>
                        <a:pt x="192" y="157"/>
                      </a:lnTo>
                      <a:lnTo>
                        <a:pt x="187" y="157"/>
                      </a:lnTo>
                      <a:lnTo>
                        <a:pt x="183" y="156"/>
                      </a:lnTo>
                      <a:lnTo>
                        <a:pt x="177" y="152"/>
                      </a:lnTo>
                      <a:lnTo>
                        <a:pt x="177" y="150"/>
                      </a:lnTo>
                      <a:lnTo>
                        <a:pt x="176" y="149"/>
                      </a:lnTo>
                      <a:lnTo>
                        <a:pt x="173" y="147"/>
                      </a:lnTo>
                      <a:lnTo>
                        <a:pt x="170" y="146"/>
                      </a:lnTo>
                      <a:lnTo>
                        <a:pt x="167" y="144"/>
                      </a:lnTo>
                      <a:lnTo>
                        <a:pt x="164" y="144"/>
                      </a:lnTo>
                      <a:lnTo>
                        <a:pt x="160" y="144"/>
                      </a:lnTo>
                      <a:lnTo>
                        <a:pt x="157" y="147"/>
                      </a:lnTo>
                      <a:lnTo>
                        <a:pt x="157" y="147"/>
                      </a:lnTo>
                      <a:lnTo>
                        <a:pt x="156" y="146"/>
                      </a:lnTo>
                      <a:lnTo>
                        <a:pt x="154" y="144"/>
                      </a:lnTo>
                      <a:lnTo>
                        <a:pt x="153" y="144"/>
                      </a:lnTo>
                      <a:lnTo>
                        <a:pt x="151" y="144"/>
                      </a:lnTo>
                      <a:lnTo>
                        <a:pt x="150" y="144"/>
                      </a:lnTo>
                      <a:lnTo>
                        <a:pt x="150" y="149"/>
                      </a:lnTo>
                      <a:lnTo>
                        <a:pt x="150" y="153"/>
                      </a:lnTo>
                      <a:lnTo>
                        <a:pt x="150" y="155"/>
                      </a:lnTo>
                      <a:lnTo>
                        <a:pt x="150" y="155"/>
                      </a:lnTo>
                      <a:lnTo>
                        <a:pt x="150" y="156"/>
                      </a:lnTo>
                      <a:lnTo>
                        <a:pt x="149" y="157"/>
                      </a:lnTo>
                      <a:lnTo>
                        <a:pt x="149" y="158"/>
                      </a:lnTo>
                      <a:lnTo>
                        <a:pt x="147" y="158"/>
                      </a:lnTo>
                      <a:lnTo>
                        <a:pt x="144" y="157"/>
                      </a:lnTo>
                      <a:lnTo>
                        <a:pt x="141" y="155"/>
                      </a:lnTo>
                      <a:lnTo>
                        <a:pt x="140" y="155"/>
                      </a:lnTo>
                      <a:lnTo>
                        <a:pt x="135" y="153"/>
                      </a:lnTo>
                      <a:lnTo>
                        <a:pt x="131" y="152"/>
                      </a:lnTo>
                      <a:lnTo>
                        <a:pt x="127" y="152"/>
                      </a:lnTo>
                      <a:lnTo>
                        <a:pt x="124" y="152"/>
                      </a:lnTo>
                      <a:lnTo>
                        <a:pt x="121" y="152"/>
                      </a:lnTo>
                      <a:lnTo>
                        <a:pt x="121" y="155"/>
                      </a:lnTo>
                      <a:lnTo>
                        <a:pt x="124" y="157"/>
                      </a:lnTo>
                      <a:lnTo>
                        <a:pt x="124" y="158"/>
                      </a:lnTo>
                      <a:lnTo>
                        <a:pt x="123" y="158"/>
                      </a:lnTo>
                      <a:lnTo>
                        <a:pt x="123" y="161"/>
                      </a:lnTo>
                      <a:lnTo>
                        <a:pt x="121" y="163"/>
                      </a:lnTo>
                      <a:lnTo>
                        <a:pt x="120" y="163"/>
                      </a:lnTo>
                      <a:lnTo>
                        <a:pt x="118" y="164"/>
                      </a:lnTo>
                      <a:lnTo>
                        <a:pt x="117" y="164"/>
                      </a:lnTo>
                      <a:lnTo>
                        <a:pt x="114" y="164"/>
                      </a:lnTo>
                      <a:lnTo>
                        <a:pt x="114" y="165"/>
                      </a:lnTo>
                      <a:lnTo>
                        <a:pt x="114" y="167"/>
                      </a:lnTo>
                      <a:lnTo>
                        <a:pt x="113" y="168"/>
                      </a:lnTo>
                      <a:lnTo>
                        <a:pt x="113" y="170"/>
                      </a:lnTo>
                      <a:lnTo>
                        <a:pt x="111" y="173"/>
                      </a:lnTo>
                      <a:lnTo>
                        <a:pt x="110" y="174"/>
                      </a:lnTo>
                      <a:lnTo>
                        <a:pt x="108" y="176"/>
                      </a:lnTo>
                      <a:lnTo>
                        <a:pt x="108" y="177"/>
                      </a:lnTo>
                      <a:lnTo>
                        <a:pt x="107" y="185"/>
                      </a:lnTo>
                      <a:lnTo>
                        <a:pt x="110" y="188"/>
                      </a:lnTo>
                      <a:lnTo>
                        <a:pt x="111" y="190"/>
                      </a:lnTo>
                      <a:lnTo>
                        <a:pt x="113" y="191"/>
                      </a:lnTo>
                      <a:lnTo>
                        <a:pt x="113" y="193"/>
                      </a:lnTo>
                      <a:lnTo>
                        <a:pt x="114" y="196"/>
                      </a:lnTo>
                      <a:lnTo>
                        <a:pt x="114" y="198"/>
                      </a:lnTo>
                      <a:lnTo>
                        <a:pt x="113" y="200"/>
                      </a:lnTo>
                      <a:lnTo>
                        <a:pt x="107" y="201"/>
                      </a:lnTo>
                      <a:lnTo>
                        <a:pt x="99" y="203"/>
                      </a:lnTo>
                      <a:lnTo>
                        <a:pt x="98" y="203"/>
                      </a:lnTo>
                      <a:lnTo>
                        <a:pt x="94" y="203"/>
                      </a:lnTo>
                      <a:lnTo>
                        <a:pt x="90" y="206"/>
                      </a:lnTo>
                      <a:lnTo>
                        <a:pt x="85" y="207"/>
                      </a:lnTo>
                      <a:lnTo>
                        <a:pt x="81" y="212"/>
                      </a:lnTo>
                      <a:lnTo>
                        <a:pt x="80" y="216"/>
                      </a:lnTo>
                      <a:lnTo>
                        <a:pt x="80" y="223"/>
                      </a:lnTo>
                      <a:lnTo>
                        <a:pt x="84" y="230"/>
                      </a:lnTo>
                      <a:lnTo>
                        <a:pt x="84" y="231"/>
                      </a:lnTo>
                      <a:lnTo>
                        <a:pt x="87" y="234"/>
                      </a:lnTo>
                      <a:lnTo>
                        <a:pt x="87" y="237"/>
                      </a:lnTo>
                      <a:lnTo>
                        <a:pt x="88" y="240"/>
                      </a:lnTo>
                      <a:lnTo>
                        <a:pt x="87" y="243"/>
                      </a:lnTo>
                      <a:lnTo>
                        <a:pt x="82" y="245"/>
                      </a:lnTo>
                      <a:lnTo>
                        <a:pt x="74" y="243"/>
                      </a:lnTo>
                      <a:lnTo>
                        <a:pt x="63" y="239"/>
                      </a:lnTo>
                      <a:lnTo>
                        <a:pt x="60" y="237"/>
                      </a:lnTo>
                      <a:lnTo>
                        <a:pt x="57" y="234"/>
                      </a:lnTo>
                      <a:lnTo>
                        <a:pt x="54" y="233"/>
                      </a:lnTo>
                      <a:lnTo>
                        <a:pt x="49" y="230"/>
                      </a:lnTo>
                      <a:lnTo>
                        <a:pt x="45" y="230"/>
                      </a:lnTo>
                      <a:lnTo>
                        <a:pt x="41" y="230"/>
                      </a:lnTo>
                      <a:lnTo>
                        <a:pt x="36" y="233"/>
                      </a:lnTo>
                      <a:lnTo>
                        <a:pt x="31" y="239"/>
                      </a:lnTo>
                      <a:lnTo>
                        <a:pt x="31" y="240"/>
                      </a:lnTo>
                      <a:lnTo>
                        <a:pt x="30" y="242"/>
                      </a:lnTo>
                      <a:lnTo>
                        <a:pt x="27" y="243"/>
                      </a:lnTo>
                      <a:lnTo>
                        <a:pt x="25" y="245"/>
                      </a:lnTo>
                      <a:lnTo>
                        <a:pt x="22" y="248"/>
                      </a:lnTo>
                      <a:lnTo>
                        <a:pt x="21" y="249"/>
                      </a:lnTo>
                      <a:lnTo>
                        <a:pt x="21" y="251"/>
                      </a:lnTo>
                      <a:lnTo>
                        <a:pt x="19" y="251"/>
                      </a:lnTo>
                      <a:lnTo>
                        <a:pt x="21" y="251"/>
                      </a:lnTo>
                      <a:lnTo>
                        <a:pt x="24" y="254"/>
                      </a:lnTo>
                      <a:lnTo>
                        <a:pt x="27" y="256"/>
                      </a:lnTo>
                      <a:lnTo>
                        <a:pt x="28" y="257"/>
                      </a:lnTo>
                      <a:lnTo>
                        <a:pt x="35" y="263"/>
                      </a:lnTo>
                      <a:lnTo>
                        <a:pt x="31" y="270"/>
                      </a:lnTo>
                      <a:lnTo>
                        <a:pt x="31" y="300"/>
                      </a:lnTo>
                      <a:lnTo>
                        <a:pt x="15" y="302"/>
                      </a:lnTo>
                      <a:lnTo>
                        <a:pt x="0" y="314"/>
                      </a:lnTo>
                      <a:lnTo>
                        <a:pt x="0" y="312"/>
                      </a:lnTo>
                      <a:lnTo>
                        <a:pt x="124" y="302"/>
                      </a:lnTo>
                      <a:lnTo>
                        <a:pt x="124" y="282"/>
                      </a:lnTo>
                      <a:lnTo>
                        <a:pt x="124" y="282"/>
                      </a:lnTo>
                      <a:lnTo>
                        <a:pt x="126" y="283"/>
                      </a:lnTo>
                      <a:lnTo>
                        <a:pt x="128" y="283"/>
                      </a:lnTo>
                      <a:lnTo>
                        <a:pt x="132" y="283"/>
                      </a:lnTo>
                      <a:lnTo>
                        <a:pt x="138" y="283"/>
                      </a:lnTo>
                      <a:lnTo>
                        <a:pt x="144" y="284"/>
                      </a:lnTo>
                      <a:lnTo>
                        <a:pt x="150" y="284"/>
                      </a:lnTo>
                      <a:lnTo>
                        <a:pt x="157" y="284"/>
                      </a:lnTo>
                      <a:lnTo>
                        <a:pt x="159" y="284"/>
                      </a:lnTo>
                      <a:lnTo>
                        <a:pt x="161" y="284"/>
                      </a:lnTo>
                      <a:lnTo>
                        <a:pt x="165" y="283"/>
                      </a:lnTo>
                      <a:lnTo>
                        <a:pt x="171" y="283"/>
                      </a:lnTo>
                      <a:lnTo>
                        <a:pt x="179" y="282"/>
                      </a:lnTo>
                      <a:lnTo>
                        <a:pt x="187" y="282"/>
                      </a:lnTo>
                      <a:lnTo>
                        <a:pt x="195" y="281"/>
                      </a:lnTo>
                      <a:lnTo>
                        <a:pt x="207" y="281"/>
                      </a:lnTo>
                      <a:lnTo>
                        <a:pt x="219" y="279"/>
                      </a:lnTo>
                      <a:lnTo>
                        <a:pt x="230" y="278"/>
                      </a:lnTo>
                      <a:lnTo>
                        <a:pt x="243" y="278"/>
                      </a:lnTo>
                      <a:lnTo>
                        <a:pt x="257" y="276"/>
                      </a:lnTo>
                      <a:lnTo>
                        <a:pt x="272" y="275"/>
                      </a:lnTo>
                      <a:lnTo>
                        <a:pt x="287" y="273"/>
                      </a:lnTo>
                      <a:lnTo>
                        <a:pt x="300" y="272"/>
                      </a:lnTo>
                      <a:lnTo>
                        <a:pt x="315" y="270"/>
                      </a:lnTo>
                      <a:lnTo>
                        <a:pt x="330" y="269"/>
                      </a:lnTo>
                      <a:lnTo>
                        <a:pt x="345" y="269"/>
                      </a:lnTo>
                      <a:lnTo>
                        <a:pt x="359" y="267"/>
                      </a:lnTo>
                      <a:lnTo>
                        <a:pt x="372" y="266"/>
                      </a:lnTo>
                      <a:lnTo>
                        <a:pt x="386" y="264"/>
                      </a:lnTo>
                      <a:lnTo>
                        <a:pt x="399" y="263"/>
                      </a:lnTo>
                      <a:lnTo>
                        <a:pt x="413" y="261"/>
                      </a:lnTo>
                      <a:lnTo>
                        <a:pt x="424" y="261"/>
                      </a:lnTo>
                      <a:lnTo>
                        <a:pt x="434" y="260"/>
                      </a:lnTo>
                      <a:lnTo>
                        <a:pt x="444" y="259"/>
                      </a:lnTo>
                      <a:lnTo>
                        <a:pt x="452" y="259"/>
                      </a:lnTo>
                      <a:lnTo>
                        <a:pt x="459" y="259"/>
                      </a:lnTo>
                      <a:lnTo>
                        <a:pt x="464" y="257"/>
                      </a:lnTo>
                      <a:lnTo>
                        <a:pt x="468" y="257"/>
                      </a:lnTo>
                      <a:lnTo>
                        <a:pt x="471" y="257"/>
                      </a:lnTo>
                      <a:lnTo>
                        <a:pt x="473" y="257"/>
                      </a:lnTo>
                      <a:lnTo>
                        <a:pt x="473" y="257"/>
                      </a:lnTo>
                      <a:lnTo>
                        <a:pt x="474" y="256"/>
                      </a:lnTo>
                      <a:lnTo>
                        <a:pt x="477" y="254"/>
                      </a:lnTo>
                      <a:lnTo>
                        <a:pt x="480" y="253"/>
                      </a:lnTo>
                      <a:lnTo>
                        <a:pt x="483" y="251"/>
                      </a:lnTo>
                      <a:lnTo>
                        <a:pt x="487" y="251"/>
                      </a:lnTo>
                      <a:lnTo>
                        <a:pt x="491" y="248"/>
                      </a:lnTo>
                      <a:lnTo>
                        <a:pt x="495" y="246"/>
                      </a:lnTo>
                      <a:lnTo>
                        <a:pt x="500" y="243"/>
                      </a:lnTo>
                      <a:lnTo>
                        <a:pt x="504" y="242"/>
                      </a:lnTo>
                      <a:lnTo>
                        <a:pt x="509" y="239"/>
                      </a:lnTo>
                      <a:lnTo>
                        <a:pt x="513" y="237"/>
                      </a:lnTo>
                      <a:lnTo>
                        <a:pt x="517" y="234"/>
                      </a:lnTo>
                      <a:lnTo>
                        <a:pt x="520" y="233"/>
                      </a:lnTo>
                      <a:lnTo>
                        <a:pt x="523" y="231"/>
                      </a:lnTo>
                      <a:lnTo>
                        <a:pt x="524" y="231"/>
                      </a:lnTo>
                      <a:lnTo>
                        <a:pt x="526" y="230"/>
                      </a:lnTo>
                      <a:lnTo>
                        <a:pt x="526" y="228"/>
                      </a:lnTo>
                      <a:lnTo>
                        <a:pt x="527" y="227"/>
                      </a:lnTo>
                      <a:lnTo>
                        <a:pt x="528" y="224"/>
                      </a:lnTo>
                      <a:lnTo>
                        <a:pt x="530" y="223"/>
                      </a:lnTo>
                      <a:lnTo>
                        <a:pt x="533" y="220"/>
                      </a:lnTo>
                      <a:lnTo>
                        <a:pt x="537" y="219"/>
                      </a:lnTo>
                      <a:lnTo>
                        <a:pt x="542" y="216"/>
                      </a:lnTo>
                      <a:lnTo>
                        <a:pt x="545" y="216"/>
                      </a:lnTo>
                      <a:lnTo>
                        <a:pt x="545" y="215"/>
                      </a:lnTo>
                      <a:lnTo>
                        <a:pt x="546" y="213"/>
                      </a:lnTo>
                      <a:lnTo>
                        <a:pt x="547" y="213"/>
                      </a:lnTo>
                      <a:lnTo>
                        <a:pt x="547" y="210"/>
                      </a:lnTo>
                      <a:lnTo>
                        <a:pt x="547" y="209"/>
                      </a:lnTo>
                      <a:lnTo>
                        <a:pt x="548" y="207"/>
                      </a:lnTo>
                      <a:lnTo>
                        <a:pt x="548" y="206"/>
                      </a:lnTo>
                      <a:lnTo>
                        <a:pt x="550" y="203"/>
                      </a:lnTo>
                      <a:lnTo>
                        <a:pt x="551" y="201"/>
                      </a:lnTo>
                      <a:lnTo>
                        <a:pt x="553" y="200"/>
                      </a:lnTo>
                      <a:lnTo>
                        <a:pt x="554" y="198"/>
                      </a:lnTo>
                      <a:lnTo>
                        <a:pt x="556" y="196"/>
                      </a:lnTo>
                      <a:lnTo>
                        <a:pt x="557" y="193"/>
                      </a:lnTo>
                      <a:lnTo>
                        <a:pt x="559" y="190"/>
                      </a:lnTo>
                      <a:lnTo>
                        <a:pt x="560" y="188"/>
                      </a:lnTo>
                      <a:lnTo>
                        <a:pt x="562" y="182"/>
                      </a:lnTo>
                      <a:lnTo>
                        <a:pt x="564" y="179"/>
                      </a:lnTo>
                      <a:lnTo>
                        <a:pt x="569" y="176"/>
                      </a:lnTo>
                      <a:lnTo>
                        <a:pt x="573" y="173"/>
                      </a:lnTo>
                      <a:lnTo>
                        <a:pt x="579" y="170"/>
                      </a:lnTo>
                      <a:lnTo>
                        <a:pt x="583" y="167"/>
                      </a:lnTo>
                      <a:lnTo>
                        <a:pt x="587" y="164"/>
                      </a:lnTo>
                      <a:lnTo>
                        <a:pt x="592" y="160"/>
                      </a:lnTo>
                      <a:lnTo>
                        <a:pt x="593" y="156"/>
                      </a:lnTo>
                      <a:lnTo>
                        <a:pt x="595" y="155"/>
                      </a:lnTo>
                      <a:lnTo>
                        <a:pt x="596" y="155"/>
                      </a:lnTo>
                      <a:lnTo>
                        <a:pt x="595" y="156"/>
                      </a:lnTo>
                      <a:lnTo>
                        <a:pt x="593" y="157"/>
                      </a:lnTo>
                      <a:lnTo>
                        <a:pt x="593" y="158"/>
                      </a:lnTo>
                      <a:lnTo>
                        <a:pt x="592" y="158"/>
                      </a:lnTo>
                      <a:lnTo>
                        <a:pt x="592" y="160"/>
                      </a:lnTo>
                      <a:lnTo>
                        <a:pt x="612" y="133"/>
                      </a:lnTo>
                      <a:lnTo>
                        <a:pt x="602" y="133"/>
                      </a:lnTo>
                      <a:lnTo>
                        <a:pt x="602" y="133"/>
                      </a:lnTo>
                      <a:lnTo>
                        <a:pt x="602" y="131"/>
                      </a:lnTo>
                      <a:lnTo>
                        <a:pt x="600" y="130"/>
                      </a:lnTo>
                      <a:lnTo>
                        <a:pt x="600" y="128"/>
                      </a:lnTo>
                      <a:lnTo>
                        <a:pt x="599" y="127"/>
                      </a:lnTo>
                      <a:lnTo>
                        <a:pt x="596" y="127"/>
                      </a:lnTo>
                      <a:lnTo>
                        <a:pt x="593" y="125"/>
                      </a:lnTo>
                      <a:lnTo>
                        <a:pt x="589" y="125"/>
                      </a:lnTo>
                      <a:lnTo>
                        <a:pt x="589" y="125"/>
                      </a:lnTo>
                      <a:lnTo>
                        <a:pt x="586" y="120"/>
                      </a:lnTo>
                      <a:lnTo>
                        <a:pt x="581" y="116"/>
                      </a:lnTo>
                      <a:lnTo>
                        <a:pt x="578" y="108"/>
                      </a:lnTo>
                      <a:lnTo>
                        <a:pt x="572" y="101"/>
                      </a:lnTo>
                      <a:lnTo>
                        <a:pt x="566" y="93"/>
                      </a:lnTo>
                      <a:lnTo>
                        <a:pt x="559" y="86"/>
                      </a:lnTo>
                      <a:lnTo>
                        <a:pt x="551" y="77"/>
                      </a:lnTo>
                      <a:lnTo>
                        <a:pt x="551" y="77"/>
                      </a:lnTo>
                      <a:lnTo>
                        <a:pt x="551" y="74"/>
                      </a:lnTo>
                      <a:lnTo>
                        <a:pt x="551" y="71"/>
                      </a:lnTo>
                      <a:lnTo>
                        <a:pt x="553" y="67"/>
                      </a:lnTo>
                      <a:lnTo>
                        <a:pt x="553" y="64"/>
                      </a:lnTo>
                      <a:lnTo>
                        <a:pt x="553" y="60"/>
                      </a:lnTo>
                      <a:lnTo>
                        <a:pt x="551" y="54"/>
                      </a:lnTo>
                      <a:lnTo>
                        <a:pt x="550" y="50"/>
                      </a:lnTo>
                      <a:lnTo>
                        <a:pt x="547" y="47"/>
                      </a:lnTo>
                      <a:lnTo>
                        <a:pt x="547" y="44"/>
                      </a:lnTo>
                      <a:lnTo>
                        <a:pt x="547" y="42"/>
                      </a:lnTo>
                      <a:lnTo>
                        <a:pt x="547" y="42"/>
                      </a:lnTo>
                      <a:lnTo>
                        <a:pt x="548" y="42"/>
                      </a:lnTo>
                      <a:lnTo>
                        <a:pt x="548" y="44"/>
                      </a:lnTo>
                      <a:lnTo>
                        <a:pt x="548" y="44"/>
                      </a:lnTo>
                      <a:lnTo>
                        <a:pt x="550" y="4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83" name="Freeform 75"/>
                <p:cNvSpPr>
                  <a:spLocks/>
                </p:cNvSpPr>
                <p:nvPr/>
              </p:nvSpPr>
              <p:spPr bwMode="auto">
                <a:xfrm>
                  <a:off x="5618163" y="3279775"/>
                  <a:ext cx="1084262" cy="539750"/>
                </a:xfrm>
                <a:custGeom>
                  <a:avLst/>
                  <a:gdLst>
                    <a:gd name="T0" fmla="*/ 537 w 613"/>
                    <a:gd name="T1" fmla="*/ 32 h 315"/>
                    <a:gd name="T2" fmla="*/ 526 w 613"/>
                    <a:gd name="T3" fmla="*/ 26 h 315"/>
                    <a:gd name="T4" fmla="*/ 501 w 613"/>
                    <a:gd name="T5" fmla="*/ 29 h 315"/>
                    <a:gd name="T6" fmla="*/ 476 w 613"/>
                    <a:gd name="T7" fmla="*/ 31 h 315"/>
                    <a:gd name="T8" fmla="*/ 465 w 613"/>
                    <a:gd name="T9" fmla="*/ 30 h 315"/>
                    <a:gd name="T10" fmla="*/ 450 w 613"/>
                    <a:gd name="T11" fmla="*/ 35 h 315"/>
                    <a:gd name="T12" fmla="*/ 410 w 613"/>
                    <a:gd name="T13" fmla="*/ 12 h 315"/>
                    <a:gd name="T14" fmla="*/ 377 w 613"/>
                    <a:gd name="T15" fmla="*/ 1 h 315"/>
                    <a:gd name="T16" fmla="*/ 360 w 613"/>
                    <a:gd name="T17" fmla="*/ 0 h 315"/>
                    <a:gd name="T18" fmla="*/ 356 w 613"/>
                    <a:gd name="T19" fmla="*/ 14 h 315"/>
                    <a:gd name="T20" fmla="*/ 363 w 613"/>
                    <a:gd name="T21" fmla="*/ 31 h 315"/>
                    <a:gd name="T22" fmla="*/ 345 w 613"/>
                    <a:gd name="T23" fmla="*/ 38 h 315"/>
                    <a:gd name="T24" fmla="*/ 330 w 613"/>
                    <a:gd name="T25" fmla="*/ 42 h 315"/>
                    <a:gd name="T26" fmla="*/ 315 w 613"/>
                    <a:gd name="T27" fmla="*/ 56 h 315"/>
                    <a:gd name="T28" fmla="*/ 315 w 613"/>
                    <a:gd name="T29" fmla="*/ 70 h 315"/>
                    <a:gd name="T30" fmla="*/ 305 w 613"/>
                    <a:gd name="T31" fmla="*/ 81 h 315"/>
                    <a:gd name="T32" fmla="*/ 302 w 613"/>
                    <a:gd name="T33" fmla="*/ 90 h 315"/>
                    <a:gd name="T34" fmla="*/ 290 w 613"/>
                    <a:gd name="T35" fmla="*/ 95 h 315"/>
                    <a:gd name="T36" fmla="*/ 284 w 613"/>
                    <a:gd name="T37" fmla="*/ 116 h 315"/>
                    <a:gd name="T38" fmla="*/ 279 w 613"/>
                    <a:gd name="T39" fmla="*/ 125 h 315"/>
                    <a:gd name="T40" fmla="*/ 255 w 613"/>
                    <a:gd name="T41" fmla="*/ 117 h 315"/>
                    <a:gd name="T42" fmla="*/ 239 w 613"/>
                    <a:gd name="T43" fmla="*/ 125 h 315"/>
                    <a:gd name="T44" fmla="*/ 225 w 613"/>
                    <a:gd name="T45" fmla="*/ 147 h 315"/>
                    <a:gd name="T46" fmla="*/ 215 w 613"/>
                    <a:gd name="T47" fmla="*/ 134 h 315"/>
                    <a:gd name="T48" fmla="*/ 195 w 613"/>
                    <a:gd name="T49" fmla="*/ 152 h 315"/>
                    <a:gd name="T50" fmla="*/ 177 w 613"/>
                    <a:gd name="T51" fmla="*/ 150 h 315"/>
                    <a:gd name="T52" fmla="*/ 157 w 613"/>
                    <a:gd name="T53" fmla="*/ 147 h 315"/>
                    <a:gd name="T54" fmla="*/ 150 w 613"/>
                    <a:gd name="T55" fmla="*/ 144 h 315"/>
                    <a:gd name="T56" fmla="*/ 149 w 613"/>
                    <a:gd name="T57" fmla="*/ 157 h 315"/>
                    <a:gd name="T58" fmla="*/ 135 w 613"/>
                    <a:gd name="T59" fmla="*/ 153 h 315"/>
                    <a:gd name="T60" fmla="*/ 124 w 613"/>
                    <a:gd name="T61" fmla="*/ 157 h 315"/>
                    <a:gd name="T62" fmla="*/ 117 w 613"/>
                    <a:gd name="T63" fmla="*/ 164 h 315"/>
                    <a:gd name="T64" fmla="*/ 111 w 613"/>
                    <a:gd name="T65" fmla="*/ 173 h 315"/>
                    <a:gd name="T66" fmla="*/ 111 w 613"/>
                    <a:gd name="T67" fmla="*/ 190 h 315"/>
                    <a:gd name="T68" fmla="*/ 99 w 613"/>
                    <a:gd name="T69" fmla="*/ 203 h 315"/>
                    <a:gd name="T70" fmla="*/ 80 w 613"/>
                    <a:gd name="T71" fmla="*/ 216 h 315"/>
                    <a:gd name="T72" fmla="*/ 88 w 613"/>
                    <a:gd name="T73" fmla="*/ 240 h 315"/>
                    <a:gd name="T74" fmla="*/ 57 w 613"/>
                    <a:gd name="T75" fmla="*/ 234 h 315"/>
                    <a:gd name="T76" fmla="*/ 31 w 613"/>
                    <a:gd name="T77" fmla="*/ 239 h 315"/>
                    <a:gd name="T78" fmla="*/ 21 w 613"/>
                    <a:gd name="T79" fmla="*/ 251 h 315"/>
                    <a:gd name="T80" fmla="*/ 35 w 613"/>
                    <a:gd name="T81" fmla="*/ 263 h 315"/>
                    <a:gd name="T82" fmla="*/ 124 w 613"/>
                    <a:gd name="T83" fmla="*/ 282 h 315"/>
                    <a:gd name="T84" fmla="*/ 144 w 613"/>
                    <a:gd name="T85" fmla="*/ 284 h 315"/>
                    <a:gd name="T86" fmla="*/ 171 w 613"/>
                    <a:gd name="T87" fmla="*/ 283 h 315"/>
                    <a:gd name="T88" fmla="*/ 243 w 613"/>
                    <a:gd name="T89" fmla="*/ 278 h 315"/>
                    <a:gd name="T90" fmla="*/ 345 w 613"/>
                    <a:gd name="T91" fmla="*/ 269 h 315"/>
                    <a:gd name="T92" fmla="*/ 434 w 613"/>
                    <a:gd name="T93" fmla="*/ 260 h 315"/>
                    <a:gd name="T94" fmla="*/ 473 w 613"/>
                    <a:gd name="T95" fmla="*/ 257 h 315"/>
                    <a:gd name="T96" fmla="*/ 487 w 613"/>
                    <a:gd name="T97" fmla="*/ 251 h 315"/>
                    <a:gd name="T98" fmla="*/ 517 w 613"/>
                    <a:gd name="T99" fmla="*/ 234 h 315"/>
                    <a:gd name="T100" fmla="*/ 527 w 613"/>
                    <a:gd name="T101" fmla="*/ 227 h 315"/>
                    <a:gd name="T102" fmla="*/ 545 w 613"/>
                    <a:gd name="T103" fmla="*/ 216 h 315"/>
                    <a:gd name="T104" fmla="*/ 548 w 613"/>
                    <a:gd name="T105" fmla="*/ 206 h 315"/>
                    <a:gd name="T106" fmla="*/ 557 w 613"/>
                    <a:gd name="T107" fmla="*/ 193 h 315"/>
                    <a:gd name="T108" fmla="*/ 573 w 613"/>
                    <a:gd name="T109" fmla="*/ 173 h 315"/>
                    <a:gd name="T110" fmla="*/ 595 w 613"/>
                    <a:gd name="T111" fmla="*/ 155 h 315"/>
                    <a:gd name="T112" fmla="*/ 612 w 613"/>
                    <a:gd name="T113" fmla="*/ 133 h 315"/>
                    <a:gd name="T114" fmla="*/ 599 w 613"/>
                    <a:gd name="T115" fmla="*/ 127 h 315"/>
                    <a:gd name="T116" fmla="*/ 581 w 613"/>
                    <a:gd name="T117" fmla="*/ 116 h 315"/>
                    <a:gd name="T118" fmla="*/ 551 w 613"/>
                    <a:gd name="T119" fmla="*/ 77 h 315"/>
                    <a:gd name="T120" fmla="*/ 550 w 613"/>
                    <a:gd name="T121" fmla="*/ 50 h 315"/>
                    <a:gd name="T122" fmla="*/ 548 w 613"/>
                    <a:gd name="T123" fmla="*/ 44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613" h="315">
                      <a:moveTo>
                        <a:pt x="550" y="44"/>
                      </a:moveTo>
                      <a:lnTo>
                        <a:pt x="550" y="44"/>
                      </a:lnTo>
                      <a:lnTo>
                        <a:pt x="548" y="42"/>
                      </a:lnTo>
                      <a:lnTo>
                        <a:pt x="547" y="41"/>
                      </a:lnTo>
                      <a:lnTo>
                        <a:pt x="545" y="38"/>
                      </a:lnTo>
                      <a:lnTo>
                        <a:pt x="542" y="35"/>
                      </a:lnTo>
                      <a:lnTo>
                        <a:pt x="537" y="32"/>
                      </a:lnTo>
                      <a:lnTo>
                        <a:pt x="534" y="31"/>
                      </a:lnTo>
                      <a:lnTo>
                        <a:pt x="530" y="31"/>
                      </a:lnTo>
                      <a:lnTo>
                        <a:pt x="527" y="34"/>
                      </a:lnTo>
                      <a:lnTo>
                        <a:pt x="527" y="34"/>
                      </a:lnTo>
                      <a:lnTo>
                        <a:pt x="526" y="32"/>
                      </a:lnTo>
                      <a:lnTo>
                        <a:pt x="526" y="30"/>
                      </a:lnTo>
                      <a:lnTo>
                        <a:pt x="526" y="26"/>
                      </a:lnTo>
                      <a:lnTo>
                        <a:pt x="524" y="21"/>
                      </a:lnTo>
                      <a:lnTo>
                        <a:pt x="521" y="18"/>
                      </a:lnTo>
                      <a:lnTo>
                        <a:pt x="517" y="17"/>
                      </a:lnTo>
                      <a:lnTo>
                        <a:pt x="512" y="20"/>
                      </a:lnTo>
                      <a:lnTo>
                        <a:pt x="503" y="27"/>
                      </a:lnTo>
                      <a:lnTo>
                        <a:pt x="503" y="27"/>
                      </a:lnTo>
                      <a:lnTo>
                        <a:pt x="501" y="29"/>
                      </a:lnTo>
                      <a:lnTo>
                        <a:pt x="500" y="30"/>
                      </a:lnTo>
                      <a:lnTo>
                        <a:pt x="497" y="32"/>
                      </a:lnTo>
                      <a:lnTo>
                        <a:pt x="494" y="34"/>
                      </a:lnTo>
                      <a:lnTo>
                        <a:pt x="490" y="35"/>
                      </a:lnTo>
                      <a:lnTo>
                        <a:pt x="485" y="37"/>
                      </a:lnTo>
                      <a:lnTo>
                        <a:pt x="480" y="34"/>
                      </a:lnTo>
                      <a:lnTo>
                        <a:pt x="476" y="31"/>
                      </a:lnTo>
                      <a:lnTo>
                        <a:pt x="476" y="31"/>
                      </a:lnTo>
                      <a:lnTo>
                        <a:pt x="474" y="30"/>
                      </a:lnTo>
                      <a:lnTo>
                        <a:pt x="474" y="30"/>
                      </a:lnTo>
                      <a:lnTo>
                        <a:pt x="473" y="30"/>
                      </a:lnTo>
                      <a:lnTo>
                        <a:pt x="471" y="29"/>
                      </a:lnTo>
                      <a:lnTo>
                        <a:pt x="468" y="30"/>
                      </a:lnTo>
                      <a:lnTo>
                        <a:pt x="465" y="30"/>
                      </a:lnTo>
                      <a:lnTo>
                        <a:pt x="462" y="32"/>
                      </a:lnTo>
                      <a:lnTo>
                        <a:pt x="458" y="37"/>
                      </a:lnTo>
                      <a:lnTo>
                        <a:pt x="458" y="37"/>
                      </a:lnTo>
                      <a:lnTo>
                        <a:pt x="457" y="37"/>
                      </a:lnTo>
                      <a:lnTo>
                        <a:pt x="454" y="35"/>
                      </a:lnTo>
                      <a:lnTo>
                        <a:pt x="451" y="35"/>
                      </a:lnTo>
                      <a:lnTo>
                        <a:pt x="450" y="35"/>
                      </a:lnTo>
                      <a:lnTo>
                        <a:pt x="438" y="26"/>
                      </a:lnTo>
                      <a:lnTo>
                        <a:pt x="413" y="24"/>
                      </a:lnTo>
                      <a:lnTo>
                        <a:pt x="413" y="24"/>
                      </a:lnTo>
                      <a:lnTo>
                        <a:pt x="413" y="23"/>
                      </a:lnTo>
                      <a:lnTo>
                        <a:pt x="413" y="20"/>
                      </a:lnTo>
                      <a:lnTo>
                        <a:pt x="411" y="17"/>
                      </a:lnTo>
                      <a:lnTo>
                        <a:pt x="410" y="12"/>
                      </a:lnTo>
                      <a:lnTo>
                        <a:pt x="405" y="8"/>
                      </a:lnTo>
                      <a:lnTo>
                        <a:pt x="399" y="4"/>
                      </a:lnTo>
                      <a:lnTo>
                        <a:pt x="390" y="2"/>
                      </a:lnTo>
                      <a:lnTo>
                        <a:pt x="381" y="1"/>
                      </a:lnTo>
                      <a:lnTo>
                        <a:pt x="381" y="1"/>
                      </a:lnTo>
                      <a:lnTo>
                        <a:pt x="380" y="1"/>
                      </a:lnTo>
                      <a:lnTo>
                        <a:pt x="377" y="1"/>
                      </a:lnTo>
                      <a:lnTo>
                        <a:pt x="374" y="1"/>
                      </a:lnTo>
                      <a:lnTo>
                        <a:pt x="369" y="1"/>
                      </a:lnTo>
                      <a:lnTo>
                        <a:pt x="365" y="1"/>
                      </a:lnTo>
                      <a:lnTo>
                        <a:pt x="362" y="1"/>
                      </a:lnTo>
                      <a:lnTo>
                        <a:pt x="360" y="1"/>
                      </a:lnTo>
                      <a:lnTo>
                        <a:pt x="359" y="1"/>
                      </a:lnTo>
                      <a:lnTo>
                        <a:pt x="360" y="0"/>
                      </a:lnTo>
                      <a:lnTo>
                        <a:pt x="360" y="0"/>
                      </a:lnTo>
                      <a:lnTo>
                        <a:pt x="359" y="0"/>
                      </a:lnTo>
                      <a:lnTo>
                        <a:pt x="359" y="1"/>
                      </a:lnTo>
                      <a:lnTo>
                        <a:pt x="357" y="2"/>
                      </a:lnTo>
                      <a:lnTo>
                        <a:pt x="357" y="5"/>
                      </a:lnTo>
                      <a:lnTo>
                        <a:pt x="356" y="9"/>
                      </a:lnTo>
                      <a:lnTo>
                        <a:pt x="356" y="14"/>
                      </a:lnTo>
                      <a:lnTo>
                        <a:pt x="356" y="18"/>
                      </a:lnTo>
                      <a:lnTo>
                        <a:pt x="357" y="24"/>
                      </a:lnTo>
                      <a:lnTo>
                        <a:pt x="357" y="24"/>
                      </a:lnTo>
                      <a:lnTo>
                        <a:pt x="359" y="26"/>
                      </a:lnTo>
                      <a:lnTo>
                        <a:pt x="360" y="27"/>
                      </a:lnTo>
                      <a:lnTo>
                        <a:pt x="362" y="30"/>
                      </a:lnTo>
                      <a:lnTo>
                        <a:pt x="363" y="31"/>
                      </a:lnTo>
                      <a:lnTo>
                        <a:pt x="363" y="34"/>
                      </a:lnTo>
                      <a:lnTo>
                        <a:pt x="362" y="35"/>
                      </a:lnTo>
                      <a:lnTo>
                        <a:pt x="356" y="37"/>
                      </a:lnTo>
                      <a:lnTo>
                        <a:pt x="350" y="38"/>
                      </a:lnTo>
                      <a:lnTo>
                        <a:pt x="350" y="38"/>
                      </a:lnTo>
                      <a:lnTo>
                        <a:pt x="348" y="38"/>
                      </a:lnTo>
                      <a:lnTo>
                        <a:pt x="345" y="38"/>
                      </a:lnTo>
                      <a:lnTo>
                        <a:pt x="342" y="39"/>
                      </a:lnTo>
                      <a:lnTo>
                        <a:pt x="338" y="41"/>
                      </a:lnTo>
                      <a:lnTo>
                        <a:pt x="335" y="41"/>
                      </a:lnTo>
                      <a:lnTo>
                        <a:pt x="332" y="42"/>
                      </a:lnTo>
                      <a:lnTo>
                        <a:pt x="330" y="42"/>
                      </a:lnTo>
                      <a:lnTo>
                        <a:pt x="330" y="42"/>
                      </a:lnTo>
                      <a:lnTo>
                        <a:pt x="330" y="42"/>
                      </a:lnTo>
                      <a:lnTo>
                        <a:pt x="329" y="42"/>
                      </a:lnTo>
                      <a:lnTo>
                        <a:pt x="326" y="42"/>
                      </a:lnTo>
                      <a:lnTo>
                        <a:pt x="323" y="44"/>
                      </a:lnTo>
                      <a:lnTo>
                        <a:pt x="320" y="45"/>
                      </a:lnTo>
                      <a:lnTo>
                        <a:pt x="317" y="47"/>
                      </a:lnTo>
                      <a:lnTo>
                        <a:pt x="314" y="51"/>
                      </a:lnTo>
                      <a:lnTo>
                        <a:pt x="315" y="56"/>
                      </a:lnTo>
                      <a:lnTo>
                        <a:pt x="318" y="62"/>
                      </a:lnTo>
                      <a:lnTo>
                        <a:pt x="318" y="62"/>
                      </a:lnTo>
                      <a:lnTo>
                        <a:pt x="318" y="64"/>
                      </a:lnTo>
                      <a:lnTo>
                        <a:pt x="318" y="64"/>
                      </a:lnTo>
                      <a:lnTo>
                        <a:pt x="318" y="65"/>
                      </a:lnTo>
                      <a:lnTo>
                        <a:pt x="317" y="67"/>
                      </a:lnTo>
                      <a:lnTo>
                        <a:pt x="315" y="70"/>
                      </a:lnTo>
                      <a:lnTo>
                        <a:pt x="314" y="71"/>
                      </a:lnTo>
                      <a:lnTo>
                        <a:pt x="311" y="74"/>
                      </a:lnTo>
                      <a:lnTo>
                        <a:pt x="308" y="77"/>
                      </a:lnTo>
                      <a:lnTo>
                        <a:pt x="308" y="77"/>
                      </a:lnTo>
                      <a:lnTo>
                        <a:pt x="308" y="78"/>
                      </a:lnTo>
                      <a:lnTo>
                        <a:pt x="306" y="80"/>
                      </a:lnTo>
                      <a:lnTo>
                        <a:pt x="305" y="81"/>
                      </a:lnTo>
                      <a:lnTo>
                        <a:pt x="305" y="84"/>
                      </a:lnTo>
                      <a:lnTo>
                        <a:pt x="303" y="86"/>
                      </a:lnTo>
                      <a:lnTo>
                        <a:pt x="302" y="89"/>
                      </a:lnTo>
                      <a:lnTo>
                        <a:pt x="302" y="90"/>
                      </a:lnTo>
                      <a:lnTo>
                        <a:pt x="302" y="90"/>
                      </a:lnTo>
                      <a:lnTo>
                        <a:pt x="302" y="90"/>
                      </a:lnTo>
                      <a:lnTo>
                        <a:pt x="302" y="90"/>
                      </a:lnTo>
                      <a:lnTo>
                        <a:pt x="302" y="92"/>
                      </a:lnTo>
                      <a:lnTo>
                        <a:pt x="300" y="92"/>
                      </a:lnTo>
                      <a:lnTo>
                        <a:pt x="300" y="93"/>
                      </a:lnTo>
                      <a:lnTo>
                        <a:pt x="299" y="94"/>
                      </a:lnTo>
                      <a:lnTo>
                        <a:pt x="297" y="94"/>
                      </a:lnTo>
                      <a:lnTo>
                        <a:pt x="294" y="95"/>
                      </a:lnTo>
                      <a:lnTo>
                        <a:pt x="290" y="95"/>
                      </a:lnTo>
                      <a:lnTo>
                        <a:pt x="290" y="95"/>
                      </a:lnTo>
                      <a:lnTo>
                        <a:pt x="290" y="95"/>
                      </a:lnTo>
                      <a:lnTo>
                        <a:pt x="289" y="98"/>
                      </a:lnTo>
                      <a:lnTo>
                        <a:pt x="288" y="102"/>
                      </a:lnTo>
                      <a:lnTo>
                        <a:pt x="287" y="107"/>
                      </a:lnTo>
                      <a:lnTo>
                        <a:pt x="285" y="113"/>
                      </a:lnTo>
                      <a:lnTo>
                        <a:pt x="284" y="116"/>
                      </a:lnTo>
                      <a:lnTo>
                        <a:pt x="284" y="119"/>
                      </a:lnTo>
                      <a:lnTo>
                        <a:pt x="284" y="120"/>
                      </a:lnTo>
                      <a:lnTo>
                        <a:pt x="284" y="120"/>
                      </a:lnTo>
                      <a:lnTo>
                        <a:pt x="284" y="122"/>
                      </a:lnTo>
                      <a:lnTo>
                        <a:pt x="282" y="123"/>
                      </a:lnTo>
                      <a:lnTo>
                        <a:pt x="281" y="125"/>
                      </a:lnTo>
                      <a:lnTo>
                        <a:pt x="279" y="125"/>
                      </a:lnTo>
                      <a:lnTo>
                        <a:pt x="275" y="127"/>
                      </a:lnTo>
                      <a:lnTo>
                        <a:pt x="270" y="127"/>
                      </a:lnTo>
                      <a:lnTo>
                        <a:pt x="263" y="125"/>
                      </a:lnTo>
                      <a:lnTo>
                        <a:pt x="255" y="122"/>
                      </a:lnTo>
                      <a:lnTo>
                        <a:pt x="255" y="122"/>
                      </a:lnTo>
                      <a:lnTo>
                        <a:pt x="255" y="120"/>
                      </a:lnTo>
                      <a:lnTo>
                        <a:pt x="255" y="117"/>
                      </a:lnTo>
                      <a:lnTo>
                        <a:pt x="253" y="114"/>
                      </a:lnTo>
                      <a:lnTo>
                        <a:pt x="252" y="111"/>
                      </a:lnTo>
                      <a:lnTo>
                        <a:pt x="249" y="110"/>
                      </a:lnTo>
                      <a:lnTo>
                        <a:pt x="246" y="110"/>
                      </a:lnTo>
                      <a:lnTo>
                        <a:pt x="243" y="116"/>
                      </a:lnTo>
                      <a:lnTo>
                        <a:pt x="239" y="125"/>
                      </a:lnTo>
                      <a:lnTo>
                        <a:pt x="239" y="125"/>
                      </a:lnTo>
                      <a:lnTo>
                        <a:pt x="239" y="127"/>
                      </a:lnTo>
                      <a:lnTo>
                        <a:pt x="237" y="131"/>
                      </a:lnTo>
                      <a:lnTo>
                        <a:pt x="237" y="137"/>
                      </a:lnTo>
                      <a:lnTo>
                        <a:pt x="236" y="143"/>
                      </a:lnTo>
                      <a:lnTo>
                        <a:pt x="233" y="146"/>
                      </a:lnTo>
                      <a:lnTo>
                        <a:pt x="230" y="149"/>
                      </a:lnTo>
                      <a:lnTo>
                        <a:pt x="225" y="147"/>
                      </a:lnTo>
                      <a:lnTo>
                        <a:pt x="219" y="141"/>
                      </a:lnTo>
                      <a:lnTo>
                        <a:pt x="219" y="141"/>
                      </a:lnTo>
                      <a:lnTo>
                        <a:pt x="218" y="140"/>
                      </a:lnTo>
                      <a:lnTo>
                        <a:pt x="218" y="138"/>
                      </a:lnTo>
                      <a:lnTo>
                        <a:pt x="218" y="137"/>
                      </a:lnTo>
                      <a:lnTo>
                        <a:pt x="216" y="134"/>
                      </a:lnTo>
                      <a:lnTo>
                        <a:pt x="215" y="134"/>
                      </a:lnTo>
                      <a:lnTo>
                        <a:pt x="210" y="134"/>
                      </a:lnTo>
                      <a:lnTo>
                        <a:pt x="206" y="138"/>
                      </a:lnTo>
                      <a:lnTo>
                        <a:pt x="198" y="144"/>
                      </a:lnTo>
                      <a:lnTo>
                        <a:pt x="198" y="144"/>
                      </a:lnTo>
                      <a:lnTo>
                        <a:pt x="198" y="146"/>
                      </a:lnTo>
                      <a:lnTo>
                        <a:pt x="197" y="149"/>
                      </a:lnTo>
                      <a:lnTo>
                        <a:pt x="195" y="152"/>
                      </a:lnTo>
                      <a:lnTo>
                        <a:pt x="194" y="155"/>
                      </a:lnTo>
                      <a:lnTo>
                        <a:pt x="192" y="157"/>
                      </a:lnTo>
                      <a:lnTo>
                        <a:pt x="187" y="157"/>
                      </a:lnTo>
                      <a:lnTo>
                        <a:pt x="183" y="156"/>
                      </a:lnTo>
                      <a:lnTo>
                        <a:pt x="177" y="152"/>
                      </a:lnTo>
                      <a:lnTo>
                        <a:pt x="177" y="152"/>
                      </a:lnTo>
                      <a:lnTo>
                        <a:pt x="177" y="150"/>
                      </a:lnTo>
                      <a:lnTo>
                        <a:pt x="176" y="149"/>
                      </a:lnTo>
                      <a:lnTo>
                        <a:pt x="173" y="147"/>
                      </a:lnTo>
                      <a:lnTo>
                        <a:pt x="170" y="146"/>
                      </a:lnTo>
                      <a:lnTo>
                        <a:pt x="167" y="144"/>
                      </a:lnTo>
                      <a:lnTo>
                        <a:pt x="164" y="144"/>
                      </a:lnTo>
                      <a:lnTo>
                        <a:pt x="160" y="144"/>
                      </a:lnTo>
                      <a:lnTo>
                        <a:pt x="157" y="147"/>
                      </a:lnTo>
                      <a:lnTo>
                        <a:pt x="157" y="147"/>
                      </a:lnTo>
                      <a:lnTo>
                        <a:pt x="157" y="147"/>
                      </a:lnTo>
                      <a:lnTo>
                        <a:pt x="156" y="146"/>
                      </a:lnTo>
                      <a:lnTo>
                        <a:pt x="154" y="144"/>
                      </a:lnTo>
                      <a:lnTo>
                        <a:pt x="153" y="144"/>
                      </a:lnTo>
                      <a:lnTo>
                        <a:pt x="151" y="144"/>
                      </a:lnTo>
                      <a:lnTo>
                        <a:pt x="150" y="144"/>
                      </a:lnTo>
                      <a:lnTo>
                        <a:pt x="150" y="149"/>
                      </a:lnTo>
                      <a:lnTo>
                        <a:pt x="150" y="153"/>
                      </a:lnTo>
                      <a:lnTo>
                        <a:pt x="150" y="153"/>
                      </a:lnTo>
                      <a:lnTo>
                        <a:pt x="150" y="155"/>
                      </a:lnTo>
                      <a:lnTo>
                        <a:pt x="150" y="155"/>
                      </a:lnTo>
                      <a:lnTo>
                        <a:pt x="150" y="156"/>
                      </a:lnTo>
                      <a:lnTo>
                        <a:pt x="149" y="157"/>
                      </a:lnTo>
                      <a:lnTo>
                        <a:pt x="149" y="158"/>
                      </a:lnTo>
                      <a:lnTo>
                        <a:pt x="147" y="158"/>
                      </a:lnTo>
                      <a:lnTo>
                        <a:pt x="144" y="157"/>
                      </a:lnTo>
                      <a:lnTo>
                        <a:pt x="141" y="155"/>
                      </a:lnTo>
                      <a:lnTo>
                        <a:pt x="141" y="155"/>
                      </a:lnTo>
                      <a:lnTo>
                        <a:pt x="140" y="155"/>
                      </a:lnTo>
                      <a:lnTo>
                        <a:pt x="135" y="153"/>
                      </a:lnTo>
                      <a:lnTo>
                        <a:pt x="131" y="152"/>
                      </a:lnTo>
                      <a:lnTo>
                        <a:pt x="127" y="152"/>
                      </a:lnTo>
                      <a:lnTo>
                        <a:pt x="124" y="152"/>
                      </a:lnTo>
                      <a:lnTo>
                        <a:pt x="121" y="152"/>
                      </a:lnTo>
                      <a:lnTo>
                        <a:pt x="121" y="155"/>
                      </a:lnTo>
                      <a:lnTo>
                        <a:pt x="124" y="157"/>
                      </a:lnTo>
                      <a:lnTo>
                        <a:pt x="124" y="157"/>
                      </a:lnTo>
                      <a:lnTo>
                        <a:pt x="124" y="158"/>
                      </a:lnTo>
                      <a:lnTo>
                        <a:pt x="123" y="158"/>
                      </a:lnTo>
                      <a:lnTo>
                        <a:pt x="123" y="161"/>
                      </a:lnTo>
                      <a:lnTo>
                        <a:pt x="121" y="163"/>
                      </a:lnTo>
                      <a:lnTo>
                        <a:pt x="120" y="163"/>
                      </a:lnTo>
                      <a:lnTo>
                        <a:pt x="118" y="164"/>
                      </a:lnTo>
                      <a:lnTo>
                        <a:pt x="117" y="164"/>
                      </a:lnTo>
                      <a:lnTo>
                        <a:pt x="114" y="164"/>
                      </a:lnTo>
                      <a:lnTo>
                        <a:pt x="114" y="164"/>
                      </a:lnTo>
                      <a:lnTo>
                        <a:pt x="114" y="165"/>
                      </a:lnTo>
                      <a:lnTo>
                        <a:pt x="114" y="167"/>
                      </a:lnTo>
                      <a:lnTo>
                        <a:pt x="113" y="168"/>
                      </a:lnTo>
                      <a:lnTo>
                        <a:pt x="113" y="170"/>
                      </a:lnTo>
                      <a:lnTo>
                        <a:pt x="111" y="173"/>
                      </a:lnTo>
                      <a:lnTo>
                        <a:pt x="110" y="174"/>
                      </a:lnTo>
                      <a:lnTo>
                        <a:pt x="108" y="176"/>
                      </a:lnTo>
                      <a:lnTo>
                        <a:pt x="108" y="177"/>
                      </a:lnTo>
                      <a:lnTo>
                        <a:pt x="107" y="185"/>
                      </a:lnTo>
                      <a:lnTo>
                        <a:pt x="110" y="188"/>
                      </a:lnTo>
                      <a:lnTo>
                        <a:pt x="110" y="188"/>
                      </a:lnTo>
                      <a:lnTo>
                        <a:pt x="111" y="190"/>
                      </a:lnTo>
                      <a:lnTo>
                        <a:pt x="113" y="191"/>
                      </a:lnTo>
                      <a:lnTo>
                        <a:pt x="113" y="193"/>
                      </a:lnTo>
                      <a:lnTo>
                        <a:pt x="114" y="196"/>
                      </a:lnTo>
                      <a:lnTo>
                        <a:pt x="114" y="198"/>
                      </a:lnTo>
                      <a:lnTo>
                        <a:pt x="113" y="200"/>
                      </a:lnTo>
                      <a:lnTo>
                        <a:pt x="107" y="201"/>
                      </a:lnTo>
                      <a:lnTo>
                        <a:pt x="99" y="203"/>
                      </a:lnTo>
                      <a:lnTo>
                        <a:pt x="99" y="203"/>
                      </a:lnTo>
                      <a:lnTo>
                        <a:pt x="98" y="203"/>
                      </a:lnTo>
                      <a:lnTo>
                        <a:pt x="94" y="203"/>
                      </a:lnTo>
                      <a:lnTo>
                        <a:pt x="90" y="206"/>
                      </a:lnTo>
                      <a:lnTo>
                        <a:pt x="85" y="207"/>
                      </a:lnTo>
                      <a:lnTo>
                        <a:pt x="81" y="212"/>
                      </a:lnTo>
                      <a:lnTo>
                        <a:pt x="80" y="216"/>
                      </a:lnTo>
                      <a:lnTo>
                        <a:pt x="80" y="223"/>
                      </a:lnTo>
                      <a:lnTo>
                        <a:pt x="84" y="230"/>
                      </a:lnTo>
                      <a:lnTo>
                        <a:pt x="84" y="230"/>
                      </a:lnTo>
                      <a:lnTo>
                        <a:pt x="84" y="231"/>
                      </a:lnTo>
                      <a:lnTo>
                        <a:pt x="87" y="234"/>
                      </a:lnTo>
                      <a:lnTo>
                        <a:pt x="87" y="237"/>
                      </a:lnTo>
                      <a:lnTo>
                        <a:pt x="88" y="240"/>
                      </a:lnTo>
                      <a:lnTo>
                        <a:pt x="87" y="243"/>
                      </a:lnTo>
                      <a:lnTo>
                        <a:pt x="82" y="245"/>
                      </a:lnTo>
                      <a:lnTo>
                        <a:pt x="74" y="243"/>
                      </a:lnTo>
                      <a:lnTo>
                        <a:pt x="63" y="239"/>
                      </a:lnTo>
                      <a:lnTo>
                        <a:pt x="63" y="239"/>
                      </a:lnTo>
                      <a:lnTo>
                        <a:pt x="60" y="237"/>
                      </a:lnTo>
                      <a:lnTo>
                        <a:pt x="57" y="234"/>
                      </a:lnTo>
                      <a:lnTo>
                        <a:pt x="54" y="233"/>
                      </a:lnTo>
                      <a:lnTo>
                        <a:pt x="49" y="230"/>
                      </a:lnTo>
                      <a:lnTo>
                        <a:pt x="45" y="230"/>
                      </a:lnTo>
                      <a:lnTo>
                        <a:pt x="41" y="230"/>
                      </a:lnTo>
                      <a:lnTo>
                        <a:pt x="36" y="233"/>
                      </a:lnTo>
                      <a:lnTo>
                        <a:pt x="31" y="239"/>
                      </a:lnTo>
                      <a:lnTo>
                        <a:pt x="31" y="239"/>
                      </a:lnTo>
                      <a:lnTo>
                        <a:pt x="31" y="240"/>
                      </a:lnTo>
                      <a:lnTo>
                        <a:pt x="30" y="242"/>
                      </a:lnTo>
                      <a:lnTo>
                        <a:pt x="27" y="243"/>
                      </a:lnTo>
                      <a:lnTo>
                        <a:pt x="25" y="245"/>
                      </a:lnTo>
                      <a:lnTo>
                        <a:pt x="22" y="248"/>
                      </a:lnTo>
                      <a:lnTo>
                        <a:pt x="21" y="249"/>
                      </a:lnTo>
                      <a:lnTo>
                        <a:pt x="21" y="251"/>
                      </a:lnTo>
                      <a:lnTo>
                        <a:pt x="19" y="251"/>
                      </a:lnTo>
                      <a:lnTo>
                        <a:pt x="19" y="251"/>
                      </a:lnTo>
                      <a:lnTo>
                        <a:pt x="21" y="251"/>
                      </a:lnTo>
                      <a:lnTo>
                        <a:pt x="24" y="254"/>
                      </a:lnTo>
                      <a:lnTo>
                        <a:pt x="27" y="256"/>
                      </a:lnTo>
                      <a:lnTo>
                        <a:pt x="28" y="257"/>
                      </a:lnTo>
                      <a:lnTo>
                        <a:pt x="35" y="263"/>
                      </a:lnTo>
                      <a:lnTo>
                        <a:pt x="31" y="270"/>
                      </a:lnTo>
                      <a:lnTo>
                        <a:pt x="31" y="300"/>
                      </a:lnTo>
                      <a:lnTo>
                        <a:pt x="15" y="302"/>
                      </a:lnTo>
                      <a:lnTo>
                        <a:pt x="0" y="314"/>
                      </a:lnTo>
                      <a:lnTo>
                        <a:pt x="0" y="312"/>
                      </a:lnTo>
                      <a:lnTo>
                        <a:pt x="124" y="302"/>
                      </a:lnTo>
                      <a:lnTo>
                        <a:pt x="124" y="282"/>
                      </a:lnTo>
                      <a:lnTo>
                        <a:pt x="124" y="282"/>
                      </a:lnTo>
                      <a:lnTo>
                        <a:pt x="124" y="282"/>
                      </a:lnTo>
                      <a:lnTo>
                        <a:pt x="126" y="283"/>
                      </a:lnTo>
                      <a:lnTo>
                        <a:pt x="128" y="283"/>
                      </a:lnTo>
                      <a:lnTo>
                        <a:pt x="132" y="283"/>
                      </a:lnTo>
                      <a:lnTo>
                        <a:pt x="138" y="283"/>
                      </a:lnTo>
                      <a:lnTo>
                        <a:pt x="144" y="284"/>
                      </a:lnTo>
                      <a:lnTo>
                        <a:pt x="150" y="284"/>
                      </a:lnTo>
                      <a:lnTo>
                        <a:pt x="157" y="284"/>
                      </a:lnTo>
                      <a:lnTo>
                        <a:pt x="157" y="284"/>
                      </a:lnTo>
                      <a:lnTo>
                        <a:pt x="159" y="284"/>
                      </a:lnTo>
                      <a:lnTo>
                        <a:pt x="161" y="284"/>
                      </a:lnTo>
                      <a:lnTo>
                        <a:pt x="165" y="283"/>
                      </a:lnTo>
                      <a:lnTo>
                        <a:pt x="171" y="283"/>
                      </a:lnTo>
                      <a:lnTo>
                        <a:pt x="179" y="282"/>
                      </a:lnTo>
                      <a:lnTo>
                        <a:pt x="187" y="282"/>
                      </a:lnTo>
                      <a:lnTo>
                        <a:pt x="195" y="281"/>
                      </a:lnTo>
                      <a:lnTo>
                        <a:pt x="207" y="281"/>
                      </a:lnTo>
                      <a:lnTo>
                        <a:pt x="219" y="279"/>
                      </a:lnTo>
                      <a:lnTo>
                        <a:pt x="230" y="278"/>
                      </a:lnTo>
                      <a:lnTo>
                        <a:pt x="243" y="278"/>
                      </a:lnTo>
                      <a:lnTo>
                        <a:pt x="257" y="276"/>
                      </a:lnTo>
                      <a:lnTo>
                        <a:pt x="272" y="275"/>
                      </a:lnTo>
                      <a:lnTo>
                        <a:pt x="287" y="273"/>
                      </a:lnTo>
                      <a:lnTo>
                        <a:pt x="300" y="272"/>
                      </a:lnTo>
                      <a:lnTo>
                        <a:pt x="315" y="270"/>
                      </a:lnTo>
                      <a:lnTo>
                        <a:pt x="330" y="269"/>
                      </a:lnTo>
                      <a:lnTo>
                        <a:pt x="345" y="269"/>
                      </a:lnTo>
                      <a:lnTo>
                        <a:pt x="359" y="267"/>
                      </a:lnTo>
                      <a:lnTo>
                        <a:pt x="372" y="266"/>
                      </a:lnTo>
                      <a:lnTo>
                        <a:pt x="386" y="264"/>
                      </a:lnTo>
                      <a:lnTo>
                        <a:pt x="399" y="263"/>
                      </a:lnTo>
                      <a:lnTo>
                        <a:pt x="413" y="261"/>
                      </a:lnTo>
                      <a:lnTo>
                        <a:pt x="424" y="261"/>
                      </a:lnTo>
                      <a:lnTo>
                        <a:pt x="434" y="260"/>
                      </a:lnTo>
                      <a:lnTo>
                        <a:pt x="444" y="259"/>
                      </a:lnTo>
                      <a:lnTo>
                        <a:pt x="452" y="259"/>
                      </a:lnTo>
                      <a:lnTo>
                        <a:pt x="459" y="259"/>
                      </a:lnTo>
                      <a:lnTo>
                        <a:pt x="464" y="257"/>
                      </a:lnTo>
                      <a:lnTo>
                        <a:pt x="468" y="257"/>
                      </a:lnTo>
                      <a:lnTo>
                        <a:pt x="471" y="257"/>
                      </a:lnTo>
                      <a:lnTo>
                        <a:pt x="473" y="257"/>
                      </a:lnTo>
                      <a:lnTo>
                        <a:pt x="473" y="257"/>
                      </a:lnTo>
                      <a:lnTo>
                        <a:pt x="473" y="257"/>
                      </a:lnTo>
                      <a:lnTo>
                        <a:pt x="474" y="256"/>
                      </a:lnTo>
                      <a:lnTo>
                        <a:pt x="477" y="254"/>
                      </a:lnTo>
                      <a:lnTo>
                        <a:pt x="480" y="253"/>
                      </a:lnTo>
                      <a:lnTo>
                        <a:pt x="483" y="251"/>
                      </a:lnTo>
                      <a:lnTo>
                        <a:pt x="487" y="251"/>
                      </a:lnTo>
                      <a:lnTo>
                        <a:pt x="491" y="248"/>
                      </a:lnTo>
                      <a:lnTo>
                        <a:pt x="495" y="246"/>
                      </a:lnTo>
                      <a:lnTo>
                        <a:pt x="500" y="243"/>
                      </a:lnTo>
                      <a:lnTo>
                        <a:pt x="504" y="242"/>
                      </a:lnTo>
                      <a:lnTo>
                        <a:pt x="509" y="239"/>
                      </a:lnTo>
                      <a:lnTo>
                        <a:pt x="513" y="237"/>
                      </a:lnTo>
                      <a:lnTo>
                        <a:pt x="517" y="234"/>
                      </a:lnTo>
                      <a:lnTo>
                        <a:pt x="520" y="233"/>
                      </a:lnTo>
                      <a:lnTo>
                        <a:pt x="523" y="231"/>
                      </a:lnTo>
                      <a:lnTo>
                        <a:pt x="524" y="231"/>
                      </a:lnTo>
                      <a:lnTo>
                        <a:pt x="524" y="231"/>
                      </a:lnTo>
                      <a:lnTo>
                        <a:pt x="526" y="230"/>
                      </a:lnTo>
                      <a:lnTo>
                        <a:pt x="526" y="228"/>
                      </a:lnTo>
                      <a:lnTo>
                        <a:pt x="527" y="227"/>
                      </a:lnTo>
                      <a:lnTo>
                        <a:pt x="528" y="224"/>
                      </a:lnTo>
                      <a:lnTo>
                        <a:pt x="530" y="223"/>
                      </a:lnTo>
                      <a:lnTo>
                        <a:pt x="533" y="220"/>
                      </a:lnTo>
                      <a:lnTo>
                        <a:pt x="537" y="219"/>
                      </a:lnTo>
                      <a:lnTo>
                        <a:pt x="542" y="216"/>
                      </a:lnTo>
                      <a:lnTo>
                        <a:pt x="542" y="216"/>
                      </a:lnTo>
                      <a:lnTo>
                        <a:pt x="545" y="216"/>
                      </a:lnTo>
                      <a:lnTo>
                        <a:pt x="545" y="215"/>
                      </a:lnTo>
                      <a:lnTo>
                        <a:pt x="546" y="213"/>
                      </a:lnTo>
                      <a:lnTo>
                        <a:pt x="547" y="213"/>
                      </a:lnTo>
                      <a:lnTo>
                        <a:pt x="547" y="210"/>
                      </a:lnTo>
                      <a:lnTo>
                        <a:pt x="547" y="209"/>
                      </a:lnTo>
                      <a:lnTo>
                        <a:pt x="548" y="207"/>
                      </a:lnTo>
                      <a:lnTo>
                        <a:pt x="548" y="206"/>
                      </a:lnTo>
                      <a:lnTo>
                        <a:pt x="548" y="206"/>
                      </a:lnTo>
                      <a:lnTo>
                        <a:pt x="550" y="203"/>
                      </a:lnTo>
                      <a:lnTo>
                        <a:pt x="551" y="201"/>
                      </a:lnTo>
                      <a:lnTo>
                        <a:pt x="553" y="200"/>
                      </a:lnTo>
                      <a:lnTo>
                        <a:pt x="554" y="198"/>
                      </a:lnTo>
                      <a:lnTo>
                        <a:pt x="556" y="196"/>
                      </a:lnTo>
                      <a:lnTo>
                        <a:pt x="557" y="193"/>
                      </a:lnTo>
                      <a:lnTo>
                        <a:pt x="559" y="190"/>
                      </a:lnTo>
                      <a:lnTo>
                        <a:pt x="560" y="188"/>
                      </a:lnTo>
                      <a:lnTo>
                        <a:pt x="560" y="188"/>
                      </a:lnTo>
                      <a:lnTo>
                        <a:pt x="562" y="182"/>
                      </a:lnTo>
                      <a:lnTo>
                        <a:pt x="564" y="179"/>
                      </a:lnTo>
                      <a:lnTo>
                        <a:pt x="569" y="176"/>
                      </a:lnTo>
                      <a:lnTo>
                        <a:pt x="573" y="173"/>
                      </a:lnTo>
                      <a:lnTo>
                        <a:pt x="579" y="170"/>
                      </a:lnTo>
                      <a:lnTo>
                        <a:pt x="583" y="167"/>
                      </a:lnTo>
                      <a:lnTo>
                        <a:pt x="587" y="164"/>
                      </a:lnTo>
                      <a:lnTo>
                        <a:pt x="592" y="160"/>
                      </a:lnTo>
                      <a:lnTo>
                        <a:pt x="592" y="160"/>
                      </a:lnTo>
                      <a:lnTo>
                        <a:pt x="593" y="156"/>
                      </a:lnTo>
                      <a:lnTo>
                        <a:pt x="595" y="155"/>
                      </a:lnTo>
                      <a:lnTo>
                        <a:pt x="596" y="155"/>
                      </a:lnTo>
                      <a:lnTo>
                        <a:pt x="595" y="156"/>
                      </a:lnTo>
                      <a:lnTo>
                        <a:pt x="593" y="157"/>
                      </a:lnTo>
                      <a:lnTo>
                        <a:pt x="593" y="158"/>
                      </a:lnTo>
                      <a:lnTo>
                        <a:pt x="592" y="158"/>
                      </a:lnTo>
                      <a:lnTo>
                        <a:pt x="592" y="160"/>
                      </a:lnTo>
                      <a:lnTo>
                        <a:pt x="612" y="133"/>
                      </a:lnTo>
                      <a:lnTo>
                        <a:pt x="602" y="133"/>
                      </a:lnTo>
                      <a:lnTo>
                        <a:pt x="602" y="133"/>
                      </a:lnTo>
                      <a:lnTo>
                        <a:pt x="602" y="133"/>
                      </a:lnTo>
                      <a:lnTo>
                        <a:pt x="602" y="131"/>
                      </a:lnTo>
                      <a:lnTo>
                        <a:pt x="600" y="130"/>
                      </a:lnTo>
                      <a:lnTo>
                        <a:pt x="600" y="128"/>
                      </a:lnTo>
                      <a:lnTo>
                        <a:pt x="599" y="127"/>
                      </a:lnTo>
                      <a:lnTo>
                        <a:pt x="596" y="127"/>
                      </a:lnTo>
                      <a:lnTo>
                        <a:pt x="593" y="125"/>
                      </a:lnTo>
                      <a:lnTo>
                        <a:pt x="589" y="125"/>
                      </a:lnTo>
                      <a:lnTo>
                        <a:pt x="589" y="125"/>
                      </a:lnTo>
                      <a:lnTo>
                        <a:pt x="589" y="125"/>
                      </a:lnTo>
                      <a:lnTo>
                        <a:pt x="586" y="120"/>
                      </a:lnTo>
                      <a:lnTo>
                        <a:pt x="581" y="116"/>
                      </a:lnTo>
                      <a:lnTo>
                        <a:pt x="578" y="108"/>
                      </a:lnTo>
                      <a:lnTo>
                        <a:pt x="572" y="101"/>
                      </a:lnTo>
                      <a:lnTo>
                        <a:pt x="566" y="93"/>
                      </a:lnTo>
                      <a:lnTo>
                        <a:pt x="559" y="86"/>
                      </a:lnTo>
                      <a:lnTo>
                        <a:pt x="551" y="77"/>
                      </a:lnTo>
                      <a:lnTo>
                        <a:pt x="551" y="77"/>
                      </a:lnTo>
                      <a:lnTo>
                        <a:pt x="551" y="77"/>
                      </a:lnTo>
                      <a:lnTo>
                        <a:pt x="551" y="74"/>
                      </a:lnTo>
                      <a:lnTo>
                        <a:pt x="551" y="71"/>
                      </a:lnTo>
                      <a:lnTo>
                        <a:pt x="553" y="67"/>
                      </a:lnTo>
                      <a:lnTo>
                        <a:pt x="553" y="64"/>
                      </a:lnTo>
                      <a:lnTo>
                        <a:pt x="553" y="60"/>
                      </a:lnTo>
                      <a:lnTo>
                        <a:pt x="551" y="54"/>
                      </a:lnTo>
                      <a:lnTo>
                        <a:pt x="550" y="50"/>
                      </a:lnTo>
                      <a:lnTo>
                        <a:pt x="550" y="50"/>
                      </a:lnTo>
                      <a:lnTo>
                        <a:pt x="547" y="47"/>
                      </a:lnTo>
                      <a:lnTo>
                        <a:pt x="547" y="44"/>
                      </a:lnTo>
                      <a:lnTo>
                        <a:pt x="547" y="42"/>
                      </a:lnTo>
                      <a:lnTo>
                        <a:pt x="547" y="42"/>
                      </a:lnTo>
                      <a:lnTo>
                        <a:pt x="548" y="42"/>
                      </a:lnTo>
                      <a:lnTo>
                        <a:pt x="548" y="44"/>
                      </a:lnTo>
                      <a:lnTo>
                        <a:pt x="548" y="44"/>
                      </a:lnTo>
                      <a:lnTo>
                        <a:pt x="550" y="4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84" name="Freeform 76"/>
                <p:cNvSpPr>
                  <a:spLocks/>
                </p:cNvSpPr>
                <p:nvPr/>
              </p:nvSpPr>
              <p:spPr bwMode="auto">
                <a:xfrm>
                  <a:off x="6586538" y="2921000"/>
                  <a:ext cx="671512" cy="641350"/>
                </a:xfrm>
                <a:custGeom>
                  <a:avLst/>
                  <a:gdLst>
                    <a:gd name="T0" fmla="*/ 52 w 379"/>
                    <a:gd name="T1" fmla="*/ 340 h 374"/>
                    <a:gd name="T2" fmla="*/ 41 w 379"/>
                    <a:gd name="T3" fmla="*/ 335 h 374"/>
                    <a:gd name="T4" fmla="*/ 24 w 379"/>
                    <a:gd name="T5" fmla="*/ 310 h 374"/>
                    <a:gd name="T6" fmla="*/ 3 w 379"/>
                    <a:gd name="T7" fmla="*/ 283 h 374"/>
                    <a:gd name="T8" fmla="*/ 3 w 379"/>
                    <a:gd name="T9" fmla="*/ 263 h 374"/>
                    <a:gd name="T10" fmla="*/ 0 w 379"/>
                    <a:gd name="T11" fmla="*/ 251 h 374"/>
                    <a:gd name="T12" fmla="*/ 5 w 379"/>
                    <a:gd name="T13" fmla="*/ 256 h 374"/>
                    <a:gd name="T14" fmla="*/ 27 w 379"/>
                    <a:gd name="T15" fmla="*/ 238 h 374"/>
                    <a:gd name="T16" fmla="*/ 28 w 379"/>
                    <a:gd name="T17" fmla="*/ 214 h 374"/>
                    <a:gd name="T18" fmla="*/ 32 w 379"/>
                    <a:gd name="T19" fmla="*/ 202 h 374"/>
                    <a:gd name="T20" fmla="*/ 38 w 379"/>
                    <a:gd name="T21" fmla="*/ 187 h 374"/>
                    <a:gd name="T22" fmla="*/ 48 w 379"/>
                    <a:gd name="T23" fmla="*/ 197 h 374"/>
                    <a:gd name="T24" fmla="*/ 57 w 379"/>
                    <a:gd name="T25" fmla="*/ 187 h 374"/>
                    <a:gd name="T26" fmla="*/ 78 w 379"/>
                    <a:gd name="T27" fmla="*/ 143 h 374"/>
                    <a:gd name="T28" fmla="*/ 91 w 379"/>
                    <a:gd name="T29" fmla="*/ 142 h 374"/>
                    <a:gd name="T30" fmla="*/ 99 w 379"/>
                    <a:gd name="T31" fmla="*/ 131 h 374"/>
                    <a:gd name="T32" fmla="*/ 113 w 379"/>
                    <a:gd name="T33" fmla="*/ 116 h 374"/>
                    <a:gd name="T34" fmla="*/ 121 w 379"/>
                    <a:gd name="T35" fmla="*/ 94 h 374"/>
                    <a:gd name="T36" fmla="*/ 120 w 379"/>
                    <a:gd name="T37" fmla="*/ 82 h 374"/>
                    <a:gd name="T38" fmla="*/ 124 w 379"/>
                    <a:gd name="T39" fmla="*/ 47 h 374"/>
                    <a:gd name="T40" fmla="*/ 126 w 379"/>
                    <a:gd name="T41" fmla="*/ 20 h 374"/>
                    <a:gd name="T42" fmla="*/ 131 w 379"/>
                    <a:gd name="T43" fmla="*/ 0 h 374"/>
                    <a:gd name="T44" fmla="*/ 266 w 379"/>
                    <a:gd name="T45" fmla="*/ 103 h 374"/>
                    <a:gd name="T46" fmla="*/ 272 w 379"/>
                    <a:gd name="T47" fmla="*/ 103 h 374"/>
                    <a:gd name="T48" fmla="*/ 290 w 379"/>
                    <a:gd name="T49" fmla="*/ 85 h 374"/>
                    <a:gd name="T50" fmla="*/ 314 w 379"/>
                    <a:gd name="T51" fmla="*/ 80 h 374"/>
                    <a:gd name="T52" fmla="*/ 324 w 379"/>
                    <a:gd name="T53" fmla="*/ 67 h 374"/>
                    <a:gd name="T54" fmla="*/ 350 w 379"/>
                    <a:gd name="T55" fmla="*/ 70 h 374"/>
                    <a:gd name="T56" fmla="*/ 359 w 379"/>
                    <a:gd name="T57" fmla="*/ 70 h 374"/>
                    <a:gd name="T58" fmla="*/ 366 w 379"/>
                    <a:gd name="T59" fmla="*/ 79 h 374"/>
                    <a:gd name="T60" fmla="*/ 378 w 379"/>
                    <a:gd name="T61" fmla="*/ 97 h 374"/>
                    <a:gd name="T62" fmla="*/ 374 w 379"/>
                    <a:gd name="T63" fmla="*/ 110 h 374"/>
                    <a:gd name="T64" fmla="*/ 346 w 379"/>
                    <a:gd name="T65" fmla="*/ 104 h 374"/>
                    <a:gd name="T66" fmla="*/ 327 w 379"/>
                    <a:gd name="T67" fmla="*/ 95 h 374"/>
                    <a:gd name="T68" fmla="*/ 317 w 379"/>
                    <a:gd name="T69" fmla="*/ 128 h 374"/>
                    <a:gd name="T70" fmla="*/ 306 w 379"/>
                    <a:gd name="T71" fmla="*/ 152 h 374"/>
                    <a:gd name="T72" fmla="*/ 299 w 379"/>
                    <a:gd name="T73" fmla="*/ 160 h 374"/>
                    <a:gd name="T74" fmla="*/ 288 w 379"/>
                    <a:gd name="T75" fmla="*/ 169 h 374"/>
                    <a:gd name="T76" fmla="*/ 281 w 379"/>
                    <a:gd name="T77" fmla="*/ 167 h 374"/>
                    <a:gd name="T78" fmla="*/ 276 w 379"/>
                    <a:gd name="T79" fmla="*/ 186 h 374"/>
                    <a:gd name="T80" fmla="*/ 273 w 379"/>
                    <a:gd name="T81" fmla="*/ 194 h 374"/>
                    <a:gd name="T82" fmla="*/ 269 w 379"/>
                    <a:gd name="T83" fmla="*/ 209 h 374"/>
                    <a:gd name="T84" fmla="*/ 245 w 379"/>
                    <a:gd name="T85" fmla="*/ 205 h 374"/>
                    <a:gd name="T86" fmla="*/ 231 w 379"/>
                    <a:gd name="T87" fmla="*/ 206 h 374"/>
                    <a:gd name="T88" fmla="*/ 231 w 379"/>
                    <a:gd name="T89" fmla="*/ 226 h 374"/>
                    <a:gd name="T90" fmla="*/ 227 w 379"/>
                    <a:gd name="T91" fmla="*/ 233 h 374"/>
                    <a:gd name="T92" fmla="*/ 222 w 379"/>
                    <a:gd name="T93" fmla="*/ 248 h 374"/>
                    <a:gd name="T94" fmla="*/ 219 w 379"/>
                    <a:gd name="T95" fmla="*/ 269 h 374"/>
                    <a:gd name="T96" fmla="*/ 204 w 379"/>
                    <a:gd name="T97" fmla="*/ 289 h 374"/>
                    <a:gd name="T98" fmla="*/ 201 w 379"/>
                    <a:gd name="T99" fmla="*/ 302 h 374"/>
                    <a:gd name="T100" fmla="*/ 201 w 379"/>
                    <a:gd name="T101" fmla="*/ 310 h 374"/>
                    <a:gd name="T102" fmla="*/ 189 w 379"/>
                    <a:gd name="T103" fmla="*/ 335 h 374"/>
                    <a:gd name="T104" fmla="*/ 176 w 379"/>
                    <a:gd name="T105" fmla="*/ 335 h 374"/>
                    <a:gd name="T106" fmla="*/ 164 w 379"/>
                    <a:gd name="T107" fmla="*/ 342 h 374"/>
                    <a:gd name="T108" fmla="*/ 157 w 379"/>
                    <a:gd name="T109" fmla="*/ 350 h 374"/>
                    <a:gd name="T110" fmla="*/ 149 w 379"/>
                    <a:gd name="T111" fmla="*/ 356 h 374"/>
                    <a:gd name="T112" fmla="*/ 141 w 379"/>
                    <a:gd name="T113" fmla="*/ 361 h 374"/>
                    <a:gd name="T114" fmla="*/ 120 w 379"/>
                    <a:gd name="T115" fmla="*/ 362 h 374"/>
                    <a:gd name="T116" fmla="*/ 111 w 379"/>
                    <a:gd name="T117" fmla="*/ 367 h 374"/>
                    <a:gd name="T118" fmla="*/ 91 w 379"/>
                    <a:gd name="T119" fmla="*/ 371 h 374"/>
                    <a:gd name="T120" fmla="*/ 74 w 379"/>
                    <a:gd name="T121" fmla="*/ 362 h 374"/>
                    <a:gd name="T122" fmla="*/ 65 w 379"/>
                    <a:gd name="T123" fmla="*/ 343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79" h="374">
                      <a:moveTo>
                        <a:pt x="63" y="342"/>
                      </a:moveTo>
                      <a:lnTo>
                        <a:pt x="54" y="342"/>
                      </a:lnTo>
                      <a:lnTo>
                        <a:pt x="54" y="342"/>
                      </a:lnTo>
                      <a:lnTo>
                        <a:pt x="54" y="341"/>
                      </a:lnTo>
                      <a:lnTo>
                        <a:pt x="52" y="340"/>
                      </a:lnTo>
                      <a:lnTo>
                        <a:pt x="52" y="338"/>
                      </a:lnTo>
                      <a:lnTo>
                        <a:pt x="51" y="337"/>
                      </a:lnTo>
                      <a:lnTo>
                        <a:pt x="48" y="337"/>
                      </a:lnTo>
                      <a:lnTo>
                        <a:pt x="45" y="335"/>
                      </a:lnTo>
                      <a:lnTo>
                        <a:pt x="41" y="335"/>
                      </a:lnTo>
                      <a:lnTo>
                        <a:pt x="41" y="334"/>
                      </a:lnTo>
                      <a:lnTo>
                        <a:pt x="38" y="329"/>
                      </a:lnTo>
                      <a:lnTo>
                        <a:pt x="33" y="325"/>
                      </a:lnTo>
                      <a:lnTo>
                        <a:pt x="30" y="317"/>
                      </a:lnTo>
                      <a:lnTo>
                        <a:pt x="24" y="310"/>
                      </a:lnTo>
                      <a:lnTo>
                        <a:pt x="18" y="302"/>
                      </a:lnTo>
                      <a:lnTo>
                        <a:pt x="11" y="295"/>
                      </a:lnTo>
                      <a:lnTo>
                        <a:pt x="3" y="286"/>
                      </a:lnTo>
                      <a:lnTo>
                        <a:pt x="3" y="286"/>
                      </a:lnTo>
                      <a:lnTo>
                        <a:pt x="3" y="283"/>
                      </a:lnTo>
                      <a:lnTo>
                        <a:pt x="3" y="280"/>
                      </a:lnTo>
                      <a:lnTo>
                        <a:pt x="5" y="277"/>
                      </a:lnTo>
                      <a:lnTo>
                        <a:pt x="5" y="274"/>
                      </a:lnTo>
                      <a:lnTo>
                        <a:pt x="5" y="269"/>
                      </a:lnTo>
                      <a:lnTo>
                        <a:pt x="3" y="263"/>
                      </a:lnTo>
                      <a:lnTo>
                        <a:pt x="2" y="259"/>
                      </a:lnTo>
                      <a:lnTo>
                        <a:pt x="0" y="256"/>
                      </a:lnTo>
                      <a:lnTo>
                        <a:pt x="0" y="253"/>
                      </a:lnTo>
                      <a:lnTo>
                        <a:pt x="0" y="251"/>
                      </a:lnTo>
                      <a:lnTo>
                        <a:pt x="0" y="251"/>
                      </a:lnTo>
                      <a:lnTo>
                        <a:pt x="0" y="251"/>
                      </a:lnTo>
                      <a:lnTo>
                        <a:pt x="0" y="253"/>
                      </a:lnTo>
                      <a:lnTo>
                        <a:pt x="0" y="253"/>
                      </a:lnTo>
                      <a:lnTo>
                        <a:pt x="2" y="253"/>
                      </a:lnTo>
                      <a:lnTo>
                        <a:pt x="5" y="256"/>
                      </a:lnTo>
                      <a:lnTo>
                        <a:pt x="11" y="254"/>
                      </a:lnTo>
                      <a:lnTo>
                        <a:pt x="15" y="251"/>
                      </a:lnTo>
                      <a:lnTo>
                        <a:pt x="19" y="248"/>
                      </a:lnTo>
                      <a:lnTo>
                        <a:pt x="24" y="244"/>
                      </a:lnTo>
                      <a:lnTo>
                        <a:pt x="27" y="238"/>
                      </a:lnTo>
                      <a:lnTo>
                        <a:pt x="28" y="235"/>
                      </a:lnTo>
                      <a:lnTo>
                        <a:pt x="30" y="233"/>
                      </a:lnTo>
                      <a:lnTo>
                        <a:pt x="27" y="215"/>
                      </a:lnTo>
                      <a:lnTo>
                        <a:pt x="27" y="215"/>
                      </a:lnTo>
                      <a:lnTo>
                        <a:pt x="28" y="214"/>
                      </a:lnTo>
                      <a:lnTo>
                        <a:pt x="28" y="212"/>
                      </a:lnTo>
                      <a:lnTo>
                        <a:pt x="30" y="209"/>
                      </a:lnTo>
                      <a:lnTo>
                        <a:pt x="31" y="206"/>
                      </a:lnTo>
                      <a:lnTo>
                        <a:pt x="32" y="205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33" y="194"/>
                      </a:lnTo>
                      <a:lnTo>
                        <a:pt x="33" y="190"/>
                      </a:lnTo>
                      <a:lnTo>
                        <a:pt x="36" y="187"/>
                      </a:lnTo>
                      <a:lnTo>
                        <a:pt x="38" y="187"/>
                      </a:lnTo>
                      <a:lnTo>
                        <a:pt x="41" y="187"/>
                      </a:lnTo>
                      <a:lnTo>
                        <a:pt x="42" y="187"/>
                      </a:lnTo>
                      <a:lnTo>
                        <a:pt x="44" y="188"/>
                      </a:lnTo>
                      <a:lnTo>
                        <a:pt x="45" y="190"/>
                      </a:lnTo>
                      <a:lnTo>
                        <a:pt x="48" y="197"/>
                      </a:lnTo>
                      <a:lnTo>
                        <a:pt x="51" y="199"/>
                      </a:lnTo>
                      <a:lnTo>
                        <a:pt x="52" y="197"/>
                      </a:lnTo>
                      <a:lnTo>
                        <a:pt x="55" y="194"/>
                      </a:lnTo>
                      <a:lnTo>
                        <a:pt x="57" y="190"/>
                      </a:lnTo>
                      <a:lnTo>
                        <a:pt x="57" y="187"/>
                      </a:lnTo>
                      <a:lnTo>
                        <a:pt x="57" y="184"/>
                      </a:lnTo>
                      <a:lnTo>
                        <a:pt x="58" y="184"/>
                      </a:lnTo>
                      <a:lnTo>
                        <a:pt x="60" y="160"/>
                      </a:lnTo>
                      <a:lnTo>
                        <a:pt x="78" y="142"/>
                      </a:lnTo>
                      <a:lnTo>
                        <a:pt x="78" y="143"/>
                      </a:lnTo>
                      <a:lnTo>
                        <a:pt x="80" y="145"/>
                      </a:lnTo>
                      <a:lnTo>
                        <a:pt x="82" y="145"/>
                      </a:lnTo>
                      <a:lnTo>
                        <a:pt x="85" y="143"/>
                      </a:lnTo>
                      <a:lnTo>
                        <a:pt x="88" y="143"/>
                      </a:lnTo>
                      <a:lnTo>
                        <a:pt x="91" y="142"/>
                      </a:lnTo>
                      <a:lnTo>
                        <a:pt x="93" y="140"/>
                      </a:lnTo>
                      <a:lnTo>
                        <a:pt x="93" y="139"/>
                      </a:lnTo>
                      <a:lnTo>
                        <a:pt x="94" y="139"/>
                      </a:lnTo>
                      <a:lnTo>
                        <a:pt x="95" y="136"/>
                      </a:lnTo>
                      <a:lnTo>
                        <a:pt x="99" y="131"/>
                      </a:lnTo>
                      <a:lnTo>
                        <a:pt x="102" y="127"/>
                      </a:lnTo>
                      <a:lnTo>
                        <a:pt x="105" y="124"/>
                      </a:lnTo>
                      <a:lnTo>
                        <a:pt x="110" y="121"/>
                      </a:lnTo>
                      <a:lnTo>
                        <a:pt x="111" y="118"/>
                      </a:lnTo>
                      <a:lnTo>
                        <a:pt x="113" y="116"/>
                      </a:lnTo>
                      <a:lnTo>
                        <a:pt x="117" y="110"/>
                      </a:lnTo>
                      <a:lnTo>
                        <a:pt x="120" y="106"/>
                      </a:lnTo>
                      <a:lnTo>
                        <a:pt x="121" y="101"/>
                      </a:lnTo>
                      <a:lnTo>
                        <a:pt x="121" y="97"/>
                      </a:lnTo>
                      <a:lnTo>
                        <a:pt x="121" y="94"/>
                      </a:lnTo>
                      <a:lnTo>
                        <a:pt x="120" y="92"/>
                      </a:lnTo>
                      <a:lnTo>
                        <a:pt x="120" y="91"/>
                      </a:lnTo>
                      <a:lnTo>
                        <a:pt x="120" y="89"/>
                      </a:lnTo>
                      <a:lnTo>
                        <a:pt x="120" y="88"/>
                      </a:lnTo>
                      <a:lnTo>
                        <a:pt x="120" y="82"/>
                      </a:lnTo>
                      <a:lnTo>
                        <a:pt x="121" y="76"/>
                      </a:lnTo>
                      <a:lnTo>
                        <a:pt x="121" y="67"/>
                      </a:lnTo>
                      <a:lnTo>
                        <a:pt x="123" y="59"/>
                      </a:lnTo>
                      <a:lnTo>
                        <a:pt x="124" y="52"/>
                      </a:lnTo>
                      <a:lnTo>
                        <a:pt x="124" y="47"/>
                      </a:lnTo>
                      <a:lnTo>
                        <a:pt x="126" y="44"/>
                      </a:lnTo>
                      <a:lnTo>
                        <a:pt x="128" y="40"/>
                      </a:lnTo>
                      <a:lnTo>
                        <a:pt x="128" y="34"/>
                      </a:lnTo>
                      <a:lnTo>
                        <a:pt x="128" y="28"/>
                      </a:lnTo>
                      <a:lnTo>
                        <a:pt x="126" y="20"/>
                      </a:lnTo>
                      <a:lnTo>
                        <a:pt x="126" y="13"/>
                      </a:lnTo>
                      <a:lnTo>
                        <a:pt x="124" y="8"/>
                      </a:lnTo>
                      <a:lnTo>
                        <a:pt x="123" y="4"/>
                      </a:lnTo>
                      <a:lnTo>
                        <a:pt x="121" y="2"/>
                      </a:lnTo>
                      <a:lnTo>
                        <a:pt x="131" y="0"/>
                      </a:lnTo>
                      <a:lnTo>
                        <a:pt x="147" y="94"/>
                      </a:lnTo>
                      <a:lnTo>
                        <a:pt x="227" y="79"/>
                      </a:lnTo>
                      <a:lnTo>
                        <a:pt x="227" y="79"/>
                      </a:lnTo>
                      <a:lnTo>
                        <a:pt x="236" y="130"/>
                      </a:lnTo>
                      <a:lnTo>
                        <a:pt x="266" y="103"/>
                      </a:lnTo>
                      <a:lnTo>
                        <a:pt x="266" y="103"/>
                      </a:lnTo>
                      <a:lnTo>
                        <a:pt x="266" y="104"/>
                      </a:lnTo>
                      <a:lnTo>
                        <a:pt x="267" y="104"/>
                      </a:lnTo>
                      <a:lnTo>
                        <a:pt x="269" y="104"/>
                      </a:lnTo>
                      <a:lnTo>
                        <a:pt x="272" y="103"/>
                      </a:lnTo>
                      <a:lnTo>
                        <a:pt x="276" y="98"/>
                      </a:lnTo>
                      <a:lnTo>
                        <a:pt x="281" y="93"/>
                      </a:lnTo>
                      <a:lnTo>
                        <a:pt x="286" y="83"/>
                      </a:lnTo>
                      <a:lnTo>
                        <a:pt x="287" y="83"/>
                      </a:lnTo>
                      <a:lnTo>
                        <a:pt x="290" y="85"/>
                      </a:lnTo>
                      <a:lnTo>
                        <a:pt x="294" y="86"/>
                      </a:lnTo>
                      <a:lnTo>
                        <a:pt x="299" y="86"/>
                      </a:lnTo>
                      <a:lnTo>
                        <a:pt x="303" y="86"/>
                      </a:lnTo>
                      <a:lnTo>
                        <a:pt x="309" y="85"/>
                      </a:lnTo>
                      <a:lnTo>
                        <a:pt x="314" y="80"/>
                      </a:lnTo>
                      <a:lnTo>
                        <a:pt x="317" y="74"/>
                      </a:lnTo>
                      <a:lnTo>
                        <a:pt x="319" y="73"/>
                      </a:lnTo>
                      <a:lnTo>
                        <a:pt x="319" y="71"/>
                      </a:lnTo>
                      <a:lnTo>
                        <a:pt x="322" y="68"/>
                      </a:lnTo>
                      <a:lnTo>
                        <a:pt x="324" y="67"/>
                      </a:lnTo>
                      <a:lnTo>
                        <a:pt x="329" y="65"/>
                      </a:lnTo>
                      <a:lnTo>
                        <a:pt x="333" y="65"/>
                      </a:lnTo>
                      <a:lnTo>
                        <a:pt x="341" y="67"/>
                      </a:lnTo>
                      <a:lnTo>
                        <a:pt x="349" y="70"/>
                      </a:lnTo>
                      <a:lnTo>
                        <a:pt x="350" y="70"/>
                      </a:lnTo>
                      <a:lnTo>
                        <a:pt x="352" y="70"/>
                      </a:lnTo>
                      <a:lnTo>
                        <a:pt x="353" y="70"/>
                      </a:lnTo>
                      <a:lnTo>
                        <a:pt x="355" y="70"/>
                      </a:lnTo>
                      <a:lnTo>
                        <a:pt x="357" y="70"/>
                      </a:lnTo>
                      <a:lnTo>
                        <a:pt x="359" y="70"/>
                      </a:lnTo>
                      <a:lnTo>
                        <a:pt x="360" y="70"/>
                      </a:lnTo>
                      <a:lnTo>
                        <a:pt x="360" y="70"/>
                      </a:lnTo>
                      <a:lnTo>
                        <a:pt x="362" y="76"/>
                      </a:lnTo>
                      <a:lnTo>
                        <a:pt x="363" y="77"/>
                      </a:lnTo>
                      <a:lnTo>
                        <a:pt x="366" y="79"/>
                      </a:lnTo>
                      <a:lnTo>
                        <a:pt x="369" y="82"/>
                      </a:lnTo>
                      <a:lnTo>
                        <a:pt x="374" y="85"/>
                      </a:lnTo>
                      <a:lnTo>
                        <a:pt x="377" y="89"/>
                      </a:lnTo>
                      <a:lnTo>
                        <a:pt x="378" y="93"/>
                      </a:lnTo>
                      <a:lnTo>
                        <a:pt x="378" y="97"/>
                      </a:lnTo>
                      <a:lnTo>
                        <a:pt x="375" y="101"/>
                      </a:lnTo>
                      <a:lnTo>
                        <a:pt x="375" y="103"/>
                      </a:lnTo>
                      <a:lnTo>
                        <a:pt x="375" y="106"/>
                      </a:lnTo>
                      <a:lnTo>
                        <a:pt x="375" y="109"/>
                      </a:lnTo>
                      <a:lnTo>
                        <a:pt x="374" y="110"/>
                      </a:lnTo>
                      <a:lnTo>
                        <a:pt x="371" y="112"/>
                      </a:lnTo>
                      <a:lnTo>
                        <a:pt x="366" y="113"/>
                      </a:lnTo>
                      <a:lnTo>
                        <a:pt x="359" y="110"/>
                      </a:lnTo>
                      <a:lnTo>
                        <a:pt x="347" y="106"/>
                      </a:lnTo>
                      <a:lnTo>
                        <a:pt x="346" y="104"/>
                      </a:lnTo>
                      <a:lnTo>
                        <a:pt x="344" y="103"/>
                      </a:lnTo>
                      <a:lnTo>
                        <a:pt x="339" y="101"/>
                      </a:lnTo>
                      <a:lnTo>
                        <a:pt x="335" y="100"/>
                      </a:lnTo>
                      <a:lnTo>
                        <a:pt x="332" y="97"/>
                      </a:lnTo>
                      <a:lnTo>
                        <a:pt x="327" y="95"/>
                      </a:lnTo>
                      <a:lnTo>
                        <a:pt x="324" y="94"/>
                      </a:lnTo>
                      <a:lnTo>
                        <a:pt x="324" y="94"/>
                      </a:lnTo>
                      <a:lnTo>
                        <a:pt x="322" y="124"/>
                      </a:lnTo>
                      <a:lnTo>
                        <a:pt x="317" y="127"/>
                      </a:lnTo>
                      <a:lnTo>
                        <a:pt x="317" y="128"/>
                      </a:lnTo>
                      <a:lnTo>
                        <a:pt x="316" y="133"/>
                      </a:lnTo>
                      <a:lnTo>
                        <a:pt x="315" y="137"/>
                      </a:lnTo>
                      <a:lnTo>
                        <a:pt x="312" y="143"/>
                      </a:lnTo>
                      <a:lnTo>
                        <a:pt x="309" y="149"/>
                      </a:lnTo>
                      <a:lnTo>
                        <a:pt x="306" y="152"/>
                      </a:lnTo>
                      <a:lnTo>
                        <a:pt x="303" y="155"/>
                      </a:lnTo>
                      <a:lnTo>
                        <a:pt x="300" y="154"/>
                      </a:lnTo>
                      <a:lnTo>
                        <a:pt x="300" y="155"/>
                      </a:lnTo>
                      <a:lnTo>
                        <a:pt x="300" y="157"/>
                      </a:lnTo>
                      <a:lnTo>
                        <a:pt x="299" y="160"/>
                      </a:lnTo>
                      <a:lnTo>
                        <a:pt x="297" y="164"/>
                      </a:lnTo>
                      <a:lnTo>
                        <a:pt x="296" y="169"/>
                      </a:lnTo>
                      <a:lnTo>
                        <a:pt x="293" y="172"/>
                      </a:lnTo>
                      <a:lnTo>
                        <a:pt x="291" y="172"/>
                      </a:lnTo>
                      <a:lnTo>
                        <a:pt x="288" y="169"/>
                      </a:lnTo>
                      <a:lnTo>
                        <a:pt x="287" y="169"/>
                      </a:lnTo>
                      <a:lnTo>
                        <a:pt x="286" y="167"/>
                      </a:lnTo>
                      <a:lnTo>
                        <a:pt x="284" y="166"/>
                      </a:lnTo>
                      <a:lnTo>
                        <a:pt x="282" y="166"/>
                      </a:lnTo>
                      <a:lnTo>
                        <a:pt x="281" y="167"/>
                      </a:lnTo>
                      <a:lnTo>
                        <a:pt x="278" y="169"/>
                      </a:lnTo>
                      <a:lnTo>
                        <a:pt x="276" y="175"/>
                      </a:lnTo>
                      <a:lnTo>
                        <a:pt x="276" y="184"/>
                      </a:lnTo>
                      <a:lnTo>
                        <a:pt x="276" y="185"/>
                      </a:lnTo>
                      <a:lnTo>
                        <a:pt x="276" y="186"/>
                      </a:lnTo>
                      <a:lnTo>
                        <a:pt x="275" y="188"/>
                      </a:lnTo>
                      <a:lnTo>
                        <a:pt x="275" y="190"/>
                      </a:lnTo>
                      <a:lnTo>
                        <a:pt x="273" y="191"/>
                      </a:lnTo>
                      <a:lnTo>
                        <a:pt x="273" y="193"/>
                      </a:lnTo>
                      <a:lnTo>
                        <a:pt x="273" y="194"/>
                      </a:lnTo>
                      <a:lnTo>
                        <a:pt x="273" y="194"/>
                      </a:lnTo>
                      <a:lnTo>
                        <a:pt x="273" y="196"/>
                      </a:lnTo>
                      <a:lnTo>
                        <a:pt x="272" y="199"/>
                      </a:lnTo>
                      <a:lnTo>
                        <a:pt x="270" y="205"/>
                      </a:lnTo>
                      <a:lnTo>
                        <a:pt x="269" y="209"/>
                      </a:lnTo>
                      <a:lnTo>
                        <a:pt x="264" y="212"/>
                      </a:lnTo>
                      <a:lnTo>
                        <a:pt x="260" y="214"/>
                      </a:lnTo>
                      <a:lnTo>
                        <a:pt x="254" y="212"/>
                      </a:lnTo>
                      <a:lnTo>
                        <a:pt x="246" y="206"/>
                      </a:lnTo>
                      <a:lnTo>
                        <a:pt x="245" y="205"/>
                      </a:lnTo>
                      <a:lnTo>
                        <a:pt x="242" y="203"/>
                      </a:lnTo>
                      <a:lnTo>
                        <a:pt x="239" y="202"/>
                      </a:lnTo>
                      <a:lnTo>
                        <a:pt x="236" y="202"/>
                      </a:lnTo>
                      <a:lnTo>
                        <a:pt x="233" y="203"/>
                      </a:lnTo>
                      <a:lnTo>
                        <a:pt x="231" y="206"/>
                      </a:lnTo>
                      <a:lnTo>
                        <a:pt x="231" y="212"/>
                      </a:lnTo>
                      <a:lnTo>
                        <a:pt x="233" y="220"/>
                      </a:lnTo>
                      <a:lnTo>
                        <a:pt x="233" y="221"/>
                      </a:lnTo>
                      <a:lnTo>
                        <a:pt x="233" y="224"/>
                      </a:lnTo>
                      <a:lnTo>
                        <a:pt x="231" y="226"/>
                      </a:lnTo>
                      <a:lnTo>
                        <a:pt x="230" y="227"/>
                      </a:lnTo>
                      <a:lnTo>
                        <a:pt x="230" y="230"/>
                      </a:lnTo>
                      <a:lnTo>
                        <a:pt x="228" y="232"/>
                      </a:lnTo>
                      <a:lnTo>
                        <a:pt x="228" y="233"/>
                      </a:lnTo>
                      <a:lnTo>
                        <a:pt x="227" y="233"/>
                      </a:lnTo>
                      <a:lnTo>
                        <a:pt x="225" y="244"/>
                      </a:lnTo>
                      <a:lnTo>
                        <a:pt x="225" y="244"/>
                      </a:lnTo>
                      <a:lnTo>
                        <a:pt x="224" y="245"/>
                      </a:lnTo>
                      <a:lnTo>
                        <a:pt x="222" y="247"/>
                      </a:lnTo>
                      <a:lnTo>
                        <a:pt x="222" y="248"/>
                      </a:lnTo>
                      <a:lnTo>
                        <a:pt x="221" y="250"/>
                      </a:lnTo>
                      <a:lnTo>
                        <a:pt x="220" y="254"/>
                      </a:lnTo>
                      <a:lnTo>
                        <a:pt x="219" y="260"/>
                      </a:lnTo>
                      <a:lnTo>
                        <a:pt x="219" y="266"/>
                      </a:lnTo>
                      <a:lnTo>
                        <a:pt x="219" y="269"/>
                      </a:lnTo>
                      <a:lnTo>
                        <a:pt x="216" y="272"/>
                      </a:lnTo>
                      <a:lnTo>
                        <a:pt x="213" y="277"/>
                      </a:lnTo>
                      <a:lnTo>
                        <a:pt x="210" y="280"/>
                      </a:lnTo>
                      <a:lnTo>
                        <a:pt x="207" y="284"/>
                      </a:lnTo>
                      <a:lnTo>
                        <a:pt x="204" y="289"/>
                      </a:lnTo>
                      <a:lnTo>
                        <a:pt x="203" y="293"/>
                      </a:lnTo>
                      <a:lnTo>
                        <a:pt x="201" y="298"/>
                      </a:lnTo>
                      <a:lnTo>
                        <a:pt x="201" y="299"/>
                      </a:lnTo>
                      <a:lnTo>
                        <a:pt x="201" y="301"/>
                      </a:lnTo>
                      <a:lnTo>
                        <a:pt x="201" y="302"/>
                      </a:lnTo>
                      <a:lnTo>
                        <a:pt x="201" y="305"/>
                      </a:lnTo>
                      <a:lnTo>
                        <a:pt x="201" y="307"/>
                      </a:lnTo>
                      <a:lnTo>
                        <a:pt x="201" y="308"/>
                      </a:lnTo>
                      <a:lnTo>
                        <a:pt x="201" y="310"/>
                      </a:lnTo>
                      <a:lnTo>
                        <a:pt x="201" y="310"/>
                      </a:lnTo>
                      <a:lnTo>
                        <a:pt x="206" y="311"/>
                      </a:lnTo>
                      <a:lnTo>
                        <a:pt x="200" y="319"/>
                      </a:lnTo>
                      <a:lnTo>
                        <a:pt x="204" y="325"/>
                      </a:lnTo>
                      <a:lnTo>
                        <a:pt x="189" y="335"/>
                      </a:lnTo>
                      <a:lnTo>
                        <a:pt x="189" y="335"/>
                      </a:lnTo>
                      <a:lnTo>
                        <a:pt x="189" y="335"/>
                      </a:lnTo>
                      <a:lnTo>
                        <a:pt x="186" y="334"/>
                      </a:lnTo>
                      <a:lnTo>
                        <a:pt x="183" y="334"/>
                      </a:lnTo>
                      <a:lnTo>
                        <a:pt x="179" y="334"/>
                      </a:lnTo>
                      <a:lnTo>
                        <a:pt x="176" y="335"/>
                      </a:lnTo>
                      <a:lnTo>
                        <a:pt x="171" y="340"/>
                      </a:lnTo>
                      <a:lnTo>
                        <a:pt x="170" y="344"/>
                      </a:lnTo>
                      <a:lnTo>
                        <a:pt x="168" y="343"/>
                      </a:lnTo>
                      <a:lnTo>
                        <a:pt x="167" y="342"/>
                      </a:lnTo>
                      <a:lnTo>
                        <a:pt x="164" y="342"/>
                      </a:lnTo>
                      <a:lnTo>
                        <a:pt x="159" y="341"/>
                      </a:lnTo>
                      <a:lnTo>
                        <a:pt x="157" y="341"/>
                      </a:lnTo>
                      <a:lnTo>
                        <a:pt x="156" y="342"/>
                      </a:lnTo>
                      <a:lnTo>
                        <a:pt x="156" y="344"/>
                      </a:lnTo>
                      <a:lnTo>
                        <a:pt x="157" y="350"/>
                      </a:lnTo>
                      <a:lnTo>
                        <a:pt x="157" y="352"/>
                      </a:lnTo>
                      <a:lnTo>
                        <a:pt x="156" y="353"/>
                      </a:lnTo>
                      <a:lnTo>
                        <a:pt x="154" y="353"/>
                      </a:lnTo>
                      <a:lnTo>
                        <a:pt x="151" y="355"/>
                      </a:lnTo>
                      <a:lnTo>
                        <a:pt x="149" y="356"/>
                      </a:lnTo>
                      <a:lnTo>
                        <a:pt x="147" y="358"/>
                      </a:lnTo>
                      <a:lnTo>
                        <a:pt x="146" y="358"/>
                      </a:lnTo>
                      <a:lnTo>
                        <a:pt x="146" y="358"/>
                      </a:lnTo>
                      <a:lnTo>
                        <a:pt x="144" y="359"/>
                      </a:lnTo>
                      <a:lnTo>
                        <a:pt x="141" y="361"/>
                      </a:lnTo>
                      <a:lnTo>
                        <a:pt x="137" y="362"/>
                      </a:lnTo>
                      <a:lnTo>
                        <a:pt x="131" y="364"/>
                      </a:lnTo>
                      <a:lnTo>
                        <a:pt x="126" y="364"/>
                      </a:lnTo>
                      <a:lnTo>
                        <a:pt x="123" y="364"/>
                      </a:lnTo>
                      <a:lnTo>
                        <a:pt x="120" y="362"/>
                      </a:lnTo>
                      <a:lnTo>
                        <a:pt x="118" y="358"/>
                      </a:lnTo>
                      <a:lnTo>
                        <a:pt x="118" y="358"/>
                      </a:lnTo>
                      <a:lnTo>
                        <a:pt x="117" y="361"/>
                      </a:lnTo>
                      <a:lnTo>
                        <a:pt x="114" y="364"/>
                      </a:lnTo>
                      <a:lnTo>
                        <a:pt x="111" y="367"/>
                      </a:lnTo>
                      <a:lnTo>
                        <a:pt x="107" y="371"/>
                      </a:lnTo>
                      <a:lnTo>
                        <a:pt x="102" y="373"/>
                      </a:lnTo>
                      <a:lnTo>
                        <a:pt x="98" y="373"/>
                      </a:lnTo>
                      <a:lnTo>
                        <a:pt x="93" y="371"/>
                      </a:lnTo>
                      <a:lnTo>
                        <a:pt x="91" y="371"/>
                      </a:lnTo>
                      <a:lnTo>
                        <a:pt x="88" y="371"/>
                      </a:lnTo>
                      <a:lnTo>
                        <a:pt x="85" y="370"/>
                      </a:lnTo>
                      <a:lnTo>
                        <a:pt x="82" y="368"/>
                      </a:lnTo>
                      <a:lnTo>
                        <a:pt x="78" y="367"/>
                      </a:lnTo>
                      <a:lnTo>
                        <a:pt x="74" y="362"/>
                      </a:lnTo>
                      <a:lnTo>
                        <a:pt x="69" y="358"/>
                      </a:lnTo>
                      <a:lnTo>
                        <a:pt x="66" y="352"/>
                      </a:lnTo>
                      <a:lnTo>
                        <a:pt x="65" y="349"/>
                      </a:lnTo>
                      <a:lnTo>
                        <a:pt x="65" y="346"/>
                      </a:lnTo>
                      <a:lnTo>
                        <a:pt x="65" y="343"/>
                      </a:lnTo>
                      <a:lnTo>
                        <a:pt x="63" y="34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85" name="Freeform 77"/>
                <p:cNvSpPr>
                  <a:spLocks/>
                </p:cNvSpPr>
                <p:nvPr/>
              </p:nvSpPr>
              <p:spPr bwMode="auto">
                <a:xfrm>
                  <a:off x="6586538" y="2921000"/>
                  <a:ext cx="671512" cy="641350"/>
                </a:xfrm>
                <a:custGeom>
                  <a:avLst/>
                  <a:gdLst>
                    <a:gd name="T0" fmla="*/ 52 w 379"/>
                    <a:gd name="T1" fmla="*/ 340 h 374"/>
                    <a:gd name="T2" fmla="*/ 41 w 379"/>
                    <a:gd name="T3" fmla="*/ 335 h 374"/>
                    <a:gd name="T4" fmla="*/ 18 w 379"/>
                    <a:gd name="T5" fmla="*/ 302 h 374"/>
                    <a:gd name="T6" fmla="*/ 3 w 379"/>
                    <a:gd name="T7" fmla="*/ 280 h 374"/>
                    <a:gd name="T8" fmla="*/ 2 w 379"/>
                    <a:gd name="T9" fmla="*/ 259 h 374"/>
                    <a:gd name="T10" fmla="*/ 0 w 379"/>
                    <a:gd name="T11" fmla="*/ 253 h 374"/>
                    <a:gd name="T12" fmla="*/ 15 w 379"/>
                    <a:gd name="T13" fmla="*/ 251 h 374"/>
                    <a:gd name="T14" fmla="*/ 27 w 379"/>
                    <a:gd name="T15" fmla="*/ 215 h 374"/>
                    <a:gd name="T16" fmla="*/ 31 w 379"/>
                    <a:gd name="T17" fmla="*/ 206 h 374"/>
                    <a:gd name="T18" fmla="*/ 33 w 379"/>
                    <a:gd name="T19" fmla="*/ 190 h 374"/>
                    <a:gd name="T20" fmla="*/ 45 w 379"/>
                    <a:gd name="T21" fmla="*/ 190 h 374"/>
                    <a:gd name="T22" fmla="*/ 57 w 379"/>
                    <a:gd name="T23" fmla="*/ 190 h 374"/>
                    <a:gd name="T24" fmla="*/ 78 w 379"/>
                    <a:gd name="T25" fmla="*/ 142 h 374"/>
                    <a:gd name="T26" fmla="*/ 91 w 379"/>
                    <a:gd name="T27" fmla="*/ 142 h 374"/>
                    <a:gd name="T28" fmla="*/ 99 w 379"/>
                    <a:gd name="T29" fmla="*/ 131 h 374"/>
                    <a:gd name="T30" fmla="*/ 113 w 379"/>
                    <a:gd name="T31" fmla="*/ 116 h 374"/>
                    <a:gd name="T32" fmla="*/ 120 w 379"/>
                    <a:gd name="T33" fmla="*/ 92 h 374"/>
                    <a:gd name="T34" fmla="*/ 121 w 379"/>
                    <a:gd name="T35" fmla="*/ 76 h 374"/>
                    <a:gd name="T36" fmla="*/ 126 w 379"/>
                    <a:gd name="T37" fmla="*/ 44 h 374"/>
                    <a:gd name="T38" fmla="*/ 124 w 379"/>
                    <a:gd name="T39" fmla="*/ 8 h 374"/>
                    <a:gd name="T40" fmla="*/ 227 w 379"/>
                    <a:gd name="T41" fmla="*/ 79 h 374"/>
                    <a:gd name="T42" fmla="*/ 267 w 379"/>
                    <a:gd name="T43" fmla="*/ 104 h 374"/>
                    <a:gd name="T44" fmla="*/ 286 w 379"/>
                    <a:gd name="T45" fmla="*/ 83 h 374"/>
                    <a:gd name="T46" fmla="*/ 309 w 379"/>
                    <a:gd name="T47" fmla="*/ 85 h 374"/>
                    <a:gd name="T48" fmla="*/ 322 w 379"/>
                    <a:gd name="T49" fmla="*/ 68 h 374"/>
                    <a:gd name="T50" fmla="*/ 349 w 379"/>
                    <a:gd name="T51" fmla="*/ 70 h 374"/>
                    <a:gd name="T52" fmla="*/ 359 w 379"/>
                    <a:gd name="T53" fmla="*/ 70 h 374"/>
                    <a:gd name="T54" fmla="*/ 366 w 379"/>
                    <a:gd name="T55" fmla="*/ 79 h 374"/>
                    <a:gd name="T56" fmla="*/ 375 w 379"/>
                    <a:gd name="T57" fmla="*/ 101 h 374"/>
                    <a:gd name="T58" fmla="*/ 371 w 379"/>
                    <a:gd name="T59" fmla="*/ 112 h 374"/>
                    <a:gd name="T60" fmla="*/ 344 w 379"/>
                    <a:gd name="T61" fmla="*/ 103 h 374"/>
                    <a:gd name="T62" fmla="*/ 324 w 379"/>
                    <a:gd name="T63" fmla="*/ 94 h 374"/>
                    <a:gd name="T64" fmla="*/ 315 w 379"/>
                    <a:gd name="T65" fmla="*/ 137 h 374"/>
                    <a:gd name="T66" fmla="*/ 300 w 379"/>
                    <a:gd name="T67" fmla="*/ 154 h 374"/>
                    <a:gd name="T68" fmla="*/ 293 w 379"/>
                    <a:gd name="T69" fmla="*/ 172 h 374"/>
                    <a:gd name="T70" fmla="*/ 284 w 379"/>
                    <a:gd name="T71" fmla="*/ 166 h 374"/>
                    <a:gd name="T72" fmla="*/ 276 w 379"/>
                    <a:gd name="T73" fmla="*/ 184 h 374"/>
                    <a:gd name="T74" fmla="*/ 273 w 379"/>
                    <a:gd name="T75" fmla="*/ 193 h 374"/>
                    <a:gd name="T76" fmla="*/ 270 w 379"/>
                    <a:gd name="T77" fmla="*/ 205 h 374"/>
                    <a:gd name="T78" fmla="*/ 246 w 379"/>
                    <a:gd name="T79" fmla="*/ 206 h 374"/>
                    <a:gd name="T80" fmla="*/ 231 w 379"/>
                    <a:gd name="T81" fmla="*/ 206 h 374"/>
                    <a:gd name="T82" fmla="*/ 231 w 379"/>
                    <a:gd name="T83" fmla="*/ 226 h 374"/>
                    <a:gd name="T84" fmla="*/ 225 w 379"/>
                    <a:gd name="T85" fmla="*/ 244 h 374"/>
                    <a:gd name="T86" fmla="*/ 221 w 379"/>
                    <a:gd name="T87" fmla="*/ 250 h 374"/>
                    <a:gd name="T88" fmla="*/ 216 w 379"/>
                    <a:gd name="T89" fmla="*/ 272 h 374"/>
                    <a:gd name="T90" fmla="*/ 201 w 379"/>
                    <a:gd name="T91" fmla="*/ 298 h 374"/>
                    <a:gd name="T92" fmla="*/ 201 w 379"/>
                    <a:gd name="T93" fmla="*/ 307 h 374"/>
                    <a:gd name="T94" fmla="*/ 204 w 379"/>
                    <a:gd name="T95" fmla="*/ 325 h 374"/>
                    <a:gd name="T96" fmla="*/ 183 w 379"/>
                    <a:gd name="T97" fmla="*/ 334 h 374"/>
                    <a:gd name="T98" fmla="*/ 168 w 379"/>
                    <a:gd name="T99" fmla="*/ 343 h 374"/>
                    <a:gd name="T100" fmla="*/ 156 w 379"/>
                    <a:gd name="T101" fmla="*/ 344 h 374"/>
                    <a:gd name="T102" fmla="*/ 151 w 379"/>
                    <a:gd name="T103" fmla="*/ 355 h 374"/>
                    <a:gd name="T104" fmla="*/ 144 w 379"/>
                    <a:gd name="T105" fmla="*/ 359 h 374"/>
                    <a:gd name="T106" fmla="*/ 120 w 379"/>
                    <a:gd name="T107" fmla="*/ 362 h 374"/>
                    <a:gd name="T108" fmla="*/ 111 w 379"/>
                    <a:gd name="T109" fmla="*/ 367 h 374"/>
                    <a:gd name="T110" fmla="*/ 91 w 379"/>
                    <a:gd name="T111" fmla="*/ 371 h 374"/>
                    <a:gd name="T112" fmla="*/ 69 w 379"/>
                    <a:gd name="T113" fmla="*/ 358 h 374"/>
                    <a:gd name="T114" fmla="*/ 63 w 379"/>
                    <a:gd name="T115" fmla="*/ 342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79" h="374">
                      <a:moveTo>
                        <a:pt x="63" y="342"/>
                      </a:moveTo>
                      <a:lnTo>
                        <a:pt x="54" y="342"/>
                      </a:lnTo>
                      <a:lnTo>
                        <a:pt x="54" y="342"/>
                      </a:lnTo>
                      <a:lnTo>
                        <a:pt x="54" y="342"/>
                      </a:lnTo>
                      <a:lnTo>
                        <a:pt x="54" y="341"/>
                      </a:lnTo>
                      <a:lnTo>
                        <a:pt x="52" y="340"/>
                      </a:lnTo>
                      <a:lnTo>
                        <a:pt x="52" y="338"/>
                      </a:lnTo>
                      <a:lnTo>
                        <a:pt x="51" y="337"/>
                      </a:lnTo>
                      <a:lnTo>
                        <a:pt x="48" y="337"/>
                      </a:lnTo>
                      <a:lnTo>
                        <a:pt x="45" y="335"/>
                      </a:lnTo>
                      <a:lnTo>
                        <a:pt x="41" y="335"/>
                      </a:lnTo>
                      <a:lnTo>
                        <a:pt x="41" y="335"/>
                      </a:lnTo>
                      <a:lnTo>
                        <a:pt x="41" y="334"/>
                      </a:lnTo>
                      <a:lnTo>
                        <a:pt x="38" y="329"/>
                      </a:lnTo>
                      <a:lnTo>
                        <a:pt x="33" y="325"/>
                      </a:lnTo>
                      <a:lnTo>
                        <a:pt x="30" y="317"/>
                      </a:lnTo>
                      <a:lnTo>
                        <a:pt x="24" y="310"/>
                      </a:lnTo>
                      <a:lnTo>
                        <a:pt x="18" y="302"/>
                      </a:lnTo>
                      <a:lnTo>
                        <a:pt x="11" y="295"/>
                      </a:lnTo>
                      <a:lnTo>
                        <a:pt x="3" y="286"/>
                      </a:lnTo>
                      <a:lnTo>
                        <a:pt x="3" y="286"/>
                      </a:lnTo>
                      <a:lnTo>
                        <a:pt x="3" y="286"/>
                      </a:lnTo>
                      <a:lnTo>
                        <a:pt x="3" y="283"/>
                      </a:lnTo>
                      <a:lnTo>
                        <a:pt x="3" y="280"/>
                      </a:lnTo>
                      <a:lnTo>
                        <a:pt x="5" y="277"/>
                      </a:lnTo>
                      <a:lnTo>
                        <a:pt x="5" y="274"/>
                      </a:lnTo>
                      <a:lnTo>
                        <a:pt x="5" y="269"/>
                      </a:lnTo>
                      <a:lnTo>
                        <a:pt x="3" y="263"/>
                      </a:lnTo>
                      <a:lnTo>
                        <a:pt x="2" y="259"/>
                      </a:lnTo>
                      <a:lnTo>
                        <a:pt x="2" y="259"/>
                      </a:lnTo>
                      <a:lnTo>
                        <a:pt x="0" y="256"/>
                      </a:lnTo>
                      <a:lnTo>
                        <a:pt x="0" y="253"/>
                      </a:lnTo>
                      <a:lnTo>
                        <a:pt x="0" y="251"/>
                      </a:lnTo>
                      <a:lnTo>
                        <a:pt x="0" y="251"/>
                      </a:lnTo>
                      <a:lnTo>
                        <a:pt x="0" y="251"/>
                      </a:lnTo>
                      <a:lnTo>
                        <a:pt x="0" y="253"/>
                      </a:lnTo>
                      <a:lnTo>
                        <a:pt x="0" y="253"/>
                      </a:lnTo>
                      <a:lnTo>
                        <a:pt x="2" y="253"/>
                      </a:lnTo>
                      <a:lnTo>
                        <a:pt x="2" y="253"/>
                      </a:lnTo>
                      <a:lnTo>
                        <a:pt x="5" y="256"/>
                      </a:lnTo>
                      <a:lnTo>
                        <a:pt x="11" y="254"/>
                      </a:lnTo>
                      <a:lnTo>
                        <a:pt x="15" y="251"/>
                      </a:lnTo>
                      <a:lnTo>
                        <a:pt x="19" y="248"/>
                      </a:lnTo>
                      <a:lnTo>
                        <a:pt x="24" y="244"/>
                      </a:lnTo>
                      <a:lnTo>
                        <a:pt x="27" y="238"/>
                      </a:lnTo>
                      <a:lnTo>
                        <a:pt x="28" y="235"/>
                      </a:lnTo>
                      <a:lnTo>
                        <a:pt x="30" y="233"/>
                      </a:lnTo>
                      <a:lnTo>
                        <a:pt x="27" y="215"/>
                      </a:lnTo>
                      <a:lnTo>
                        <a:pt x="27" y="215"/>
                      </a:lnTo>
                      <a:lnTo>
                        <a:pt x="27" y="215"/>
                      </a:lnTo>
                      <a:lnTo>
                        <a:pt x="28" y="214"/>
                      </a:lnTo>
                      <a:lnTo>
                        <a:pt x="28" y="212"/>
                      </a:lnTo>
                      <a:lnTo>
                        <a:pt x="30" y="209"/>
                      </a:lnTo>
                      <a:lnTo>
                        <a:pt x="31" y="206"/>
                      </a:lnTo>
                      <a:lnTo>
                        <a:pt x="32" y="205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33" y="194"/>
                      </a:lnTo>
                      <a:lnTo>
                        <a:pt x="33" y="190"/>
                      </a:lnTo>
                      <a:lnTo>
                        <a:pt x="36" y="187"/>
                      </a:lnTo>
                      <a:lnTo>
                        <a:pt x="38" y="187"/>
                      </a:lnTo>
                      <a:lnTo>
                        <a:pt x="41" y="187"/>
                      </a:lnTo>
                      <a:lnTo>
                        <a:pt x="42" y="187"/>
                      </a:lnTo>
                      <a:lnTo>
                        <a:pt x="44" y="188"/>
                      </a:lnTo>
                      <a:lnTo>
                        <a:pt x="45" y="190"/>
                      </a:lnTo>
                      <a:lnTo>
                        <a:pt x="45" y="190"/>
                      </a:lnTo>
                      <a:lnTo>
                        <a:pt x="48" y="197"/>
                      </a:lnTo>
                      <a:lnTo>
                        <a:pt x="51" y="199"/>
                      </a:lnTo>
                      <a:lnTo>
                        <a:pt x="52" y="197"/>
                      </a:lnTo>
                      <a:lnTo>
                        <a:pt x="55" y="194"/>
                      </a:lnTo>
                      <a:lnTo>
                        <a:pt x="57" y="190"/>
                      </a:lnTo>
                      <a:lnTo>
                        <a:pt x="57" y="187"/>
                      </a:lnTo>
                      <a:lnTo>
                        <a:pt x="57" y="184"/>
                      </a:lnTo>
                      <a:lnTo>
                        <a:pt x="58" y="184"/>
                      </a:lnTo>
                      <a:lnTo>
                        <a:pt x="60" y="160"/>
                      </a:lnTo>
                      <a:lnTo>
                        <a:pt x="78" y="142"/>
                      </a:lnTo>
                      <a:lnTo>
                        <a:pt x="78" y="142"/>
                      </a:lnTo>
                      <a:lnTo>
                        <a:pt x="78" y="143"/>
                      </a:lnTo>
                      <a:lnTo>
                        <a:pt x="80" y="145"/>
                      </a:lnTo>
                      <a:lnTo>
                        <a:pt x="82" y="145"/>
                      </a:lnTo>
                      <a:lnTo>
                        <a:pt x="85" y="143"/>
                      </a:lnTo>
                      <a:lnTo>
                        <a:pt x="88" y="143"/>
                      </a:lnTo>
                      <a:lnTo>
                        <a:pt x="91" y="142"/>
                      </a:lnTo>
                      <a:lnTo>
                        <a:pt x="93" y="140"/>
                      </a:lnTo>
                      <a:lnTo>
                        <a:pt x="93" y="139"/>
                      </a:lnTo>
                      <a:lnTo>
                        <a:pt x="93" y="139"/>
                      </a:lnTo>
                      <a:lnTo>
                        <a:pt x="94" y="139"/>
                      </a:lnTo>
                      <a:lnTo>
                        <a:pt x="95" y="136"/>
                      </a:lnTo>
                      <a:lnTo>
                        <a:pt x="99" y="131"/>
                      </a:lnTo>
                      <a:lnTo>
                        <a:pt x="102" y="127"/>
                      </a:lnTo>
                      <a:lnTo>
                        <a:pt x="105" y="124"/>
                      </a:lnTo>
                      <a:lnTo>
                        <a:pt x="110" y="121"/>
                      </a:lnTo>
                      <a:lnTo>
                        <a:pt x="111" y="118"/>
                      </a:lnTo>
                      <a:lnTo>
                        <a:pt x="113" y="116"/>
                      </a:lnTo>
                      <a:lnTo>
                        <a:pt x="113" y="116"/>
                      </a:lnTo>
                      <a:lnTo>
                        <a:pt x="117" y="110"/>
                      </a:lnTo>
                      <a:lnTo>
                        <a:pt x="120" y="106"/>
                      </a:lnTo>
                      <a:lnTo>
                        <a:pt x="121" y="101"/>
                      </a:lnTo>
                      <a:lnTo>
                        <a:pt x="121" y="97"/>
                      </a:lnTo>
                      <a:lnTo>
                        <a:pt x="121" y="94"/>
                      </a:lnTo>
                      <a:lnTo>
                        <a:pt x="120" y="92"/>
                      </a:lnTo>
                      <a:lnTo>
                        <a:pt x="120" y="91"/>
                      </a:lnTo>
                      <a:lnTo>
                        <a:pt x="120" y="89"/>
                      </a:lnTo>
                      <a:lnTo>
                        <a:pt x="120" y="89"/>
                      </a:lnTo>
                      <a:lnTo>
                        <a:pt x="120" y="88"/>
                      </a:lnTo>
                      <a:lnTo>
                        <a:pt x="120" y="82"/>
                      </a:lnTo>
                      <a:lnTo>
                        <a:pt x="121" y="76"/>
                      </a:lnTo>
                      <a:lnTo>
                        <a:pt x="121" y="67"/>
                      </a:lnTo>
                      <a:lnTo>
                        <a:pt x="123" y="59"/>
                      </a:lnTo>
                      <a:lnTo>
                        <a:pt x="124" y="52"/>
                      </a:lnTo>
                      <a:lnTo>
                        <a:pt x="124" y="47"/>
                      </a:lnTo>
                      <a:lnTo>
                        <a:pt x="126" y="44"/>
                      </a:lnTo>
                      <a:lnTo>
                        <a:pt x="126" y="44"/>
                      </a:lnTo>
                      <a:lnTo>
                        <a:pt x="128" y="40"/>
                      </a:lnTo>
                      <a:lnTo>
                        <a:pt x="128" y="34"/>
                      </a:lnTo>
                      <a:lnTo>
                        <a:pt x="128" y="28"/>
                      </a:lnTo>
                      <a:lnTo>
                        <a:pt x="126" y="20"/>
                      </a:lnTo>
                      <a:lnTo>
                        <a:pt x="126" y="13"/>
                      </a:lnTo>
                      <a:lnTo>
                        <a:pt x="124" y="8"/>
                      </a:lnTo>
                      <a:lnTo>
                        <a:pt x="123" y="4"/>
                      </a:lnTo>
                      <a:lnTo>
                        <a:pt x="121" y="2"/>
                      </a:lnTo>
                      <a:lnTo>
                        <a:pt x="131" y="0"/>
                      </a:lnTo>
                      <a:lnTo>
                        <a:pt x="147" y="94"/>
                      </a:lnTo>
                      <a:lnTo>
                        <a:pt x="227" y="79"/>
                      </a:lnTo>
                      <a:lnTo>
                        <a:pt x="227" y="79"/>
                      </a:lnTo>
                      <a:lnTo>
                        <a:pt x="236" y="130"/>
                      </a:lnTo>
                      <a:lnTo>
                        <a:pt x="266" y="103"/>
                      </a:lnTo>
                      <a:lnTo>
                        <a:pt x="266" y="103"/>
                      </a:lnTo>
                      <a:lnTo>
                        <a:pt x="266" y="103"/>
                      </a:lnTo>
                      <a:lnTo>
                        <a:pt x="266" y="104"/>
                      </a:lnTo>
                      <a:lnTo>
                        <a:pt x="267" y="104"/>
                      </a:lnTo>
                      <a:lnTo>
                        <a:pt x="269" y="104"/>
                      </a:lnTo>
                      <a:lnTo>
                        <a:pt x="272" y="103"/>
                      </a:lnTo>
                      <a:lnTo>
                        <a:pt x="276" y="98"/>
                      </a:lnTo>
                      <a:lnTo>
                        <a:pt x="281" y="93"/>
                      </a:lnTo>
                      <a:lnTo>
                        <a:pt x="286" y="83"/>
                      </a:lnTo>
                      <a:lnTo>
                        <a:pt x="286" y="83"/>
                      </a:lnTo>
                      <a:lnTo>
                        <a:pt x="287" y="83"/>
                      </a:lnTo>
                      <a:lnTo>
                        <a:pt x="290" y="85"/>
                      </a:lnTo>
                      <a:lnTo>
                        <a:pt x="294" y="86"/>
                      </a:lnTo>
                      <a:lnTo>
                        <a:pt x="299" y="86"/>
                      </a:lnTo>
                      <a:lnTo>
                        <a:pt x="303" y="86"/>
                      </a:lnTo>
                      <a:lnTo>
                        <a:pt x="309" y="85"/>
                      </a:lnTo>
                      <a:lnTo>
                        <a:pt x="314" y="80"/>
                      </a:lnTo>
                      <a:lnTo>
                        <a:pt x="317" y="74"/>
                      </a:lnTo>
                      <a:lnTo>
                        <a:pt x="317" y="74"/>
                      </a:lnTo>
                      <a:lnTo>
                        <a:pt x="319" y="73"/>
                      </a:lnTo>
                      <a:lnTo>
                        <a:pt x="319" y="71"/>
                      </a:lnTo>
                      <a:lnTo>
                        <a:pt x="322" y="68"/>
                      </a:lnTo>
                      <a:lnTo>
                        <a:pt x="324" y="67"/>
                      </a:lnTo>
                      <a:lnTo>
                        <a:pt x="329" y="65"/>
                      </a:lnTo>
                      <a:lnTo>
                        <a:pt x="333" y="65"/>
                      </a:lnTo>
                      <a:lnTo>
                        <a:pt x="341" y="67"/>
                      </a:lnTo>
                      <a:lnTo>
                        <a:pt x="349" y="70"/>
                      </a:lnTo>
                      <a:lnTo>
                        <a:pt x="349" y="70"/>
                      </a:lnTo>
                      <a:lnTo>
                        <a:pt x="350" y="70"/>
                      </a:lnTo>
                      <a:lnTo>
                        <a:pt x="352" y="70"/>
                      </a:lnTo>
                      <a:lnTo>
                        <a:pt x="353" y="70"/>
                      </a:lnTo>
                      <a:lnTo>
                        <a:pt x="355" y="70"/>
                      </a:lnTo>
                      <a:lnTo>
                        <a:pt x="357" y="70"/>
                      </a:lnTo>
                      <a:lnTo>
                        <a:pt x="359" y="70"/>
                      </a:lnTo>
                      <a:lnTo>
                        <a:pt x="360" y="70"/>
                      </a:lnTo>
                      <a:lnTo>
                        <a:pt x="360" y="70"/>
                      </a:lnTo>
                      <a:lnTo>
                        <a:pt x="362" y="76"/>
                      </a:lnTo>
                      <a:lnTo>
                        <a:pt x="362" y="76"/>
                      </a:lnTo>
                      <a:lnTo>
                        <a:pt x="363" y="77"/>
                      </a:lnTo>
                      <a:lnTo>
                        <a:pt x="366" y="79"/>
                      </a:lnTo>
                      <a:lnTo>
                        <a:pt x="369" y="82"/>
                      </a:lnTo>
                      <a:lnTo>
                        <a:pt x="374" y="85"/>
                      </a:lnTo>
                      <a:lnTo>
                        <a:pt x="377" y="89"/>
                      </a:lnTo>
                      <a:lnTo>
                        <a:pt x="378" y="93"/>
                      </a:lnTo>
                      <a:lnTo>
                        <a:pt x="378" y="97"/>
                      </a:lnTo>
                      <a:lnTo>
                        <a:pt x="375" y="101"/>
                      </a:lnTo>
                      <a:lnTo>
                        <a:pt x="375" y="101"/>
                      </a:lnTo>
                      <a:lnTo>
                        <a:pt x="375" y="103"/>
                      </a:lnTo>
                      <a:lnTo>
                        <a:pt x="375" y="106"/>
                      </a:lnTo>
                      <a:lnTo>
                        <a:pt x="375" y="109"/>
                      </a:lnTo>
                      <a:lnTo>
                        <a:pt x="374" y="110"/>
                      </a:lnTo>
                      <a:lnTo>
                        <a:pt x="371" y="112"/>
                      </a:lnTo>
                      <a:lnTo>
                        <a:pt x="366" y="113"/>
                      </a:lnTo>
                      <a:lnTo>
                        <a:pt x="359" y="110"/>
                      </a:lnTo>
                      <a:lnTo>
                        <a:pt x="347" y="106"/>
                      </a:lnTo>
                      <a:lnTo>
                        <a:pt x="347" y="106"/>
                      </a:lnTo>
                      <a:lnTo>
                        <a:pt x="346" y="104"/>
                      </a:lnTo>
                      <a:lnTo>
                        <a:pt x="344" y="103"/>
                      </a:lnTo>
                      <a:lnTo>
                        <a:pt x="339" y="101"/>
                      </a:lnTo>
                      <a:lnTo>
                        <a:pt x="335" y="100"/>
                      </a:lnTo>
                      <a:lnTo>
                        <a:pt x="332" y="97"/>
                      </a:lnTo>
                      <a:lnTo>
                        <a:pt x="327" y="95"/>
                      </a:lnTo>
                      <a:lnTo>
                        <a:pt x="324" y="94"/>
                      </a:lnTo>
                      <a:lnTo>
                        <a:pt x="324" y="94"/>
                      </a:lnTo>
                      <a:lnTo>
                        <a:pt x="322" y="124"/>
                      </a:lnTo>
                      <a:lnTo>
                        <a:pt x="317" y="127"/>
                      </a:lnTo>
                      <a:lnTo>
                        <a:pt x="317" y="127"/>
                      </a:lnTo>
                      <a:lnTo>
                        <a:pt x="317" y="128"/>
                      </a:lnTo>
                      <a:lnTo>
                        <a:pt x="316" y="133"/>
                      </a:lnTo>
                      <a:lnTo>
                        <a:pt x="315" y="137"/>
                      </a:lnTo>
                      <a:lnTo>
                        <a:pt x="312" y="143"/>
                      </a:lnTo>
                      <a:lnTo>
                        <a:pt x="309" y="149"/>
                      </a:lnTo>
                      <a:lnTo>
                        <a:pt x="306" y="152"/>
                      </a:lnTo>
                      <a:lnTo>
                        <a:pt x="303" y="155"/>
                      </a:lnTo>
                      <a:lnTo>
                        <a:pt x="300" y="154"/>
                      </a:lnTo>
                      <a:lnTo>
                        <a:pt x="300" y="154"/>
                      </a:lnTo>
                      <a:lnTo>
                        <a:pt x="300" y="155"/>
                      </a:lnTo>
                      <a:lnTo>
                        <a:pt x="300" y="157"/>
                      </a:lnTo>
                      <a:lnTo>
                        <a:pt x="299" y="160"/>
                      </a:lnTo>
                      <a:lnTo>
                        <a:pt x="297" y="164"/>
                      </a:lnTo>
                      <a:lnTo>
                        <a:pt x="296" y="169"/>
                      </a:lnTo>
                      <a:lnTo>
                        <a:pt x="293" y="172"/>
                      </a:lnTo>
                      <a:lnTo>
                        <a:pt x="291" y="172"/>
                      </a:lnTo>
                      <a:lnTo>
                        <a:pt x="288" y="169"/>
                      </a:lnTo>
                      <a:lnTo>
                        <a:pt x="288" y="169"/>
                      </a:lnTo>
                      <a:lnTo>
                        <a:pt x="287" y="169"/>
                      </a:lnTo>
                      <a:lnTo>
                        <a:pt x="286" y="167"/>
                      </a:lnTo>
                      <a:lnTo>
                        <a:pt x="284" y="166"/>
                      </a:lnTo>
                      <a:lnTo>
                        <a:pt x="282" y="166"/>
                      </a:lnTo>
                      <a:lnTo>
                        <a:pt x="281" y="167"/>
                      </a:lnTo>
                      <a:lnTo>
                        <a:pt x="278" y="169"/>
                      </a:lnTo>
                      <a:lnTo>
                        <a:pt x="276" y="175"/>
                      </a:lnTo>
                      <a:lnTo>
                        <a:pt x="276" y="184"/>
                      </a:lnTo>
                      <a:lnTo>
                        <a:pt x="276" y="184"/>
                      </a:lnTo>
                      <a:lnTo>
                        <a:pt x="276" y="185"/>
                      </a:lnTo>
                      <a:lnTo>
                        <a:pt x="276" y="186"/>
                      </a:lnTo>
                      <a:lnTo>
                        <a:pt x="275" y="188"/>
                      </a:lnTo>
                      <a:lnTo>
                        <a:pt x="275" y="190"/>
                      </a:lnTo>
                      <a:lnTo>
                        <a:pt x="273" y="191"/>
                      </a:lnTo>
                      <a:lnTo>
                        <a:pt x="273" y="193"/>
                      </a:lnTo>
                      <a:lnTo>
                        <a:pt x="273" y="194"/>
                      </a:lnTo>
                      <a:lnTo>
                        <a:pt x="273" y="194"/>
                      </a:lnTo>
                      <a:lnTo>
                        <a:pt x="273" y="194"/>
                      </a:lnTo>
                      <a:lnTo>
                        <a:pt x="273" y="196"/>
                      </a:lnTo>
                      <a:lnTo>
                        <a:pt x="272" y="199"/>
                      </a:lnTo>
                      <a:lnTo>
                        <a:pt x="270" y="205"/>
                      </a:lnTo>
                      <a:lnTo>
                        <a:pt x="269" y="209"/>
                      </a:lnTo>
                      <a:lnTo>
                        <a:pt x="264" y="212"/>
                      </a:lnTo>
                      <a:lnTo>
                        <a:pt x="260" y="214"/>
                      </a:lnTo>
                      <a:lnTo>
                        <a:pt x="254" y="212"/>
                      </a:lnTo>
                      <a:lnTo>
                        <a:pt x="246" y="206"/>
                      </a:lnTo>
                      <a:lnTo>
                        <a:pt x="246" y="206"/>
                      </a:lnTo>
                      <a:lnTo>
                        <a:pt x="245" y="205"/>
                      </a:lnTo>
                      <a:lnTo>
                        <a:pt x="242" y="203"/>
                      </a:lnTo>
                      <a:lnTo>
                        <a:pt x="239" y="202"/>
                      </a:lnTo>
                      <a:lnTo>
                        <a:pt x="236" y="202"/>
                      </a:lnTo>
                      <a:lnTo>
                        <a:pt x="233" y="203"/>
                      </a:lnTo>
                      <a:lnTo>
                        <a:pt x="231" y="206"/>
                      </a:lnTo>
                      <a:lnTo>
                        <a:pt x="231" y="212"/>
                      </a:lnTo>
                      <a:lnTo>
                        <a:pt x="233" y="220"/>
                      </a:lnTo>
                      <a:lnTo>
                        <a:pt x="233" y="220"/>
                      </a:lnTo>
                      <a:lnTo>
                        <a:pt x="233" y="221"/>
                      </a:lnTo>
                      <a:lnTo>
                        <a:pt x="233" y="224"/>
                      </a:lnTo>
                      <a:lnTo>
                        <a:pt x="231" y="226"/>
                      </a:lnTo>
                      <a:lnTo>
                        <a:pt x="230" y="227"/>
                      </a:lnTo>
                      <a:lnTo>
                        <a:pt x="230" y="230"/>
                      </a:lnTo>
                      <a:lnTo>
                        <a:pt x="228" y="232"/>
                      </a:lnTo>
                      <a:lnTo>
                        <a:pt x="228" y="233"/>
                      </a:lnTo>
                      <a:lnTo>
                        <a:pt x="227" y="233"/>
                      </a:lnTo>
                      <a:lnTo>
                        <a:pt x="225" y="244"/>
                      </a:lnTo>
                      <a:lnTo>
                        <a:pt x="225" y="244"/>
                      </a:lnTo>
                      <a:lnTo>
                        <a:pt x="225" y="244"/>
                      </a:lnTo>
                      <a:lnTo>
                        <a:pt x="224" y="245"/>
                      </a:lnTo>
                      <a:lnTo>
                        <a:pt x="222" y="247"/>
                      </a:lnTo>
                      <a:lnTo>
                        <a:pt x="222" y="248"/>
                      </a:lnTo>
                      <a:lnTo>
                        <a:pt x="221" y="250"/>
                      </a:lnTo>
                      <a:lnTo>
                        <a:pt x="220" y="254"/>
                      </a:lnTo>
                      <a:lnTo>
                        <a:pt x="219" y="260"/>
                      </a:lnTo>
                      <a:lnTo>
                        <a:pt x="219" y="266"/>
                      </a:lnTo>
                      <a:lnTo>
                        <a:pt x="219" y="266"/>
                      </a:lnTo>
                      <a:lnTo>
                        <a:pt x="219" y="269"/>
                      </a:lnTo>
                      <a:lnTo>
                        <a:pt x="216" y="272"/>
                      </a:lnTo>
                      <a:lnTo>
                        <a:pt x="213" y="277"/>
                      </a:lnTo>
                      <a:lnTo>
                        <a:pt x="210" y="280"/>
                      </a:lnTo>
                      <a:lnTo>
                        <a:pt x="207" y="284"/>
                      </a:lnTo>
                      <a:lnTo>
                        <a:pt x="204" y="289"/>
                      </a:lnTo>
                      <a:lnTo>
                        <a:pt x="203" y="293"/>
                      </a:lnTo>
                      <a:lnTo>
                        <a:pt x="201" y="298"/>
                      </a:lnTo>
                      <a:lnTo>
                        <a:pt x="201" y="298"/>
                      </a:lnTo>
                      <a:lnTo>
                        <a:pt x="201" y="299"/>
                      </a:lnTo>
                      <a:lnTo>
                        <a:pt x="201" y="301"/>
                      </a:lnTo>
                      <a:lnTo>
                        <a:pt x="201" y="302"/>
                      </a:lnTo>
                      <a:lnTo>
                        <a:pt x="201" y="305"/>
                      </a:lnTo>
                      <a:lnTo>
                        <a:pt x="201" y="307"/>
                      </a:lnTo>
                      <a:lnTo>
                        <a:pt x="201" y="308"/>
                      </a:lnTo>
                      <a:lnTo>
                        <a:pt x="201" y="310"/>
                      </a:lnTo>
                      <a:lnTo>
                        <a:pt x="201" y="310"/>
                      </a:lnTo>
                      <a:lnTo>
                        <a:pt x="206" y="311"/>
                      </a:lnTo>
                      <a:lnTo>
                        <a:pt x="200" y="319"/>
                      </a:lnTo>
                      <a:lnTo>
                        <a:pt x="204" y="325"/>
                      </a:lnTo>
                      <a:lnTo>
                        <a:pt x="189" y="335"/>
                      </a:lnTo>
                      <a:lnTo>
                        <a:pt x="189" y="335"/>
                      </a:lnTo>
                      <a:lnTo>
                        <a:pt x="189" y="335"/>
                      </a:lnTo>
                      <a:lnTo>
                        <a:pt x="189" y="335"/>
                      </a:lnTo>
                      <a:lnTo>
                        <a:pt x="186" y="334"/>
                      </a:lnTo>
                      <a:lnTo>
                        <a:pt x="183" y="334"/>
                      </a:lnTo>
                      <a:lnTo>
                        <a:pt x="179" y="334"/>
                      </a:lnTo>
                      <a:lnTo>
                        <a:pt x="176" y="335"/>
                      </a:lnTo>
                      <a:lnTo>
                        <a:pt x="171" y="340"/>
                      </a:lnTo>
                      <a:lnTo>
                        <a:pt x="170" y="344"/>
                      </a:lnTo>
                      <a:lnTo>
                        <a:pt x="170" y="344"/>
                      </a:lnTo>
                      <a:lnTo>
                        <a:pt x="168" y="343"/>
                      </a:lnTo>
                      <a:lnTo>
                        <a:pt x="167" y="342"/>
                      </a:lnTo>
                      <a:lnTo>
                        <a:pt x="164" y="342"/>
                      </a:lnTo>
                      <a:lnTo>
                        <a:pt x="159" y="341"/>
                      </a:lnTo>
                      <a:lnTo>
                        <a:pt x="157" y="341"/>
                      </a:lnTo>
                      <a:lnTo>
                        <a:pt x="156" y="342"/>
                      </a:lnTo>
                      <a:lnTo>
                        <a:pt x="156" y="344"/>
                      </a:lnTo>
                      <a:lnTo>
                        <a:pt x="157" y="350"/>
                      </a:lnTo>
                      <a:lnTo>
                        <a:pt x="157" y="350"/>
                      </a:lnTo>
                      <a:lnTo>
                        <a:pt x="157" y="352"/>
                      </a:lnTo>
                      <a:lnTo>
                        <a:pt x="156" y="353"/>
                      </a:lnTo>
                      <a:lnTo>
                        <a:pt x="154" y="353"/>
                      </a:lnTo>
                      <a:lnTo>
                        <a:pt x="151" y="355"/>
                      </a:lnTo>
                      <a:lnTo>
                        <a:pt x="149" y="356"/>
                      </a:lnTo>
                      <a:lnTo>
                        <a:pt x="147" y="358"/>
                      </a:lnTo>
                      <a:lnTo>
                        <a:pt x="146" y="358"/>
                      </a:lnTo>
                      <a:lnTo>
                        <a:pt x="146" y="358"/>
                      </a:lnTo>
                      <a:lnTo>
                        <a:pt x="146" y="358"/>
                      </a:lnTo>
                      <a:lnTo>
                        <a:pt x="144" y="359"/>
                      </a:lnTo>
                      <a:lnTo>
                        <a:pt x="141" y="361"/>
                      </a:lnTo>
                      <a:lnTo>
                        <a:pt x="137" y="362"/>
                      </a:lnTo>
                      <a:lnTo>
                        <a:pt x="131" y="364"/>
                      </a:lnTo>
                      <a:lnTo>
                        <a:pt x="126" y="364"/>
                      </a:lnTo>
                      <a:lnTo>
                        <a:pt x="123" y="364"/>
                      </a:lnTo>
                      <a:lnTo>
                        <a:pt x="120" y="362"/>
                      </a:lnTo>
                      <a:lnTo>
                        <a:pt x="118" y="358"/>
                      </a:lnTo>
                      <a:lnTo>
                        <a:pt x="118" y="358"/>
                      </a:lnTo>
                      <a:lnTo>
                        <a:pt x="118" y="358"/>
                      </a:lnTo>
                      <a:lnTo>
                        <a:pt x="117" y="361"/>
                      </a:lnTo>
                      <a:lnTo>
                        <a:pt x="114" y="364"/>
                      </a:lnTo>
                      <a:lnTo>
                        <a:pt x="111" y="367"/>
                      </a:lnTo>
                      <a:lnTo>
                        <a:pt x="107" y="371"/>
                      </a:lnTo>
                      <a:lnTo>
                        <a:pt x="102" y="373"/>
                      </a:lnTo>
                      <a:lnTo>
                        <a:pt x="98" y="373"/>
                      </a:lnTo>
                      <a:lnTo>
                        <a:pt x="93" y="371"/>
                      </a:lnTo>
                      <a:lnTo>
                        <a:pt x="93" y="371"/>
                      </a:lnTo>
                      <a:lnTo>
                        <a:pt x="91" y="371"/>
                      </a:lnTo>
                      <a:lnTo>
                        <a:pt x="88" y="371"/>
                      </a:lnTo>
                      <a:lnTo>
                        <a:pt x="85" y="370"/>
                      </a:lnTo>
                      <a:lnTo>
                        <a:pt x="82" y="368"/>
                      </a:lnTo>
                      <a:lnTo>
                        <a:pt x="78" y="367"/>
                      </a:lnTo>
                      <a:lnTo>
                        <a:pt x="74" y="362"/>
                      </a:lnTo>
                      <a:lnTo>
                        <a:pt x="69" y="358"/>
                      </a:lnTo>
                      <a:lnTo>
                        <a:pt x="66" y="352"/>
                      </a:lnTo>
                      <a:lnTo>
                        <a:pt x="66" y="352"/>
                      </a:lnTo>
                      <a:lnTo>
                        <a:pt x="65" y="349"/>
                      </a:lnTo>
                      <a:lnTo>
                        <a:pt x="65" y="346"/>
                      </a:lnTo>
                      <a:lnTo>
                        <a:pt x="65" y="343"/>
                      </a:lnTo>
                      <a:lnTo>
                        <a:pt x="63" y="34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86" name="Freeform 78"/>
                <p:cNvSpPr>
                  <a:spLocks/>
                </p:cNvSpPr>
                <p:nvPr/>
              </p:nvSpPr>
              <p:spPr bwMode="auto">
                <a:xfrm>
                  <a:off x="7799388" y="1831975"/>
                  <a:ext cx="241300" cy="495300"/>
                </a:xfrm>
                <a:custGeom>
                  <a:avLst/>
                  <a:gdLst>
                    <a:gd name="T0" fmla="*/ 105 w 136"/>
                    <a:gd name="T1" fmla="*/ 263 h 289"/>
                    <a:gd name="T2" fmla="*/ 108 w 136"/>
                    <a:gd name="T3" fmla="*/ 257 h 289"/>
                    <a:gd name="T4" fmla="*/ 119 w 136"/>
                    <a:gd name="T5" fmla="*/ 245 h 289"/>
                    <a:gd name="T6" fmla="*/ 129 w 136"/>
                    <a:gd name="T7" fmla="*/ 242 h 289"/>
                    <a:gd name="T8" fmla="*/ 131 w 136"/>
                    <a:gd name="T9" fmla="*/ 239 h 289"/>
                    <a:gd name="T10" fmla="*/ 132 w 136"/>
                    <a:gd name="T11" fmla="*/ 228 h 289"/>
                    <a:gd name="T12" fmla="*/ 135 w 136"/>
                    <a:gd name="T13" fmla="*/ 223 h 289"/>
                    <a:gd name="T14" fmla="*/ 131 w 136"/>
                    <a:gd name="T15" fmla="*/ 219 h 289"/>
                    <a:gd name="T16" fmla="*/ 125 w 136"/>
                    <a:gd name="T17" fmla="*/ 215 h 289"/>
                    <a:gd name="T18" fmla="*/ 120 w 136"/>
                    <a:gd name="T19" fmla="*/ 201 h 289"/>
                    <a:gd name="T20" fmla="*/ 115 w 136"/>
                    <a:gd name="T21" fmla="*/ 197 h 289"/>
                    <a:gd name="T22" fmla="*/ 107 w 136"/>
                    <a:gd name="T23" fmla="*/ 189 h 289"/>
                    <a:gd name="T24" fmla="*/ 39 w 136"/>
                    <a:gd name="T25" fmla="*/ 0 h 289"/>
                    <a:gd name="T26" fmla="*/ 27 w 136"/>
                    <a:gd name="T27" fmla="*/ 6 h 289"/>
                    <a:gd name="T28" fmla="*/ 25 w 136"/>
                    <a:gd name="T29" fmla="*/ 11 h 289"/>
                    <a:gd name="T30" fmla="*/ 27 w 136"/>
                    <a:gd name="T31" fmla="*/ 21 h 289"/>
                    <a:gd name="T32" fmla="*/ 24 w 136"/>
                    <a:gd name="T33" fmla="*/ 32 h 289"/>
                    <a:gd name="T34" fmla="*/ 27 w 136"/>
                    <a:gd name="T35" fmla="*/ 41 h 289"/>
                    <a:gd name="T36" fmla="*/ 27 w 136"/>
                    <a:gd name="T37" fmla="*/ 47 h 289"/>
                    <a:gd name="T38" fmla="*/ 27 w 136"/>
                    <a:gd name="T39" fmla="*/ 57 h 289"/>
                    <a:gd name="T40" fmla="*/ 25 w 136"/>
                    <a:gd name="T41" fmla="*/ 63 h 289"/>
                    <a:gd name="T42" fmla="*/ 27 w 136"/>
                    <a:gd name="T43" fmla="*/ 69 h 289"/>
                    <a:gd name="T44" fmla="*/ 32 w 136"/>
                    <a:gd name="T45" fmla="*/ 78 h 289"/>
                    <a:gd name="T46" fmla="*/ 32 w 136"/>
                    <a:gd name="T47" fmla="*/ 90 h 289"/>
                    <a:gd name="T48" fmla="*/ 25 w 136"/>
                    <a:gd name="T49" fmla="*/ 102 h 289"/>
                    <a:gd name="T50" fmla="*/ 14 w 136"/>
                    <a:gd name="T51" fmla="*/ 113 h 289"/>
                    <a:gd name="T52" fmla="*/ 14 w 136"/>
                    <a:gd name="T53" fmla="*/ 111 h 289"/>
                    <a:gd name="T54" fmla="*/ 8 w 136"/>
                    <a:gd name="T55" fmla="*/ 119 h 289"/>
                    <a:gd name="T56" fmla="*/ 9 w 136"/>
                    <a:gd name="T57" fmla="*/ 128 h 289"/>
                    <a:gd name="T58" fmla="*/ 9 w 136"/>
                    <a:gd name="T59" fmla="*/ 141 h 289"/>
                    <a:gd name="T60" fmla="*/ 9 w 136"/>
                    <a:gd name="T61" fmla="*/ 158 h 289"/>
                    <a:gd name="T62" fmla="*/ 6 w 136"/>
                    <a:gd name="T63" fmla="*/ 171 h 289"/>
                    <a:gd name="T64" fmla="*/ 5 w 136"/>
                    <a:gd name="T65" fmla="*/ 182 h 289"/>
                    <a:gd name="T66" fmla="*/ 3 w 136"/>
                    <a:gd name="T67" fmla="*/ 189 h 289"/>
                    <a:gd name="T68" fmla="*/ 0 w 136"/>
                    <a:gd name="T69" fmla="*/ 197 h 289"/>
                    <a:gd name="T70" fmla="*/ 0 w 136"/>
                    <a:gd name="T71" fmla="*/ 215 h 289"/>
                    <a:gd name="T72" fmla="*/ 5 w 136"/>
                    <a:gd name="T73" fmla="*/ 225 h 289"/>
                    <a:gd name="T74" fmla="*/ 5 w 136"/>
                    <a:gd name="T75" fmla="*/ 234 h 289"/>
                    <a:gd name="T76" fmla="*/ 5 w 136"/>
                    <a:gd name="T77" fmla="*/ 242 h 289"/>
                    <a:gd name="T78" fmla="*/ 6 w 136"/>
                    <a:gd name="T79" fmla="*/ 245 h 289"/>
                    <a:gd name="T80" fmla="*/ 8 w 136"/>
                    <a:gd name="T81" fmla="*/ 254 h 289"/>
                    <a:gd name="T82" fmla="*/ 5 w 136"/>
                    <a:gd name="T83" fmla="*/ 263 h 289"/>
                    <a:gd name="T84" fmla="*/ 5 w 136"/>
                    <a:gd name="T85" fmla="*/ 270 h 289"/>
                    <a:gd name="T86" fmla="*/ 6 w 136"/>
                    <a:gd name="T87" fmla="*/ 282 h 289"/>
                    <a:gd name="T88" fmla="*/ 98 w 136"/>
                    <a:gd name="T89" fmla="*/ 269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36" h="289">
                      <a:moveTo>
                        <a:pt x="98" y="269"/>
                      </a:moveTo>
                      <a:lnTo>
                        <a:pt x="104" y="263"/>
                      </a:lnTo>
                      <a:lnTo>
                        <a:pt x="105" y="263"/>
                      </a:lnTo>
                      <a:lnTo>
                        <a:pt x="105" y="260"/>
                      </a:lnTo>
                      <a:lnTo>
                        <a:pt x="107" y="258"/>
                      </a:lnTo>
                      <a:lnTo>
                        <a:pt x="108" y="257"/>
                      </a:lnTo>
                      <a:lnTo>
                        <a:pt x="110" y="252"/>
                      </a:lnTo>
                      <a:lnTo>
                        <a:pt x="115" y="248"/>
                      </a:lnTo>
                      <a:lnTo>
                        <a:pt x="119" y="245"/>
                      </a:lnTo>
                      <a:lnTo>
                        <a:pt x="123" y="242"/>
                      </a:lnTo>
                      <a:lnTo>
                        <a:pt x="126" y="242"/>
                      </a:lnTo>
                      <a:lnTo>
                        <a:pt x="129" y="242"/>
                      </a:lnTo>
                      <a:lnTo>
                        <a:pt x="131" y="242"/>
                      </a:lnTo>
                      <a:lnTo>
                        <a:pt x="132" y="242"/>
                      </a:lnTo>
                      <a:lnTo>
                        <a:pt x="131" y="239"/>
                      </a:lnTo>
                      <a:lnTo>
                        <a:pt x="131" y="236"/>
                      </a:lnTo>
                      <a:lnTo>
                        <a:pt x="132" y="231"/>
                      </a:lnTo>
                      <a:lnTo>
                        <a:pt x="132" y="228"/>
                      </a:lnTo>
                      <a:lnTo>
                        <a:pt x="134" y="227"/>
                      </a:lnTo>
                      <a:lnTo>
                        <a:pt x="134" y="224"/>
                      </a:lnTo>
                      <a:lnTo>
                        <a:pt x="135" y="223"/>
                      </a:lnTo>
                      <a:lnTo>
                        <a:pt x="135" y="223"/>
                      </a:lnTo>
                      <a:lnTo>
                        <a:pt x="132" y="221"/>
                      </a:lnTo>
                      <a:lnTo>
                        <a:pt x="131" y="219"/>
                      </a:lnTo>
                      <a:lnTo>
                        <a:pt x="129" y="218"/>
                      </a:lnTo>
                      <a:lnTo>
                        <a:pt x="126" y="216"/>
                      </a:lnTo>
                      <a:lnTo>
                        <a:pt x="125" y="215"/>
                      </a:lnTo>
                      <a:lnTo>
                        <a:pt x="125" y="209"/>
                      </a:lnTo>
                      <a:lnTo>
                        <a:pt x="123" y="204"/>
                      </a:lnTo>
                      <a:lnTo>
                        <a:pt x="120" y="201"/>
                      </a:lnTo>
                      <a:lnTo>
                        <a:pt x="119" y="198"/>
                      </a:lnTo>
                      <a:lnTo>
                        <a:pt x="116" y="197"/>
                      </a:lnTo>
                      <a:lnTo>
                        <a:pt x="115" y="197"/>
                      </a:lnTo>
                      <a:lnTo>
                        <a:pt x="112" y="195"/>
                      </a:lnTo>
                      <a:lnTo>
                        <a:pt x="112" y="195"/>
                      </a:lnTo>
                      <a:lnTo>
                        <a:pt x="107" y="189"/>
                      </a:lnTo>
                      <a:lnTo>
                        <a:pt x="51" y="3"/>
                      </a:lnTo>
                      <a:lnTo>
                        <a:pt x="45" y="1"/>
                      </a:lnTo>
                      <a:lnTo>
                        <a:pt x="39" y="0"/>
                      </a:lnTo>
                      <a:lnTo>
                        <a:pt x="35" y="1"/>
                      </a:lnTo>
                      <a:lnTo>
                        <a:pt x="30" y="3"/>
                      </a:lnTo>
                      <a:lnTo>
                        <a:pt x="27" y="6"/>
                      </a:lnTo>
                      <a:lnTo>
                        <a:pt x="27" y="8"/>
                      </a:lnTo>
                      <a:lnTo>
                        <a:pt x="25" y="11"/>
                      </a:lnTo>
                      <a:lnTo>
                        <a:pt x="25" y="11"/>
                      </a:lnTo>
                      <a:lnTo>
                        <a:pt x="27" y="12"/>
                      </a:lnTo>
                      <a:lnTo>
                        <a:pt x="30" y="20"/>
                      </a:lnTo>
                      <a:lnTo>
                        <a:pt x="27" y="21"/>
                      </a:lnTo>
                      <a:lnTo>
                        <a:pt x="27" y="27"/>
                      </a:lnTo>
                      <a:lnTo>
                        <a:pt x="24" y="29"/>
                      </a:lnTo>
                      <a:lnTo>
                        <a:pt x="24" y="32"/>
                      </a:lnTo>
                      <a:lnTo>
                        <a:pt x="25" y="32"/>
                      </a:lnTo>
                      <a:lnTo>
                        <a:pt x="27" y="41"/>
                      </a:lnTo>
                      <a:lnTo>
                        <a:pt x="27" y="41"/>
                      </a:lnTo>
                      <a:lnTo>
                        <a:pt x="27" y="42"/>
                      </a:lnTo>
                      <a:lnTo>
                        <a:pt x="27" y="45"/>
                      </a:lnTo>
                      <a:lnTo>
                        <a:pt x="27" y="47"/>
                      </a:lnTo>
                      <a:lnTo>
                        <a:pt x="27" y="51"/>
                      </a:lnTo>
                      <a:lnTo>
                        <a:pt x="27" y="54"/>
                      </a:lnTo>
                      <a:lnTo>
                        <a:pt x="27" y="57"/>
                      </a:lnTo>
                      <a:lnTo>
                        <a:pt x="24" y="62"/>
                      </a:lnTo>
                      <a:lnTo>
                        <a:pt x="24" y="63"/>
                      </a:lnTo>
                      <a:lnTo>
                        <a:pt x="25" y="63"/>
                      </a:lnTo>
                      <a:lnTo>
                        <a:pt x="27" y="64"/>
                      </a:lnTo>
                      <a:lnTo>
                        <a:pt x="27" y="66"/>
                      </a:lnTo>
                      <a:lnTo>
                        <a:pt x="27" y="69"/>
                      </a:lnTo>
                      <a:lnTo>
                        <a:pt x="29" y="71"/>
                      </a:lnTo>
                      <a:lnTo>
                        <a:pt x="30" y="75"/>
                      </a:lnTo>
                      <a:lnTo>
                        <a:pt x="32" y="78"/>
                      </a:lnTo>
                      <a:lnTo>
                        <a:pt x="32" y="83"/>
                      </a:lnTo>
                      <a:lnTo>
                        <a:pt x="32" y="86"/>
                      </a:lnTo>
                      <a:lnTo>
                        <a:pt x="32" y="90"/>
                      </a:lnTo>
                      <a:lnTo>
                        <a:pt x="30" y="95"/>
                      </a:lnTo>
                      <a:lnTo>
                        <a:pt x="27" y="98"/>
                      </a:lnTo>
                      <a:lnTo>
                        <a:pt x="25" y="102"/>
                      </a:lnTo>
                      <a:lnTo>
                        <a:pt x="19" y="107"/>
                      </a:lnTo>
                      <a:lnTo>
                        <a:pt x="14" y="111"/>
                      </a:lnTo>
                      <a:lnTo>
                        <a:pt x="14" y="113"/>
                      </a:lnTo>
                      <a:lnTo>
                        <a:pt x="14" y="113"/>
                      </a:lnTo>
                      <a:lnTo>
                        <a:pt x="14" y="113"/>
                      </a:lnTo>
                      <a:lnTo>
                        <a:pt x="14" y="111"/>
                      </a:lnTo>
                      <a:lnTo>
                        <a:pt x="8" y="117"/>
                      </a:lnTo>
                      <a:lnTo>
                        <a:pt x="8" y="119"/>
                      </a:lnTo>
                      <a:lnTo>
                        <a:pt x="8" y="119"/>
                      </a:lnTo>
                      <a:lnTo>
                        <a:pt x="8" y="122"/>
                      </a:lnTo>
                      <a:lnTo>
                        <a:pt x="9" y="125"/>
                      </a:lnTo>
                      <a:lnTo>
                        <a:pt x="9" y="128"/>
                      </a:lnTo>
                      <a:lnTo>
                        <a:pt x="9" y="132"/>
                      </a:lnTo>
                      <a:lnTo>
                        <a:pt x="9" y="137"/>
                      </a:lnTo>
                      <a:lnTo>
                        <a:pt x="9" y="141"/>
                      </a:lnTo>
                      <a:lnTo>
                        <a:pt x="9" y="147"/>
                      </a:lnTo>
                      <a:lnTo>
                        <a:pt x="9" y="152"/>
                      </a:lnTo>
                      <a:lnTo>
                        <a:pt x="9" y="158"/>
                      </a:lnTo>
                      <a:lnTo>
                        <a:pt x="8" y="162"/>
                      </a:lnTo>
                      <a:lnTo>
                        <a:pt x="8" y="167"/>
                      </a:lnTo>
                      <a:lnTo>
                        <a:pt x="6" y="171"/>
                      </a:lnTo>
                      <a:lnTo>
                        <a:pt x="6" y="176"/>
                      </a:lnTo>
                      <a:lnTo>
                        <a:pt x="5" y="179"/>
                      </a:lnTo>
                      <a:lnTo>
                        <a:pt x="5" y="182"/>
                      </a:lnTo>
                      <a:lnTo>
                        <a:pt x="3" y="185"/>
                      </a:lnTo>
                      <a:lnTo>
                        <a:pt x="3" y="188"/>
                      </a:lnTo>
                      <a:lnTo>
                        <a:pt x="3" y="189"/>
                      </a:lnTo>
                      <a:lnTo>
                        <a:pt x="3" y="189"/>
                      </a:lnTo>
                      <a:lnTo>
                        <a:pt x="2" y="192"/>
                      </a:lnTo>
                      <a:lnTo>
                        <a:pt x="0" y="197"/>
                      </a:lnTo>
                      <a:lnTo>
                        <a:pt x="0" y="203"/>
                      </a:lnTo>
                      <a:lnTo>
                        <a:pt x="0" y="209"/>
                      </a:lnTo>
                      <a:lnTo>
                        <a:pt x="0" y="215"/>
                      </a:lnTo>
                      <a:lnTo>
                        <a:pt x="0" y="221"/>
                      </a:lnTo>
                      <a:lnTo>
                        <a:pt x="3" y="225"/>
                      </a:lnTo>
                      <a:lnTo>
                        <a:pt x="5" y="225"/>
                      </a:lnTo>
                      <a:lnTo>
                        <a:pt x="5" y="228"/>
                      </a:lnTo>
                      <a:lnTo>
                        <a:pt x="5" y="231"/>
                      </a:lnTo>
                      <a:lnTo>
                        <a:pt x="5" y="234"/>
                      </a:lnTo>
                      <a:lnTo>
                        <a:pt x="5" y="237"/>
                      </a:lnTo>
                      <a:lnTo>
                        <a:pt x="5" y="240"/>
                      </a:lnTo>
                      <a:lnTo>
                        <a:pt x="5" y="242"/>
                      </a:lnTo>
                      <a:lnTo>
                        <a:pt x="5" y="243"/>
                      </a:lnTo>
                      <a:lnTo>
                        <a:pt x="5" y="243"/>
                      </a:lnTo>
                      <a:lnTo>
                        <a:pt x="6" y="245"/>
                      </a:lnTo>
                      <a:lnTo>
                        <a:pt x="6" y="248"/>
                      </a:lnTo>
                      <a:lnTo>
                        <a:pt x="8" y="251"/>
                      </a:lnTo>
                      <a:lnTo>
                        <a:pt x="8" y="254"/>
                      </a:lnTo>
                      <a:lnTo>
                        <a:pt x="8" y="257"/>
                      </a:lnTo>
                      <a:lnTo>
                        <a:pt x="8" y="260"/>
                      </a:lnTo>
                      <a:lnTo>
                        <a:pt x="5" y="263"/>
                      </a:lnTo>
                      <a:lnTo>
                        <a:pt x="5" y="264"/>
                      </a:lnTo>
                      <a:lnTo>
                        <a:pt x="5" y="266"/>
                      </a:lnTo>
                      <a:lnTo>
                        <a:pt x="5" y="270"/>
                      </a:lnTo>
                      <a:lnTo>
                        <a:pt x="5" y="273"/>
                      </a:lnTo>
                      <a:lnTo>
                        <a:pt x="5" y="278"/>
                      </a:lnTo>
                      <a:lnTo>
                        <a:pt x="6" y="282"/>
                      </a:lnTo>
                      <a:lnTo>
                        <a:pt x="8" y="285"/>
                      </a:lnTo>
                      <a:lnTo>
                        <a:pt x="12" y="288"/>
                      </a:lnTo>
                      <a:lnTo>
                        <a:pt x="98" y="26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87" name="Freeform 79"/>
                <p:cNvSpPr>
                  <a:spLocks/>
                </p:cNvSpPr>
                <p:nvPr/>
              </p:nvSpPr>
              <p:spPr bwMode="auto">
                <a:xfrm>
                  <a:off x="7799388" y="1831975"/>
                  <a:ext cx="241300" cy="495300"/>
                </a:xfrm>
                <a:custGeom>
                  <a:avLst/>
                  <a:gdLst>
                    <a:gd name="T0" fmla="*/ 104 w 136"/>
                    <a:gd name="T1" fmla="*/ 263 h 289"/>
                    <a:gd name="T2" fmla="*/ 107 w 136"/>
                    <a:gd name="T3" fmla="*/ 258 h 289"/>
                    <a:gd name="T4" fmla="*/ 110 w 136"/>
                    <a:gd name="T5" fmla="*/ 252 h 289"/>
                    <a:gd name="T6" fmla="*/ 123 w 136"/>
                    <a:gd name="T7" fmla="*/ 242 h 289"/>
                    <a:gd name="T8" fmla="*/ 131 w 136"/>
                    <a:gd name="T9" fmla="*/ 242 h 289"/>
                    <a:gd name="T10" fmla="*/ 131 w 136"/>
                    <a:gd name="T11" fmla="*/ 239 h 289"/>
                    <a:gd name="T12" fmla="*/ 132 w 136"/>
                    <a:gd name="T13" fmla="*/ 228 h 289"/>
                    <a:gd name="T14" fmla="*/ 135 w 136"/>
                    <a:gd name="T15" fmla="*/ 223 h 289"/>
                    <a:gd name="T16" fmla="*/ 132 w 136"/>
                    <a:gd name="T17" fmla="*/ 221 h 289"/>
                    <a:gd name="T18" fmla="*/ 126 w 136"/>
                    <a:gd name="T19" fmla="*/ 216 h 289"/>
                    <a:gd name="T20" fmla="*/ 125 w 136"/>
                    <a:gd name="T21" fmla="*/ 209 h 289"/>
                    <a:gd name="T22" fmla="*/ 119 w 136"/>
                    <a:gd name="T23" fmla="*/ 198 h 289"/>
                    <a:gd name="T24" fmla="*/ 112 w 136"/>
                    <a:gd name="T25" fmla="*/ 195 h 289"/>
                    <a:gd name="T26" fmla="*/ 51 w 136"/>
                    <a:gd name="T27" fmla="*/ 3 h 289"/>
                    <a:gd name="T28" fmla="*/ 39 w 136"/>
                    <a:gd name="T29" fmla="*/ 0 h 289"/>
                    <a:gd name="T30" fmla="*/ 27 w 136"/>
                    <a:gd name="T31" fmla="*/ 6 h 289"/>
                    <a:gd name="T32" fmla="*/ 25 w 136"/>
                    <a:gd name="T33" fmla="*/ 11 h 289"/>
                    <a:gd name="T34" fmla="*/ 27 w 136"/>
                    <a:gd name="T35" fmla="*/ 21 h 289"/>
                    <a:gd name="T36" fmla="*/ 24 w 136"/>
                    <a:gd name="T37" fmla="*/ 32 h 289"/>
                    <a:gd name="T38" fmla="*/ 27 w 136"/>
                    <a:gd name="T39" fmla="*/ 41 h 289"/>
                    <a:gd name="T40" fmla="*/ 27 w 136"/>
                    <a:gd name="T41" fmla="*/ 45 h 289"/>
                    <a:gd name="T42" fmla="*/ 27 w 136"/>
                    <a:gd name="T43" fmla="*/ 54 h 289"/>
                    <a:gd name="T44" fmla="*/ 24 w 136"/>
                    <a:gd name="T45" fmla="*/ 62 h 289"/>
                    <a:gd name="T46" fmla="*/ 27 w 136"/>
                    <a:gd name="T47" fmla="*/ 64 h 289"/>
                    <a:gd name="T48" fmla="*/ 29 w 136"/>
                    <a:gd name="T49" fmla="*/ 71 h 289"/>
                    <a:gd name="T50" fmla="*/ 32 w 136"/>
                    <a:gd name="T51" fmla="*/ 83 h 289"/>
                    <a:gd name="T52" fmla="*/ 30 w 136"/>
                    <a:gd name="T53" fmla="*/ 95 h 289"/>
                    <a:gd name="T54" fmla="*/ 19 w 136"/>
                    <a:gd name="T55" fmla="*/ 107 h 289"/>
                    <a:gd name="T56" fmla="*/ 14 w 136"/>
                    <a:gd name="T57" fmla="*/ 113 h 289"/>
                    <a:gd name="T58" fmla="*/ 14 w 136"/>
                    <a:gd name="T59" fmla="*/ 111 h 289"/>
                    <a:gd name="T60" fmla="*/ 8 w 136"/>
                    <a:gd name="T61" fmla="*/ 119 h 289"/>
                    <a:gd name="T62" fmla="*/ 9 w 136"/>
                    <a:gd name="T63" fmla="*/ 125 h 289"/>
                    <a:gd name="T64" fmla="*/ 9 w 136"/>
                    <a:gd name="T65" fmla="*/ 137 h 289"/>
                    <a:gd name="T66" fmla="*/ 9 w 136"/>
                    <a:gd name="T67" fmla="*/ 152 h 289"/>
                    <a:gd name="T68" fmla="*/ 8 w 136"/>
                    <a:gd name="T69" fmla="*/ 167 h 289"/>
                    <a:gd name="T70" fmla="*/ 5 w 136"/>
                    <a:gd name="T71" fmla="*/ 179 h 289"/>
                    <a:gd name="T72" fmla="*/ 3 w 136"/>
                    <a:gd name="T73" fmla="*/ 185 h 289"/>
                    <a:gd name="T74" fmla="*/ 3 w 136"/>
                    <a:gd name="T75" fmla="*/ 189 h 289"/>
                    <a:gd name="T76" fmla="*/ 0 w 136"/>
                    <a:gd name="T77" fmla="*/ 197 h 289"/>
                    <a:gd name="T78" fmla="*/ 0 w 136"/>
                    <a:gd name="T79" fmla="*/ 215 h 289"/>
                    <a:gd name="T80" fmla="*/ 3 w 136"/>
                    <a:gd name="T81" fmla="*/ 225 h 289"/>
                    <a:gd name="T82" fmla="*/ 5 w 136"/>
                    <a:gd name="T83" fmla="*/ 231 h 289"/>
                    <a:gd name="T84" fmla="*/ 5 w 136"/>
                    <a:gd name="T85" fmla="*/ 240 h 289"/>
                    <a:gd name="T86" fmla="*/ 5 w 136"/>
                    <a:gd name="T87" fmla="*/ 243 h 289"/>
                    <a:gd name="T88" fmla="*/ 6 w 136"/>
                    <a:gd name="T89" fmla="*/ 248 h 289"/>
                    <a:gd name="T90" fmla="*/ 8 w 136"/>
                    <a:gd name="T91" fmla="*/ 257 h 289"/>
                    <a:gd name="T92" fmla="*/ 5 w 136"/>
                    <a:gd name="T93" fmla="*/ 263 h 289"/>
                    <a:gd name="T94" fmla="*/ 5 w 136"/>
                    <a:gd name="T95" fmla="*/ 270 h 289"/>
                    <a:gd name="T96" fmla="*/ 6 w 136"/>
                    <a:gd name="T97" fmla="*/ 282 h 289"/>
                    <a:gd name="T98" fmla="*/ 98 w 136"/>
                    <a:gd name="T99" fmla="*/ 269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36" h="289">
                      <a:moveTo>
                        <a:pt x="98" y="269"/>
                      </a:moveTo>
                      <a:lnTo>
                        <a:pt x="104" y="263"/>
                      </a:lnTo>
                      <a:lnTo>
                        <a:pt x="104" y="263"/>
                      </a:lnTo>
                      <a:lnTo>
                        <a:pt x="105" y="263"/>
                      </a:lnTo>
                      <a:lnTo>
                        <a:pt x="105" y="260"/>
                      </a:lnTo>
                      <a:lnTo>
                        <a:pt x="107" y="258"/>
                      </a:lnTo>
                      <a:lnTo>
                        <a:pt x="108" y="257"/>
                      </a:lnTo>
                      <a:lnTo>
                        <a:pt x="108" y="257"/>
                      </a:lnTo>
                      <a:lnTo>
                        <a:pt x="110" y="252"/>
                      </a:lnTo>
                      <a:lnTo>
                        <a:pt x="115" y="248"/>
                      </a:lnTo>
                      <a:lnTo>
                        <a:pt x="119" y="245"/>
                      </a:lnTo>
                      <a:lnTo>
                        <a:pt x="123" y="242"/>
                      </a:lnTo>
                      <a:lnTo>
                        <a:pt x="126" y="242"/>
                      </a:lnTo>
                      <a:lnTo>
                        <a:pt x="129" y="242"/>
                      </a:lnTo>
                      <a:lnTo>
                        <a:pt x="131" y="242"/>
                      </a:lnTo>
                      <a:lnTo>
                        <a:pt x="132" y="242"/>
                      </a:lnTo>
                      <a:lnTo>
                        <a:pt x="132" y="242"/>
                      </a:lnTo>
                      <a:lnTo>
                        <a:pt x="131" y="239"/>
                      </a:lnTo>
                      <a:lnTo>
                        <a:pt x="131" y="236"/>
                      </a:lnTo>
                      <a:lnTo>
                        <a:pt x="132" y="231"/>
                      </a:lnTo>
                      <a:lnTo>
                        <a:pt x="132" y="228"/>
                      </a:lnTo>
                      <a:lnTo>
                        <a:pt x="134" y="227"/>
                      </a:lnTo>
                      <a:lnTo>
                        <a:pt x="134" y="224"/>
                      </a:lnTo>
                      <a:lnTo>
                        <a:pt x="135" y="223"/>
                      </a:lnTo>
                      <a:lnTo>
                        <a:pt x="135" y="223"/>
                      </a:lnTo>
                      <a:lnTo>
                        <a:pt x="132" y="221"/>
                      </a:lnTo>
                      <a:lnTo>
                        <a:pt x="132" y="221"/>
                      </a:lnTo>
                      <a:lnTo>
                        <a:pt x="131" y="219"/>
                      </a:lnTo>
                      <a:lnTo>
                        <a:pt x="129" y="218"/>
                      </a:lnTo>
                      <a:lnTo>
                        <a:pt x="126" y="216"/>
                      </a:lnTo>
                      <a:lnTo>
                        <a:pt x="125" y="215"/>
                      </a:lnTo>
                      <a:lnTo>
                        <a:pt x="125" y="215"/>
                      </a:lnTo>
                      <a:lnTo>
                        <a:pt x="125" y="209"/>
                      </a:lnTo>
                      <a:lnTo>
                        <a:pt x="123" y="204"/>
                      </a:lnTo>
                      <a:lnTo>
                        <a:pt x="120" y="201"/>
                      </a:lnTo>
                      <a:lnTo>
                        <a:pt x="119" y="198"/>
                      </a:lnTo>
                      <a:lnTo>
                        <a:pt x="116" y="197"/>
                      </a:lnTo>
                      <a:lnTo>
                        <a:pt x="115" y="197"/>
                      </a:lnTo>
                      <a:lnTo>
                        <a:pt x="112" y="195"/>
                      </a:lnTo>
                      <a:lnTo>
                        <a:pt x="112" y="195"/>
                      </a:lnTo>
                      <a:lnTo>
                        <a:pt x="107" y="189"/>
                      </a:lnTo>
                      <a:lnTo>
                        <a:pt x="51" y="3"/>
                      </a:lnTo>
                      <a:lnTo>
                        <a:pt x="51" y="3"/>
                      </a:lnTo>
                      <a:lnTo>
                        <a:pt x="45" y="1"/>
                      </a:lnTo>
                      <a:lnTo>
                        <a:pt x="39" y="0"/>
                      </a:lnTo>
                      <a:lnTo>
                        <a:pt x="35" y="1"/>
                      </a:lnTo>
                      <a:lnTo>
                        <a:pt x="30" y="3"/>
                      </a:lnTo>
                      <a:lnTo>
                        <a:pt x="27" y="6"/>
                      </a:lnTo>
                      <a:lnTo>
                        <a:pt x="27" y="8"/>
                      </a:lnTo>
                      <a:lnTo>
                        <a:pt x="25" y="11"/>
                      </a:lnTo>
                      <a:lnTo>
                        <a:pt x="25" y="11"/>
                      </a:lnTo>
                      <a:lnTo>
                        <a:pt x="27" y="12"/>
                      </a:lnTo>
                      <a:lnTo>
                        <a:pt x="30" y="20"/>
                      </a:lnTo>
                      <a:lnTo>
                        <a:pt x="27" y="21"/>
                      </a:lnTo>
                      <a:lnTo>
                        <a:pt x="27" y="27"/>
                      </a:lnTo>
                      <a:lnTo>
                        <a:pt x="24" y="29"/>
                      </a:lnTo>
                      <a:lnTo>
                        <a:pt x="24" y="32"/>
                      </a:lnTo>
                      <a:lnTo>
                        <a:pt x="25" y="32"/>
                      </a:lnTo>
                      <a:lnTo>
                        <a:pt x="27" y="41"/>
                      </a:lnTo>
                      <a:lnTo>
                        <a:pt x="27" y="41"/>
                      </a:lnTo>
                      <a:lnTo>
                        <a:pt x="27" y="41"/>
                      </a:lnTo>
                      <a:lnTo>
                        <a:pt x="27" y="42"/>
                      </a:lnTo>
                      <a:lnTo>
                        <a:pt x="27" y="45"/>
                      </a:lnTo>
                      <a:lnTo>
                        <a:pt x="27" y="47"/>
                      </a:lnTo>
                      <a:lnTo>
                        <a:pt x="27" y="51"/>
                      </a:lnTo>
                      <a:lnTo>
                        <a:pt x="27" y="54"/>
                      </a:lnTo>
                      <a:lnTo>
                        <a:pt x="27" y="57"/>
                      </a:lnTo>
                      <a:lnTo>
                        <a:pt x="24" y="62"/>
                      </a:lnTo>
                      <a:lnTo>
                        <a:pt x="24" y="62"/>
                      </a:lnTo>
                      <a:lnTo>
                        <a:pt x="24" y="63"/>
                      </a:lnTo>
                      <a:lnTo>
                        <a:pt x="25" y="63"/>
                      </a:lnTo>
                      <a:lnTo>
                        <a:pt x="27" y="64"/>
                      </a:lnTo>
                      <a:lnTo>
                        <a:pt x="27" y="66"/>
                      </a:lnTo>
                      <a:lnTo>
                        <a:pt x="27" y="69"/>
                      </a:lnTo>
                      <a:lnTo>
                        <a:pt x="29" y="71"/>
                      </a:lnTo>
                      <a:lnTo>
                        <a:pt x="30" y="75"/>
                      </a:lnTo>
                      <a:lnTo>
                        <a:pt x="32" y="78"/>
                      </a:lnTo>
                      <a:lnTo>
                        <a:pt x="32" y="83"/>
                      </a:lnTo>
                      <a:lnTo>
                        <a:pt x="32" y="86"/>
                      </a:lnTo>
                      <a:lnTo>
                        <a:pt x="32" y="90"/>
                      </a:lnTo>
                      <a:lnTo>
                        <a:pt x="30" y="95"/>
                      </a:lnTo>
                      <a:lnTo>
                        <a:pt x="27" y="98"/>
                      </a:lnTo>
                      <a:lnTo>
                        <a:pt x="25" y="102"/>
                      </a:lnTo>
                      <a:lnTo>
                        <a:pt x="19" y="107"/>
                      </a:lnTo>
                      <a:lnTo>
                        <a:pt x="14" y="111"/>
                      </a:lnTo>
                      <a:lnTo>
                        <a:pt x="14" y="111"/>
                      </a:lnTo>
                      <a:lnTo>
                        <a:pt x="14" y="113"/>
                      </a:lnTo>
                      <a:lnTo>
                        <a:pt x="14" y="113"/>
                      </a:lnTo>
                      <a:lnTo>
                        <a:pt x="14" y="113"/>
                      </a:lnTo>
                      <a:lnTo>
                        <a:pt x="14" y="111"/>
                      </a:lnTo>
                      <a:lnTo>
                        <a:pt x="8" y="117"/>
                      </a:lnTo>
                      <a:lnTo>
                        <a:pt x="8" y="117"/>
                      </a:lnTo>
                      <a:lnTo>
                        <a:pt x="8" y="119"/>
                      </a:lnTo>
                      <a:lnTo>
                        <a:pt x="8" y="119"/>
                      </a:lnTo>
                      <a:lnTo>
                        <a:pt x="8" y="122"/>
                      </a:lnTo>
                      <a:lnTo>
                        <a:pt x="9" y="125"/>
                      </a:lnTo>
                      <a:lnTo>
                        <a:pt x="9" y="128"/>
                      </a:lnTo>
                      <a:lnTo>
                        <a:pt x="9" y="132"/>
                      </a:lnTo>
                      <a:lnTo>
                        <a:pt x="9" y="137"/>
                      </a:lnTo>
                      <a:lnTo>
                        <a:pt x="9" y="141"/>
                      </a:lnTo>
                      <a:lnTo>
                        <a:pt x="9" y="147"/>
                      </a:lnTo>
                      <a:lnTo>
                        <a:pt x="9" y="152"/>
                      </a:lnTo>
                      <a:lnTo>
                        <a:pt x="9" y="158"/>
                      </a:lnTo>
                      <a:lnTo>
                        <a:pt x="8" y="162"/>
                      </a:lnTo>
                      <a:lnTo>
                        <a:pt x="8" y="167"/>
                      </a:lnTo>
                      <a:lnTo>
                        <a:pt x="6" y="171"/>
                      </a:lnTo>
                      <a:lnTo>
                        <a:pt x="6" y="176"/>
                      </a:lnTo>
                      <a:lnTo>
                        <a:pt x="5" y="179"/>
                      </a:lnTo>
                      <a:lnTo>
                        <a:pt x="5" y="179"/>
                      </a:lnTo>
                      <a:lnTo>
                        <a:pt x="5" y="182"/>
                      </a:lnTo>
                      <a:lnTo>
                        <a:pt x="3" y="185"/>
                      </a:lnTo>
                      <a:lnTo>
                        <a:pt x="3" y="188"/>
                      </a:lnTo>
                      <a:lnTo>
                        <a:pt x="3" y="189"/>
                      </a:lnTo>
                      <a:lnTo>
                        <a:pt x="3" y="189"/>
                      </a:lnTo>
                      <a:lnTo>
                        <a:pt x="3" y="189"/>
                      </a:lnTo>
                      <a:lnTo>
                        <a:pt x="2" y="192"/>
                      </a:lnTo>
                      <a:lnTo>
                        <a:pt x="0" y="197"/>
                      </a:lnTo>
                      <a:lnTo>
                        <a:pt x="0" y="203"/>
                      </a:lnTo>
                      <a:lnTo>
                        <a:pt x="0" y="209"/>
                      </a:lnTo>
                      <a:lnTo>
                        <a:pt x="0" y="215"/>
                      </a:lnTo>
                      <a:lnTo>
                        <a:pt x="0" y="221"/>
                      </a:lnTo>
                      <a:lnTo>
                        <a:pt x="3" y="225"/>
                      </a:lnTo>
                      <a:lnTo>
                        <a:pt x="3" y="225"/>
                      </a:lnTo>
                      <a:lnTo>
                        <a:pt x="5" y="225"/>
                      </a:lnTo>
                      <a:lnTo>
                        <a:pt x="5" y="228"/>
                      </a:lnTo>
                      <a:lnTo>
                        <a:pt x="5" y="231"/>
                      </a:lnTo>
                      <a:lnTo>
                        <a:pt x="5" y="234"/>
                      </a:lnTo>
                      <a:lnTo>
                        <a:pt x="5" y="237"/>
                      </a:lnTo>
                      <a:lnTo>
                        <a:pt x="5" y="240"/>
                      </a:lnTo>
                      <a:lnTo>
                        <a:pt x="5" y="242"/>
                      </a:lnTo>
                      <a:lnTo>
                        <a:pt x="5" y="243"/>
                      </a:lnTo>
                      <a:lnTo>
                        <a:pt x="5" y="243"/>
                      </a:lnTo>
                      <a:lnTo>
                        <a:pt x="5" y="243"/>
                      </a:lnTo>
                      <a:lnTo>
                        <a:pt x="6" y="245"/>
                      </a:lnTo>
                      <a:lnTo>
                        <a:pt x="6" y="248"/>
                      </a:lnTo>
                      <a:lnTo>
                        <a:pt x="8" y="251"/>
                      </a:lnTo>
                      <a:lnTo>
                        <a:pt x="8" y="254"/>
                      </a:lnTo>
                      <a:lnTo>
                        <a:pt x="8" y="257"/>
                      </a:lnTo>
                      <a:lnTo>
                        <a:pt x="8" y="260"/>
                      </a:lnTo>
                      <a:lnTo>
                        <a:pt x="5" y="263"/>
                      </a:lnTo>
                      <a:lnTo>
                        <a:pt x="5" y="263"/>
                      </a:lnTo>
                      <a:lnTo>
                        <a:pt x="5" y="264"/>
                      </a:lnTo>
                      <a:lnTo>
                        <a:pt x="5" y="266"/>
                      </a:lnTo>
                      <a:lnTo>
                        <a:pt x="5" y="270"/>
                      </a:lnTo>
                      <a:lnTo>
                        <a:pt x="5" y="273"/>
                      </a:lnTo>
                      <a:lnTo>
                        <a:pt x="5" y="278"/>
                      </a:lnTo>
                      <a:lnTo>
                        <a:pt x="6" y="282"/>
                      </a:lnTo>
                      <a:lnTo>
                        <a:pt x="8" y="285"/>
                      </a:lnTo>
                      <a:lnTo>
                        <a:pt x="12" y="288"/>
                      </a:lnTo>
                      <a:lnTo>
                        <a:pt x="98" y="26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88" name="Freeform 80"/>
                <p:cNvSpPr>
                  <a:spLocks/>
                </p:cNvSpPr>
                <p:nvPr/>
              </p:nvSpPr>
              <p:spPr bwMode="auto">
                <a:xfrm>
                  <a:off x="7886700" y="1370013"/>
                  <a:ext cx="539750" cy="844550"/>
                </a:xfrm>
                <a:custGeom>
                  <a:avLst/>
                  <a:gdLst>
                    <a:gd name="T0" fmla="*/ 76 w 305"/>
                    <a:gd name="T1" fmla="*/ 479 h 492"/>
                    <a:gd name="T2" fmla="*/ 63 w 305"/>
                    <a:gd name="T3" fmla="*/ 465 h 492"/>
                    <a:gd name="T4" fmla="*/ 0 w 305"/>
                    <a:gd name="T5" fmla="*/ 269 h 492"/>
                    <a:gd name="T6" fmla="*/ 13 w 305"/>
                    <a:gd name="T7" fmla="*/ 263 h 492"/>
                    <a:gd name="T8" fmla="*/ 16 w 305"/>
                    <a:gd name="T9" fmla="*/ 263 h 492"/>
                    <a:gd name="T10" fmla="*/ 16 w 305"/>
                    <a:gd name="T11" fmla="*/ 249 h 492"/>
                    <a:gd name="T12" fmla="*/ 23 w 305"/>
                    <a:gd name="T13" fmla="*/ 245 h 492"/>
                    <a:gd name="T14" fmla="*/ 26 w 305"/>
                    <a:gd name="T15" fmla="*/ 219 h 492"/>
                    <a:gd name="T16" fmla="*/ 32 w 305"/>
                    <a:gd name="T17" fmla="*/ 212 h 492"/>
                    <a:gd name="T18" fmla="*/ 32 w 305"/>
                    <a:gd name="T19" fmla="*/ 202 h 492"/>
                    <a:gd name="T20" fmla="*/ 40 w 305"/>
                    <a:gd name="T21" fmla="*/ 188 h 492"/>
                    <a:gd name="T22" fmla="*/ 32 w 305"/>
                    <a:gd name="T23" fmla="*/ 167 h 492"/>
                    <a:gd name="T24" fmla="*/ 32 w 305"/>
                    <a:gd name="T25" fmla="*/ 143 h 492"/>
                    <a:gd name="T26" fmla="*/ 37 w 305"/>
                    <a:gd name="T27" fmla="*/ 130 h 492"/>
                    <a:gd name="T28" fmla="*/ 37 w 305"/>
                    <a:gd name="T29" fmla="*/ 106 h 492"/>
                    <a:gd name="T30" fmla="*/ 43 w 305"/>
                    <a:gd name="T31" fmla="*/ 83 h 492"/>
                    <a:gd name="T32" fmla="*/ 77 w 305"/>
                    <a:gd name="T33" fmla="*/ 10 h 492"/>
                    <a:gd name="T34" fmla="*/ 89 w 305"/>
                    <a:gd name="T35" fmla="*/ 29 h 492"/>
                    <a:gd name="T36" fmla="*/ 106 w 305"/>
                    <a:gd name="T37" fmla="*/ 24 h 492"/>
                    <a:gd name="T38" fmla="*/ 123 w 305"/>
                    <a:gd name="T39" fmla="*/ 10 h 492"/>
                    <a:gd name="T40" fmla="*/ 129 w 305"/>
                    <a:gd name="T41" fmla="*/ 2 h 492"/>
                    <a:gd name="T42" fmla="*/ 148 w 305"/>
                    <a:gd name="T43" fmla="*/ 5 h 492"/>
                    <a:gd name="T44" fmla="*/ 173 w 305"/>
                    <a:gd name="T45" fmla="*/ 19 h 492"/>
                    <a:gd name="T46" fmla="*/ 216 w 305"/>
                    <a:gd name="T47" fmla="*/ 150 h 492"/>
                    <a:gd name="T48" fmla="*/ 249 w 305"/>
                    <a:gd name="T49" fmla="*/ 180 h 492"/>
                    <a:gd name="T50" fmla="*/ 264 w 305"/>
                    <a:gd name="T51" fmla="*/ 200 h 492"/>
                    <a:gd name="T52" fmla="*/ 280 w 305"/>
                    <a:gd name="T53" fmla="*/ 206 h 492"/>
                    <a:gd name="T54" fmla="*/ 288 w 305"/>
                    <a:gd name="T55" fmla="*/ 225 h 492"/>
                    <a:gd name="T56" fmla="*/ 304 w 305"/>
                    <a:gd name="T57" fmla="*/ 227 h 492"/>
                    <a:gd name="T58" fmla="*/ 297 w 305"/>
                    <a:gd name="T59" fmla="*/ 245 h 492"/>
                    <a:gd name="T60" fmla="*/ 283 w 305"/>
                    <a:gd name="T61" fmla="*/ 248 h 492"/>
                    <a:gd name="T62" fmla="*/ 273 w 305"/>
                    <a:gd name="T63" fmla="*/ 260 h 492"/>
                    <a:gd name="T64" fmla="*/ 271 w 305"/>
                    <a:gd name="T65" fmla="*/ 271 h 492"/>
                    <a:gd name="T66" fmla="*/ 258 w 305"/>
                    <a:gd name="T67" fmla="*/ 276 h 492"/>
                    <a:gd name="T68" fmla="*/ 253 w 305"/>
                    <a:gd name="T69" fmla="*/ 273 h 492"/>
                    <a:gd name="T70" fmla="*/ 250 w 305"/>
                    <a:gd name="T71" fmla="*/ 279 h 492"/>
                    <a:gd name="T72" fmla="*/ 241 w 305"/>
                    <a:gd name="T73" fmla="*/ 302 h 492"/>
                    <a:gd name="T74" fmla="*/ 223 w 305"/>
                    <a:gd name="T75" fmla="*/ 284 h 492"/>
                    <a:gd name="T76" fmla="*/ 222 w 305"/>
                    <a:gd name="T77" fmla="*/ 295 h 492"/>
                    <a:gd name="T78" fmla="*/ 206 w 305"/>
                    <a:gd name="T79" fmla="*/ 306 h 492"/>
                    <a:gd name="T80" fmla="*/ 186 w 305"/>
                    <a:gd name="T81" fmla="*/ 306 h 492"/>
                    <a:gd name="T82" fmla="*/ 181 w 305"/>
                    <a:gd name="T83" fmla="*/ 299 h 492"/>
                    <a:gd name="T84" fmla="*/ 176 w 305"/>
                    <a:gd name="T85" fmla="*/ 315 h 492"/>
                    <a:gd name="T86" fmla="*/ 168 w 305"/>
                    <a:gd name="T87" fmla="*/ 369 h 492"/>
                    <a:gd name="T88" fmla="*/ 145 w 305"/>
                    <a:gd name="T89" fmla="*/ 381 h 492"/>
                    <a:gd name="T90" fmla="*/ 137 w 305"/>
                    <a:gd name="T91" fmla="*/ 380 h 492"/>
                    <a:gd name="T92" fmla="*/ 132 w 305"/>
                    <a:gd name="T93" fmla="*/ 380 h 492"/>
                    <a:gd name="T94" fmla="*/ 133 w 305"/>
                    <a:gd name="T95" fmla="*/ 402 h 492"/>
                    <a:gd name="T96" fmla="*/ 121 w 305"/>
                    <a:gd name="T97" fmla="*/ 390 h 492"/>
                    <a:gd name="T98" fmla="*/ 106 w 305"/>
                    <a:gd name="T99" fmla="*/ 402 h 492"/>
                    <a:gd name="T100" fmla="*/ 103 w 305"/>
                    <a:gd name="T101" fmla="*/ 428 h 492"/>
                    <a:gd name="T102" fmla="*/ 101 w 305"/>
                    <a:gd name="T103" fmla="*/ 447 h 492"/>
                    <a:gd name="T104" fmla="*/ 91 w 305"/>
                    <a:gd name="T105" fmla="*/ 458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05" h="492">
                      <a:moveTo>
                        <a:pt x="83" y="491"/>
                      </a:moveTo>
                      <a:lnTo>
                        <a:pt x="82" y="489"/>
                      </a:lnTo>
                      <a:lnTo>
                        <a:pt x="80" y="488"/>
                      </a:lnTo>
                      <a:lnTo>
                        <a:pt x="77" y="486"/>
                      </a:lnTo>
                      <a:lnTo>
                        <a:pt x="76" y="485"/>
                      </a:lnTo>
                      <a:lnTo>
                        <a:pt x="76" y="479"/>
                      </a:lnTo>
                      <a:lnTo>
                        <a:pt x="74" y="474"/>
                      </a:lnTo>
                      <a:lnTo>
                        <a:pt x="71" y="471"/>
                      </a:lnTo>
                      <a:lnTo>
                        <a:pt x="70" y="468"/>
                      </a:lnTo>
                      <a:lnTo>
                        <a:pt x="67" y="467"/>
                      </a:lnTo>
                      <a:lnTo>
                        <a:pt x="66" y="467"/>
                      </a:lnTo>
                      <a:lnTo>
                        <a:pt x="63" y="465"/>
                      </a:lnTo>
                      <a:lnTo>
                        <a:pt x="63" y="465"/>
                      </a:lnTo>
                      <a:lnTo>
                        <a:pt x="58" y="458"/>
                      </a:lnTo>
                      <a:lnTo>
                        <a:pt x="1" y="273"/>
                      </a:lnTo>
                      <a:lnTo>
                        <a:pt x="0" y="273"/>
                      </a:lnTo>
                      <a:lnTo>
                        <a:pt x="0" y="272"/>
                      </a:lnTo>
                      <a:lnTo>
                        <a:pt x="0" y="269"/>
                      </a:lnTo>
                      <a:lnTo>
                        <a:pt x="0" y="266"/>
                      </a:lnTo>
                      <a:lnTo>
                        <a:pt x="1" y="263"/>
                      </a:lnTo>
                      <a:lnTo>
                        <a:pt x="2" y="261"/>
                      </a:lnTo>
                      <a:lnTo>
                        <a:pt x="5" y="260"/>
                      </a:lnTo>
                      <a:lnTo>
                        <a:pt x="8" y="261"/>
                      </a:lnTo>
                      <a:lnTo>
                        <a:pt x="13" y="263"/>
                      </a:lnTo>
                      <a:lnTo>
                        <a:pt x="13" y="265"/>
                      </a:lnTo>
                      <a:lnTo>
                        <a:pt x="14" y="265"/>
                      </a:lnTo>
                      <a:lnTo>
                        <a:pt x="14" y="266"/>
                      </a:lnTo>
                      <a:lnTo>
                        <a:pt x="16" y="266"/>
                      </a:lnTo>
                      <a:lnTo>
                        <a:pt x="16" y="265"/>
                      </a:lnTo>
                      <a:lnTo>
                        <a:pt x="16" y="263"/>
                      </a:lnTo>
                      <a:lnTo>
                        <a:pt x="17" y="260"/>
                      </a:lnTo>
                      <a:lnTo>
                        <a:pt x="17" y="255"/>
                      </a:lnTo>
                      <a:lnTo>
                        <a:pt x="17" y="254"/>
                      </a:lnTo>
                      <a:lnTo>
                        <a:pt x="16" y="252"/>
                      </a:lnTo>
                      <a:lnTo>
                        <a:pt x="16" y="251"/>
                      </a:lnTo>
                      <a:lnTo>
                        <a:pt x="16" y="249"/>
                      </a:lnTo>
                      <a:lnTo>
                        <a:pt x="16" y="248"/>
                      </a:lnTo>
                      <a:lnTo>
                        <a:pt x="17" y="246"/>
                      </a:lnTo>
                      <a:lnTo>
                        <a:pt x="20" y="248"/>
                      </a:lnTo>
                      <a:lnTo>
                        <a:pt x="26" y="249"/>
                      </a:lnTo>
                      <a:lnTo>
                        <a:pt x="25" y="248"/>
                      </a:lnTo>
                      <a:lnTo>
                        <a:pt x="23" y="245"/>
                      </a:lnTo>
                      <a:lnTo>
                        <a:pt x="22" y="241"/>
                      </a:lnTo>
                      <a:lnTo>
                        <a:pt x="20" y="236"/>
                      </a:lnTo>
                      <a:lnTo>
                        <a:pt x="19" y="232"/>
                      </a:lnTo>
                      <a:lnTo>
                        <a:pt x="20" y="227"/>
                      </a:lnTo>
                      <a:lnTo>
                        <a:pt x="22" y="222"/>
                      </a:lnTo>
                      <a:lnTo>
                        <a:pt x="26" y="219"/>
                      </a:lnTo>
                      <a:lnTo>
                        <a:pt x="26" y="219"/>
                      </a:lnTo>
                      <a:lnTo>
                        <a:pt x="28" y="218"/>
                      </a:lnTo>
                      <a:lnTo>
                        <a:pt x="29" y="216"/>
                      </a:lnTo>
                      <a:lnTo>
                        <a:pt x="30" y="215"/>
                      </a:lnTo>
                      <a:lnTo>
                        <a:pt x="31" y="213"/>
                      </a:lnTo>
                      <a:lnTo>
                        <a:pt x="32" y="212"/>
                      </a:lnTo>
                      <a:lnTo>
                        <a:pt x="32" y="210"/>
                      </a:lnTo>
                      <a:lnTo>
                        <a:pt x="34" y="210"/>
                      </a:lnTo>
                      <a:lnTo>
                        <a:pt x="34" y="209"/>
                      </a:lnTo>
                      <a:lnTo>
                        <a:pt x="32" y="208"/>
                      </a:lnTo>
                      <a:lnTo>
                        <a:pt x="32" y="205"/>
                      </a:lnTo>
                      <a:lnTo>
                        <a:pt x="32" y="202"/>
                      </a:lnTo>
                      <a:lnTo>
                        <a:pt x="34" y="199"/>
                      </a:lnTo>
                      <a:lnTo>
                        <a:pt x="35" y="195"/>
                      </a:lnTo>
                      <a:lnTo>
                        <a:pt x="37" y="192"/>
                      </a:lnTo>
                      <a:lnTo>
                        <a:pt x="41" y="189"/>
                      </a:lnTo>
                      <a:lnTo>
                        <a:pt x="40" y="189"/>
                      </a:lnTo>
                      <a:lnTo>
                        <a:pt x="40" y="188"/>
                      </a:lnTo>
                      <a:lnTo>
                        <a:pt x="40" y="185"/>
                      </a:lnTo>
                      <a:lnTo>
                        <a:pt x="38" y="182"/>
                      </a:lnTo>
                      <a:lnTo>
                        <a:pt x="37" y="179"/>
                      </a:lnTo>
                      <a:lnTo>
                        <a:pt x="35" y="176"/>
                      </a:lnTo>
                      <a:lnTo>
                        <a:pt x="34" y="172"/>
                      </a:lnTo>
                      <a:lnTo>
                        <a:pt x="32" y="167"/>
                      </a:lnTo>
                      <a:lnTo>
                        <a:pt x="32" y="163"/>
                      </a:lnTo>
                      <a:lnTo>
                        <a:pt x="31" y="159"/>
                      </a:lnTo>
                      <a:lnTo>
                        <a:pt x="31" y="155"/>
                      </a:lnTo>
                      <a:lnTo>
                        <a:pt x="31" y="150"/>
                      </a:lnTo>
                      <a:lnTo>
                        <a:pt x="32" y="146"/>
                      </a:lnTo>
                      <a:lnTo>
                        <a:pt x="32" y="143"/>
                      </a:lnTo>
                      <a:lnTo>
                        <a:pt x="35" y="139"/>
                      </a:lnTo>
                      <a:lnTo>
                        <a:pt x="38" y="136"/>
                      </a:lnTo>
                      <a:lnTo>
                        <a:pt x="38" y="136"/>
                      </a:lnTo>
                      <a:lnTo>
                        <a:pt x="38" y="134"/>
                      </a:lnTo>
                      <a:lnTo>
                        <a:pt x="37" y="133"/>
                      </a:lnTo>
                      <a:lnTo>
                        <a:pt x="37" y="130"/>
                      </a:lnTo>
                      <a:lnTo>
                        <a:pt x="37" y="126"/>
                      </a:lnTo>
                      <a:lnTo>
                        <a:pt x="37" y="123"/>
                      </a:lnTo>
                      <a:lnTo>
                        <a:pt x="37" y="119"/>
                      </a:lnTo>
                      <a:lnTo>
                        <a:pt x="37" y="115"/>
                      </a:lnTo>
                      <a:lnTo>
                        <a:pt x="37" y="110"/>
                      </a:lnTo>
                      <a:lnTo>
                        <a:pt x="37" y="106"/>
                      </a:lnTo>
                      <a:lnTo>
                        <a:pt x="37" y="101"/>
                      </a:lnTo>
                      <a:lnTo>
                        <a:pt x="37" y="98"/>
                      </a:lnTo>
                      <a:lnTo>
                        <a:pt x="38" y="93"/>
                      </a:lnTo>
                      <a:lnTo>
                        <a:pt x="40" y="89"/>
                      </a:lnTo>
                      <a:lnTo>
                        <a:pt x="41" y="86"/>
                      </a:lnTo>
                      <a:lnTo>
                        <a:pt x="43" y="83"/>
                      </a:lnTo>
                      <a:lnTo>
                        <a:pt x="66" y="13"/>
                      </a:lnTo>
                      <a:lnTo>
                        <a:pt x="67" y="11"/>
                      </a:lnTo>
                      <a:lnTo>
                        <a:pt x="68" y="11"/>
                      </a:lnTo>
                      <a:lnTo>
                        <a:pt x="71" y="10"/>
                      </a:lnTo>
                      <a:lnTo>
                        <a:pt x="74" y="8"/>
                      </a:lnTo>
                      <a:lnTo>
                        <a:pt x="77" y="10"/>
                      </a:lnTo>
                      <a:lnTo>
                        <a:pt x="80" y="11"/>
                      </a:lnTo>
                      <a:lnTo>
                        <a:pt x="83" y="16"/>
                      </a:lnTo>
                      <a:lnTo>
                        <a:pt x="86" y="24"/>
                      </a:lnTo>
                      <a:lnTo>
                        <a:pt x="86" y="26"/>
                      </a:lnTo>
                      <a:lnTo>
                        <a:pt x="88" y="27"/>
                      </a:lnTo>
                      <a:lnTo>
                        <a:pt x="89" y="29"/>
                      </a:lnTo>
                      <a:lnTo>
                        <a:pt x="91" y="30"/>
                      </a:lnTo>
                      <a:lnTo>
                        <a:pt x="93" y="32"/>
                      </a:lnTo>
                      <a:lnTo>
                        <a:pt x="97" y="32"/>
                      </a:lnTo>
                      <a:lnTo>
                        <a:pt x="100" y="29"/>
                      </a:lnTo>
                      <a:lnTo>
                        <a:pt x="106" y="26"/>
                      </a:lnTo>
                      <a:lnTo>
                        <a:pt x="106" y="24"/>
                      </a:lnTo>
                      <a:lnTo>
                        <a:pt x="109" y="23"/>
                      </a:lnTo>
                      <a:lnTo>
                        <a:pt x="112" y="20"/>
                      </a:lnTo>
                      <a:lnTo>
                        <a:pt x="115" y="17"/>
                      </a:lnTo>
                      <a:lnTo>
                        <a:pt x="118" y="14"/>
                      </a:lnTo>
                      <a:lnTo>
                        <a:pt x="121" y="11"/>
                      </a:lnTo>
                      <a:lnTo>
                        <a:pt x="123" y="10"/>
                      </a:lnTo>
                      <a:lnTo>
                        <a:pt x="123" y="10"/>
                      </a:lnTo>
                      <a:lnTo>
                        <a:pt x="129" y="8"/>
                      </a:lnTo>
                      <a:lnTo>
                        <a:pt x="129" y="8"/>
                      </a:lnTo>
                      <a:lnTo>
                        <a:pt x="129" y="7"/>
                      </a:lnTo>
                      <a:lnTo>
                        <a:pt x="129" y="4"/>
                      </a:lnTo>
                      <a:lnTo>
                        <a:pt x="129" y="2"/>
                      </a:lnTo>
                      <a:lnTo>
                        <a:pt x="130" y="1"/>
                      </a:lnTo>
                      <a:lnTo>
                        <a:pt x="133" y="0"/>
                      </a:lnTo>
                      <a:lnTo>
                        <a:pt x="137" y="1"/>
                      </a:lnTo>
                      <a:lnTo>
                        <a:pt x="143" y="2"/>
                      </a:lnTo>
                      <a:lnTo>
                        <a:pt x="145" y="4"/>
                      </a:lnTo>
                      <a:lnTo>
                        <a:pt x="148" y="5"/>
                      </a:lnTo>
                      <a:lnTo>
                        <a:pt x="152" y="8"/>
                      </a:lnTo>
                      <a:lnTo>
                        <a:pt x="157" y="11"/>
                      </a:lnTo>
                      <a:lnTo>
                        <a:pt x="163" y="13"/>
                      </a:lnTo>
                      <a:lnTo>
                        <a:pt x="168" y="16"/>
                      </a:lnTo>
                      <a:lnTo>
                        <a:pt x="172" y="17"/>
                      </a:lnTo>
                      <a:lnTo>
                        <a:pt x="173" y="19"/>
                      </a:lnTo>
                      <a:lnTo>
                        <a:pt x="181" y="26"/>
                      </a:lnTo>
                      <a:lnTo>
                        <a:pt x="214" y="139"/>
                      </a:lnTo>
                      <a:lnTo>
                        <a:pt x="214" y="140"/>
                      </a:lnTo>
                      <a:lnTo>
                        <a:pt x="214" y="143"/>
                      </a:lnTo>
                      <a:lnTo>
                        <a:pt x="214" y="146"/>
                      </a:lnTo>
                      <a:lnTo>
                        <a:pt x="216" y="150"/>
                      </a:lnTo>
                      <a:lnTo>
                        <a:pt x="220" y="156"/>
                      </a:lnTo>
                      <a:lnTo>
                        <a:pt x="225" y="159"/>
                      </a:lnTo>
                      <a:lnTo>
                        <a:pt x="234" y="162"/>
                      </a:lnTo>
                      <a:lnTo>
                        <a:pt x="244" y="163"/>
                      </a:lnTo>
                      <a:lnTo>
                        <a:pt x="249" y="166"/>
                      </a:lnTo>
                      <a:lnTo>
                        <a:pt x="249" y="180"/>
                      </a:lnTo>
                      <a:lnTo>
                        <a:pt x="256" y="188"/>
                      </a:lnTo>
                      <a:lnTo>
                        <a:pt x="256" y="188"/>
                      </a:lnTo>
                      <a:lnTo>
                        <a:pt x="258" y="191"/>
                      </a:lnTo>
                      <a:lnTo>
                        <a:pt x="259" y="194"/>
                      </a:lnTo>
                      <a:lnTo>
                        <a:pt x="261" y="197"/>
                      </a:lnTo>
                      <a:lnTo>
                        <a:pt x="264" y="200"/>
                      </a:lnTo>
                      <a:lnTo>
                        <a:pt x="267" y="202"/>
                      </a:lnTo>
                      <a:lnTo>
                        <a:pt x="270" y="202"/>
                      </a:lnTo>
                      <a:lnTo>
                        <a:pt x="273" y="200"/>
                      </a:lnTo>
                      <a:lnTo>
                        <a:pt x="273" y="200"/>
                      </a:lnTo>
                      <a:lnTo>
                        <a:pt x="276" y="203"/>
                      </a:lnTo>
                      <a:lnTo>
                        <a:pt x="280" y="206"/>
                      </a:lnTo>
                      <a:lnTo>
                        <a:pt x="285" y="209"/>
                      </a:lnTo>
                      <a:lnTo>
                        <a:pt x="288" y="212"/>
                      </a:lnTo>
                      <a:lnTo>
                        <a:pt x="292" y="215"/>
                      </a:lnTo>
                      <a:lnTo>
                        <a:pt x="295" y="218"/>
                      </a:lnTo>
                      <a:lnTo>
                        <a:pt x="295" y="218"/>
                      </a:lnTo>
                      <a:lnTo>
                        <a:pt x="288" y="225"/>
                      </a:lnTo>
                      <a:lnTo>
                        <a:pt x="294" y="233"/>
                      </a:lnTo>
                      <a:lnTo>
                        <a:pt x="294" y="233"/>
                      </a:lnTo>
                      <a:lnTo>
                        <a:pt x="297" y="230"/>
                      </a:lnTo>
                      <a:lnTo>
                        <a:pt x="300" y="229"/>
                      </a:lnTo>
                      <a:lnTo>
                        <a:pt x="303" y="227"/>
                      </a:lnTo>
                      <a:lnTo>
                        <a:pt x="304" y="227"/>
                      </a:lnTo>
                      <a:lnTo>
                        <a:pt x="304" y="228"/>
                      </a:lnTo>
                      <a:lnTo>
                        <a:pt x="304" y="232"/>
                      </a:lnTo>
                      <a:lnTo>
                        <a:pt x="300" y="241"/>
                      </a:lnTo>
                      <a:lnTo>
                        <a:pt x="300" y="241"/>
                      </a:lnTo>
                      <a:lnTo>
                        <a:pt x="298" y="243"/>
                      </a:lnTo>
                      <a:lnTo>
                        <a:pt x="297" y="245"/>
                      </a:lnTo>
                      <a:lnTo>
                        <a:pt x="294" y="248"/>
                      </a:lnTo>
                      <a:lnTo>
                        <a:pt x="292" y="251"/>
                      </a:lnTo>
                      <a:lnTo>
                        <a:pt x="291" y="252"/>
                      </a:lnTo>
                      <a:lnTo>
                        <a:pt x="289" y="254"/>
                      </a:lnTo>
                      <a:lnTo>
                        <a:pt x="289" y="255"/>
                      </a:lnTo>
                      <a:lnTo>
                        <a:pt x="283" y="248"/>
                      </a:lnTo>
                      <a:lnTo>
                        <a:pt x="279" y="252"/>
                      </a:lnTo>
                      <a:lnTo>
                        <a:pt x="282" y="260"/>
                      </a:lnTo>
                      <a:lnTo>
                        <a:pt x="276" y="261"/>
                      </a:lnTo>
                      <a:lnTo>
                        <a:pt x="276" y="261"/>
                      </a:lnTo>
                      <a:lnTo>
                        <a:pt x="274" y="261"/>
                      </a:lnTo>
                      <a:lnTo>
                        <a:pt x="273" y="260"/>
                      </a:lnTo>
                      <a:lnTo>
                        <a:pt x="273" y="260"/>
                      </a:lnTo>
                      <a:lnTo>
                        <a:pt x="270" y="260"/>
                      </a:lnTo>
                      <a:lnTo>
                        <a:pt x="270" y="261"/>
                      </a:lnTo>
                      <a:lnTo>
                        <a:pt x="270" y="263"/>
                      </a:lnTo>
                      <a:lnTo>
                        <a:pt x="271" y="268"/>
                      </a:lnTo>
                      <a:lnTo>
                        <a:pt x="271" y="271"/>
                      </a:lnTo>
                      <a:lnTo>
                        <a:pt x="270" y="272"/>
                      </a:lnTo>
                      <a:lnTo>
                        <a:pt x="268" y="273"/>
                      </a:lnTo>
                      <a:lnTo>
                        <a:pt x="265" y="275"/>
                      </a:lnTo>
                      <a:lnTo>
                        <a:pt x="262" y="276"/>
                      </a:lnTo>
                      <a:lnTo>
                        <a:pt x="259" y="276"/>
                      </a:lnTo>
                      <a:lnTo>
                        <a:pt x="258" y="276"/>
                      </a:lnTo>
                      <a:lnTo>
                        <a:pt x="255" y="275"/>
                      </a:lnTo>
                      <a:lnTo>
                        <a:pt x="252" y="272"/>
                      </a:lnTo>
                      <a:lnTo>
                        <a:pt x="252" y="272"/>
                      </a:lnTo>
                      <a:lnTo>
                        <a:pt x="253" y="273"/>
                      </a:lnTo>
                      <a:lnTo>
                        <a:pt x="253" y="273"/>
                      </a:lnTo>
                      <a:lnTo>
                        <a:pt x="253" y="273"/>
                      </a:lnTo>
                      <a:lnTo>
                        <a:pt x="253" y="272"/>
                      </a:lnTo>
                      <a:lnTo>
                        <a:pt x="253" y="272"/>
                      </a:lnTo>
                      <a:lnTo>
                        <a:pt x="252" y="272"/>
                      </a:lnTo>
                      <a:lnTo>
                        <a:pt x="252" y="273"/>
                      </a:lnTo>
                      <a:lnTo>
                        <a:pt x="250" y="276"/>
                      </a:lnTo>
                      <a:lnTo>
                        <a:pt x="250" y="279"/>
                      </a:lnTo>
                      <a:lnTo>
                        <a:pt x="250" y="287"/>
                      </a:lnTo>
                      <a:lnTo>
                        <a:pt x="249" y="288"/>
                      </a:lnTo>
                      <a:lnTo>
                        <a:pt x="247" y="293"/>
                      </a:lnTo>
                      <a:lnTo>
                        <a:pt x="244" y="294"/>
                      </a:lnTo>
                      <a:lnTo>
                        <a:pt x="244" y="295"/>
                      </a:lnTo>
                      <a:lnTo>
                        <a:pt x="241" y="302"/>
                      </a:lnTo>
                      <a:lnTo>
                        <a:pt x="235" y="295"/>
                      </a:lnTo>
                      <a:lnTo>
                        <a:pt x="235" y="290"/>
                      </a:lnTo>
                      <a:lnTo>
                        <a:pt x="226" y="285"/>
                      </a:lnTo>
                      <a:lnTo>
                        <a:pt x="226" y="284"/>
                      </a:lnTo>
                      <a:lnTo>
                        <a:pt x="225" y="284"/>
                      </a:lnTo>
                      <a:lnTo>
                        <a:pt x="223" y="284"/>
                      </a:lnTo>
                      <a:lnTo>
                        <a:pt x="222" y="284"/>
                      </a:lnTo>
                      <a:lnTo>
                        <a:pt x="220" y="285"/>
                      </a:lnTo>
                      <a:lnTo>
                        <a:pt x="220" y="287"/>
                      </a:lnTo>
                      <a:lnTo>
                        <a:pt x="220" y="290"/>
                      </a:lnTo>
                      <a:lnTo>
                        <a:pt x="222" y="294"/>
                      </a:lnTo>
                      <a:lnTo>
                        <a:pt x="222" y="295"/>
                      </a:lnTo>
                      <a:lnTo>
                        <a:pt x="220" y="296"/>
                      </a:lnTo>
                      <a:lnTo>
                        <a:pt x="217" y="299"/>
                      </a:lnTo>
                      <a:lnTo>
                        <a:pt x="214" y="301"/>
                      </a:lnTo>
                      <a:lnTo>
                        <a:pt x="211" y="304"/>
                      </a:lnTo>
                      <a:lnTo>
                        <a:pt x="208" y="305"/>
                      </a:lnTo>
                      <a:lnTo>
                        <a:pt x="206" y="306"/>
                      </a:lnTo>
                      <a:lnTo>
                        <a:pt x="205" y="306"/>
                      </a:lnTo>
                      <a:lnTo>
                        <a:pt x="206" y="318"/>
                      </a:lnTo>
                      <a:lnTo>
                        <a:pt x="189" y="318"/>
                      </a:lnTo>
                      <a:lnTo>
                        <a:pt x="195" y="308"/>
                      </a:lnTo>
                      <a:lnTo>
                        <a:pt x="186" y="308"/>
                      </a:lnTo>
                      <a:lnTo>
                        <a:pt x="186" y="306"/>
                      </a:lnTo>
                      <a:lnTo>
                        <a:pt x="186" y="304"/>
                      </a:lnTo>
                      <a:lnTo>
                        <a:pt x="184" y="299"/>
                      </a:lnTo>
                      <a:lnTo>
                        <a:pt x="184" y="296"/>
                      </a:lnTo>
                      <a:lnTo>
                        <a:pt x="183" y="295"/>
                      </a:lnTo>
                      <a:lnTo>
                        <a:pt x="182" y="295"/>
                      </a:lnTo>
                      <a:lnTo>
                        <a:pt x="181" y="299"/>
                      </a:lnTo>
                      <a:lnTo>
                        <a:pt x="178" y="308"/>
                      </a:lnTo>
                      <a:lnTo>
                        <a:pt x="178" y="308"/>
                      </a:lnTo>
                      <a:lnTo>
                        <a:pt x="178" y="309"/>
                      </a:lnTo>
                      <a:lnTo>
                        <a:pt x="178" y="311"/>
                      </a:lnTo>
                      <a:lnTo>
                        <a:pt x="178" y="314"/>
                      </a:lnTo>
                      <a:lnTo>
                        <a:pt x="176" y="315"/>
                      </a:lnTo>
                      <a:lnTo>
                        <a:pt x="176" y="318"/>
                      </a:lnTo>
                      <a:lnTo>
                        <a:pt x="176" y="318"/>
                      </a:lnTo>
                      <a:lnTo>
                        <a:pt x="176" y="320"/>
                      </a:lnTo>
                      <a:lnTo>
                        <a:pt x="178" y="348"/>
                      </a:lnTo>
                      <a:lnTo>
                        <a:pt x="173" y="357"/>
                      </a:lnTo>
                      <a:lnTo>
                        <a:pt x="168" y="369"/>
                      </a:lnTo>
                      <a:lnTo>
                        <a:pt x="163" y="362"/>
                      </a:lnTo>
                      <a:lnTo>
                        <a:pt x="154" y="365"/>
                      </a:lnTo>
                      <a:lnTo>
                        <a:pt x="152" y="381"/>
                      </a:lnTo>
                      <a:lnTo>
                        <a:pt x="145" y="380"/>
                      </a:lnTo>
                      <a:lnTo>
                        <a:pt x="145" y="381"/>
                      </a:lnTo>
                      <a:lnTo>
                        <a:pt x="145" y="381"/>
                      </a:lnTo>
                      <a:lnTo>
                        <a:pt x="145" y="384"/>
                      </a:lnTo>
                      <a:lnTo>
                        <a:pt x="143" y="384"/>
                      </a:lnTo>
                      <a:lnTo>
                        <a:pt x="143" y="386"/>
                      </a:lnTo>
                      <a:lnTo>
                        <a:pt x="142" y="386"/>
                      </a:lnTo>
                      <a:lnTo>
                        <a:pt x="140" y="384"/>
                      </a:lnTo>
                      <a:lnTo>
                        <a:pt x="137" y="380"/>
                      </a:lnTo>
                      <a:lnTo>
                        <a:pt x="137" y="378"/>
                      </a:lnTo>
                      <a:lnTo>
                        <a:pt x="136" y="378"/>
                      </a:lnTo>
                      <a:lnTo>
                        <a:pt x="136" y="377"/>
                      </a:lnTo>
                      <a:lnTo>
                        <a:pt x="135" y="377"/>
                      </a:lnTo>
                      <a:lnTo>
                        <a:pt x="133" y="378"/>
                      </a:lnTo>
                      <a:lnTo>
                        <a:pt x="132" y="380"/>
                      </a:lnTo>
                      <a:lnTo>
                        <a:pt x="132" y="384"/>
                      </a:lnTo>
                      <a:lnTo>
                        <a:pt x="130" y="392"/>
                      </a:lnTo>
                      <a:lnTo>
                        <a:pt x="132" y="392"/>
                      </a:lnTo>
                      <a:lnTo>
                        <a:pt x="132" y="395"/>
                      </a:lnTo>
                      <a:lnTo>
                        <a:pt x="132" y="399"/>
                      </a:lnTo>
                      <a:lnTo>
                        <a:pt x="133" y="402"/>
                      </a:lnTo>
                      <a:lnTo>
                        <a:pt x="132" y="404"/>
                      </a:lnTo>
                      <a:lnTo>
                        <a:pt x="130" y="402"/>
                      </a:lnTo>
                      <a:lnTo>
                        <a:pt x="129" y="397"/>
                      </a:lnTo>
                      <a:lnTo>
                        <a:pt x="124" y="387"/>
                      </a:lnTo>
                      <a:lnTo>
                        <a:pt x="124" y="387"/>
                      </a:lnTo>
                      <a:lnTo>
                        <a:pt x="121" y="390"/>
                      </a:lnTo>
                      <a:lnTo>
                        <a:pt x="119" y="392"/>
                      </a:lnTo>
                      <a:lnTo>
                        <a:pt x="116" y="394"/>
                      </a:lnTo>
                      <a:lnTo>
                        <a:pt x="112" y="397"/>
                      </a:lnTo>
                      <a:lnTo>
                        <a:pt x="109" y="399"/>
                      </a:lnTo>
                      <a:lnTo>
                        <a:pt x="107" y="402"/>
                      </a:lnTo>
                      <a:lnTo>
                        <a:pt x="106" y="402"/>
                      </a:lnTo>
                      <a:lnTo>
                        <a:pt x="103" y="422"/>
                      </a:lnTo>
                      <a:lnTo>
                        <a:pt x="107" y="423"/>
                      </a:lnTo>
                      <a:lnTo>
                        <a:pt x="107" y="428"/>
                      </a:lnTo>
                      <a:lnTo>
                        <a:pt x="107" y="428"/>
                      </a:lnTo>
                      <a:lnTo>
                        <a:pt x="104" y="428"/>
                      </a:lnTo>
                      <a:lnTo>
                        <a:pt x="103" y="428"/>
                      </a:lnTo>
                      <a:lnTo>
                        <a:pt x="100" y="430"/>
                      </a:lnTo>
                      <a:lnTo>
                        <a:pt x="99" y="432"/>
                      </a:lnTo>
                      <a:lnTo>
                        <a:pt x="97" y="435"/>
                      </a:lnTo>
                      <a:lnTo>
                        <a:pt x="99" y="440"/>
                      </a:lnTo>
                      <a:lnTo>
                        <a:pt x="101" y="447"/>
                      </a:lnTo>
                      <a:lnTo>
                        <a:pt x="101" y="447"/>
                      </a:lnTo>
                      <a:lnTo>
                        <a:pt x="100" y="449"/>
                      </a:lnTo>
                      <a:lnTo>
                        <a:pt x="99" y="452"/>
                      </a:lnTo>
                      <a:lnTo>
                        <a:pt x="96" y="455"/>
                      </a:lnTo>
                      <a:lnTo>
                        <a:pt x="93" y="456"/>
                      </a:lnTo>
                      <a:lnTo>
                        <a:pt x="91" y="458"/>
                      </a:lnTo>
                      <a:lnTo>
                        <a:pt x="91" y="458"/>
                      </a:lnTo>
                      <a:lnTo>
                        <a:pt x="91" y="460"/>
                      </a:lnTo>
                      <a:lnTo>
                        <a:pt x="91" y="479"/>
                      </a:lnTo>
                      <a:lnTo>
                        <a:pt x="83" y="491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89" name="Freeform 81"/>
                <p:cNvSpPr>
                  <a:spLocks/>
                </p:cNvSpPr>
                <p:nvPr/>
              </p:nvSpPr>
              <p:spPr bwMode="auto">
                <a:xfrm>
                  <a:off x="7886700" y="1370013"/>
                  <a:ext cx="539750" cy="844550"/>
                </a:xfrm>
                <a:custGeom>
                  <a:avLst/>
                  <a:gdLst>
                    <a:gd name="T0" fmla="*/ 76 w 305"/>
                    <a:gd name="T1" fmla="*/ 485 h 492"/>
                    <a:gd name="T2" fmla="*/ 67 w 305"/>
                    <a:gd name="T3" fmla="*/ 467 h 492"/>
                    <a:gd name="T4" fmla="*/ 0 w 305"/>
                    <a:gd name="T5" fmla="*/ 273 h 492"/>
                    <a:gd name="T6" fmla="*/ 2 w 305"/>
                    <a:gd name="T7" fmla="*/ 261 h 492"/>
                    <a:gd name="T8" fmla="*/ 14 w 305"/>
                    <a:gd name="T9" fmla="*/ 265 h 492"/>
                    <a:gd name="T10" fmla="*/ 17 w 305"/>
                    <a:gd name="T11" fmla="*/ 255 h 492"/>
                    <a:gd name="T12" fmla="*/ 16 w 305"/>
                    <a:gd name="T13" fmla="*/ 248 h 492"/>
                    <a:gd name="T14" fmla="*/ 23 w 305"/>
                    <a:gd name="T15" fmla="*/ 245 h 492"/>
                    <a:gd name="T16" fmla="*/ 26 w 305"/>
                    <a:gd name="T17" fmla="*/ 219 h 492"/>
                    <a:gd name="T18" fmla="*/ 31 w 305"/>
                    <a:gd name="T19" fmla="*/ 213 h 492"/>
                    <a:gd name="T20" fmla="*/ 32 w 305"/>
                    <a:gd name="T21" fmla="*/ 208 h 492"/>
                    <a:gd name="T22" fmla="*/ 41 w 305"/>
                    <a:gd name="T23" fmla="*/ 189 h 492"/>
                    <a:gd name="T24" fmla="*/ 37 w 305"/>
                    <a:gd name="T25" fmla="*/ 179 h 492"/>
                    <a:gd name="T26" fmla="*/ 31 w 305"/>
                    <a:gd name="T27" fmla="*/ 155 h 492"/>
                    <a:gd name="T28" fmla="*/ 38 w 305"/>
                    <a:gd name="T29" fmla="*/ 136 h 492"/>
                    <a:gd name="T30" fmla="*/ 37 w 305"/>
                    <a:gd name="T31" fmla="*/ 123 h 492"/>
                    <a:gd name="T32" fmla="*/ 37 w 305"/>
                    <a:gd name="T33" fmla="*/ 98 h 492"/>
                    <a:gd name="T34" fmla="*/ 66 w 305"/>
                    <a:gd name="T35" fmla="*/ 13 h 492"/>
                    <a:gd name="T36" fmla="*/ 80 w 305"/>
                    <a:gd name="T37" fmla="*/ 11 h 492"/>
                    <a:gd name="T38" fmla="*/ 89 w 305"/>
                    <a:gd name="T39" fmla="*/ 29 h 492"/>
                    <a:gd name="T40" fmla="*/ 106 w 305"/>
                    <a:gd name="T41" fmla="*/ 26 h 492"/>
                    <a:gd name="T42" fmla="*/ 121 w 305"/>
                    <a:gd name="T43" fmla="*/ 11 h 492"/>
                    <a:gd name="T44" fmla="*/ 129 w 305"/>
                    <a:gd name="T45" fmla="*/ 7 h 492"/>
                    <a:gd name="T46" fmla="*/ 143 w 305"/>
                    <a:gd name="T47" fmla="*/ 2 h 492"/>
                    <a:gd name="T48" fmla="*/ 163 w 305"/>
                    <a:gd name="T49" fmla="*/ 13 h 492"/>
                    <a:gd name="T50" fmla="*/ 214 w 305"/>
                    <a:gd name="T51" fmla="*/ 139 h 492"/>
                    <a:gd name="T52" fmla="*/ 225 w 305"/>
                    <a:gd name="T53" fmla="*/ 159 h 492"/>
                    <a:gd name="T54" fmla="*/ 256 w 305"/>
                    <a:gd name="T55" fmla="*/ 188 h 492"/>
                    <a:gd name="T56" fmla="*/ 267 w 305"/>
                    <a:gd name="T57" fmla="*/ 202 h 492"/>
                    <a:gd name="T58" fmla="*/ 280 w 305"/>
                    <a:gd name="T59" fmla="*/ 206 h 492"/>
                    <a:gd name="T60" fmla="*/ 288 w 305"/>
                    <a:gd name="T61" fmla="*/ 225 h 492"/>
                    <a:gd name="T62" fmla="*/ 303 w 305"/>
                    <a:gd name="T63" fmla="*/ 227 h 492"/>
                    <a:gd name="T64" fmla="*/ 300 w 305"/>
                    <a:gd name="T65" fmla="*/ 241 h 492"/>
                    <a:gd name="T66" fmla="*/ 289 w 305"/>
                    <a:gd name="T67" fmla="*/ 254 h 492"/>
                    <a:gd name="T68" fmla="*/ 276 w 305"/>
                    <a:gd name="T69" fmla="*/ 261 h 492"/>
                    <a:gd name="T70" fmla="*/ 270 w 305"/>
                    <a:gd name="T71" fmla="*/ 261 h 492"/>
                    <a:gd name="T72" fmla="*/ 268 w 305"/>
                    <a:gd name="T73" fmla="*/ 273 h 492"/>
                    <a:gd name="T74" fmla="*/ 255 w 305"/>
                    <a:gd name="T75" fmla="*/ 275 h 492"/>
                    <a:gd name="T76" fmla="*/ 253 w 305"/>
                    <a:gd name="T77" fmla="*/ 273 h 492"/>
                    <a:gd name="T78" fmla="*/ 250 w 305"/>
                    <a:gd name="T79" fmla="*/ 279 h 492"/>
                    <a:gd name="T80" fmla="*/ 244 w 305"/>
                    <a:gd name="T81" fmla="*/ 295 h 492"/>
                    <a:gd name="T82" fmla="*/ 226 w 305"/>
                    <a:gd name="T83" fmla="*/ 284 h 492"/>
                    <a:gd name="T84" fmla="*/ 220 w 305"/>
                    <a:gd name="T85" fmla="*/ 290 h 492"/>
                    <a:gd name="T86" fmla="*/ 214 w 305"/>
                    <a:gd name="T87" fmla="*/ 301 h 492"/>
                    <a:gd name="T88" fmla="*/ 189 w 305"/>
                    <a:gd name="T89" fmla="*/ 318 h 492"/>
                    <a:gd name="T90" fmla="*/ 184 w 305"/>
                    <a:gd name="T91" fmla="*/ 299 h 492"/>
                    <a:gd name="T92" fmla="*/ 178 w 305"/>
                    <a:gd name="T93" fmla="*/ 308 h 492"/>
                    <a:gd name="T94" fmla="*/ 176 w 305"/>
                    <a:gd name="T95" fmla="*/ 318 h 492"/>
                    <a:gd name="T96" fmla="*/ 163 w 305"/>
                    <a:gd name="T97" fmla="*/ 362 h 492"/>
                    <a:gd name="T98" fmla="*/ 145 w 305"/>
                    <a:gd name="T99" fmla="*/ 381 h 492"/>
                    <a:gd name="T100" fmla="*/ 137 w 305"/>
                    <a:gd name="T101" fmla="*/ 380 h 492"/>
                    <a:gd name="T102" fmla="*/ 133 w 305"/>
                    <a:gd name="T103" fmla="*/ 378 h 492"/>
                    <a:gd name="T104" fmla="*/ 132 w 305"/>
                    <a:gd name="T105" fmla="*/ 395 h 492"/>
                    <a:gd name="T106" fmla="*/ 124 w 305"/>
                    <a:gd name="T107" fmla="*/ 387 h 492"/>
                    <a:gd name="T108" fmla="*/ 112 w 305"/>
                    <a:gd name="T109" fmla="*/ 397 h 492"/>
                    <a:gd name="T110" fmla="*/ 107 w 305"/>
                    <a:gd name="T111" fmla="*/ 428 h 492"/>
                    <a:gd name="T112" fmla="*/ 99 w 305"/>
                    <a:gd name="T113" fmla="*/ 432 h 492"/>
                    <a:gd name="T114" fmla="*/ 100 w 305"/>
                    <a:gd name="T115" fmla="*/ 449 h 492"/>
                    <a:gd name="T116" fmla="*/ 91 w 305"/>
                    <a:gd name="T117" fmla="*/ 460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05" h="492">
                      <a:moveTo>
                        <a:pt x="83" y="491"/>
                      </a:moveTo>
                      <a:lnTo>
                        <a:pt x="83" y="491"/>
                      </a:lnTo>
                      <a:lnTo>
                        <a:pt x="82" y="489"/>
                      </a:lnTo>
                      <a:lnTo>
                        <a:pt x="80" y="488"/>
                      </a:lnTo>
                      <a:lnTo>
                        <a:pt x="77" y="486"/>
                      </a:lnTo>
                      <a:lnTo>
                        <a:pt x="76" y="485"/>
                      </a:lnTo>
                      <a:lnTo>
                        <a:pt x="76" y="485"/>
                      </a:lnTo>
                      <a:lnTo>
                        <a:pt x="76" y="479"/>
                      </a:lnTo>
                      <a:lnTo>
                        <a:pt x="74" y="474"/>
                      </a:lnTo>
                      <a:lnTo>
                        <a:pt x="71" y="471"/>
                      </a:lnTo>
                      <a:lnTo>
                        <a:pt x="70" y="468"/>
                      </a:lnTo>
                      <a:lnTo>
                        <a:pt x="67" y="467"/>
                      </a:lnTo>
                      <a:lnTo>
                        <a:pt x="66" y="467"/>
                      </a:lnTo>
                      <a:lnTo>
                        <a:pt x="63" y="465"/>
                      </a:lnTo>
                      <a:lnTo>
                        <a:pt x="63" y="465"/>
                      </a:lnTo>
                      <a:lnTo>
                        <a:pt x="58" y="458"/>
                      </a:lnTo>
                      <a:lnTo>
                        <a:pt x="1" y="273"/>
                      </a:lnTo>
                      <a:lnTo>
                        <a:pt x="0" y="273"/>
                      </a:lnTo>
                      <a:lnTo>
                        <a:pt x="0" y="273"/>
                      </a:lnTo>
                      <a:lnTo>
                        <a:pt x="0" y="272"/>
                      </a:lnTo>
                      <a:lnTo>
                        <a:pt x="0" y="269"/>
                      </a:lnTo>
                      <a:lnTo>
                        <a:pt x="0" y="266"/>
                      </a:lnTo>
                      <a:lnTo>
                        <a:pt x="1" y="263"/>
                      </a:lnTo>
                      <a:lnTo>
                        <a:pt x="2" y="261"/>
                      </a:lnTo>
                      <a:lnTo>
                        <a:pt x="5" y="260"/>
                      </a:lnTo>
                      <a:lnTo>
                        <a:pt x="8" y="261"/>
                      </a:lnTo>
                      <a:lnTo>
                        <a:pt x="13" y="263"/>
                      </a:lnTo>
                      <a:lnTo>
                        <a:pt x="13" y="263"/>
                      </a:lnTo>
                      <a:lnTo>
                        <a:pt x="13" y="265"/>
                      </a:lnTo>
                      <a:lnTo>
                        <a:pt x="14" y="265"/>
                      </a:lnTo>
                      <a:lnTo>
                        <a:pt x="14" y="266"/>
                      </a:lnTo>
                      <a:lnTo>
                        <a:pt x="16" y="266"/>
                      </a:lnTo>
                      <a:lnTo>
                        <a:pt x="16" y="265"/>
                      </a:lnTo>
                      <a:lnTo>
                        <a:pt x="16" y="263"/>
                      </a:lnTo>
                      <a:lnTo>
                        <a:pt x="17" y="260"/>
                      </a:lnTo>
                      <a:lnTo>
                        <a:pt x="17" y="255"/>
                      </a:lnTo>
                      <a:lnTo>
                        <a:pt x="17" y="255"/>
                      </a:lnTo>
                      <a:lnTo>
                        <a:pt x="17" y="254"/>
                      </a:lnTo>
                      <a:lnTo>
                        <a:pt x="16" y="252"/>
                      </a:lnTo>
                      <a:lnTo>
                        <a:pt x="16" y="251"/>
                      </a:lnTo>
                      <a:lnTo>
                        <a:pt x="16" y="249"/>
                      </a:lnTo>
                      <a:lnTo>
                        <a:pt x="16" y="248"/>
                      </a:lnTo>
                      <a:lnTo>
                        <a:pt x="17" y="246"/>
                      </a:lnTo>
                      <a:lnTo>
                        <a:pt x="20" y="248"/>
                      </a:lnTo>
                      <a:lnTo>
                        <a:pt x="26" y="249"/>
                      </a:lnTo>
                      <a:lnTo>
                        <a:pt x="26" y="249"/>
                      </a:lnTo>
                      <a:lnTo>
                        <a:pt x="25" y="248"/>
                      </a:lnTo>
                      <a:lnTo>
                        <a:pt x="23" y="245"/>
                      </a:lnTo>
                      <a:lnTo>
                        <a:pt x="22" y="241"/>
                      </a:lnTo>
                      <a:lnTo>
                        <a:pt x="20" y="236"/>
                      </a:lnTo>
                      <a:lnTo>
                        <a:pt x="19" y="232"/>
                      </a:lnTo>
                      <a:lnTo>
                        <a:pt x="20" y="227"/>
                      </a:lnTo>
                      <a:lnTo>
                        <a:pt x="22" y="222"/>
                      </a:lnTo>
                      <a:lnTo>
                        <a:pt x="26" y="219"/>
                      </a:lnTo>
                      <a:lnTo>
                        <a:pt x="26" y="219"/>
                      </a:lnTo>
                      <a:lnTo>
                        <a:pt x="26" y="219"/>
                      </a:lnTo>
                      <a:lnTo>
                        <a:pt x="28" y="218"/>
                      </a:lnTo>
                      <a:lnTo>
                        <a:pt x="29" y="216"/>
                      </a:lnTo>
                      <a:lnTo>
                        <a:pt x="30" y="215"/>
                      </a:lnTo>
                      <a:lnTo>
                        <a:pt x="31" y="213"/>
                      </a:lnTo>
                      <a:lnTo>
                        <a:pt x="32" y="212"/>
                      </a:lnTo>
                      <a:lnTo>
                        <a:pt x="32" y="210"/>
                      </a:lnTo>
                      <a:lnTo>
                        <a:pt x="34" y="210"/>
                      </a:lnTo>
                      <a:lnTo>
                        <a:pt x="34" y="210"/>
                      </a:lnTo>
                      <a:lnTo>
                        <a:pt x="34" y="209"/>
                      </a:lnTo>
                      <a:lnTo>
                        <a:pt x="32" y="208"/>
                      </a:lnTo>
                      <a:lnTo>
                        <a:pt x="32" y="205"/>
                      </a:lnTo>
                      <a:lnTo>
                        <a:pt x="32" y="202"/>
                      </a:lnTo>
                      <a:lnTo>
                        <a:pt x="34" y="199"/>
                      </a:lnTo>
                      <a:lnTo>
                        <a:pt x="35" y="195"/>
                      </a:lnTo>
                      <a:lnTo>
                        <a:pt x="37" y="192"/>
                      </a:lnTo>
                      <a:lnTo>
                        <a:pt x="41" y="189"/>
                      </a:lnTo>
                      <a:lnTo>
                        <a:pt x="41" y="189"/>
                      </a:lnTo>
                      <a:lnTo>
                        <a:pt x="40" y="189"/>
                      </a:lnTo>
                      <a:lnTo>
                        <a:pt x="40" y="188"/>
                      </a:lnTo>
                      <a:lnTo>
                        <a:pt x="40" y="185"/>
                      </a:lnTo>
                      <a:lnTo>
                        <a:pt x="38" y="182"/>
                      </a:lnTo>
                      <a:lnTo>
                        <a:pt x="37" y="179"/>
                      </a:lnTo>
                      <a:lnTo>
                        <a:pt x="35" y="176"/>
                      </a:lnTo>
                      <a:lnTo>
                        <a:pt x="34" y="172"/>
                      </a:lnTo>
                      <a:lnTo>
                        <a:pt x="32" y="167"/>
                      </a:lnTo>
                      <a:lnTo>
                        <a:pt x="32" y="163"/>
                      </a:lnTo>
                      <a:lnTo>
                        <a:pt x="31" y="159"/>
                      </a:lnTo>
                      <a:lnTo>
                        <a:pt x="31" y="155"/>
                      </a:lnTo>
                      <a:lnTo>
                        <a:pt x="31" y="150"/>
                      </a:lnTo>
                      <a:lnTo>
                        <a:pt x="32" y="146"/>
                      </a:lnTo>
                      <a:lnTo>
                        <a:pt x="32" y="143"/>
                      </a:lnTo>
                      <a:lnTo>
                        <a:pt x="35" y="139"/>
                      </a:lnTo>
                      <a:lnTo>
                        <a:pt x="38" y="136"/>
                      </a:lnTo>
                      <a:lnTo>
                        <a:pt x="38" y="136"/>
                      </a:lnTo>
                      <a:lnTo>
                        <a:pt x="38" y="136"/>
                      </a:lnTo>
                      <a:lnTo>
                        <a:pt x="38" y="134"/>
                      </a:lnTo>
                      <a:lnTo>
                        <a:pt x="37" y="133"/>
                      </a:lnTo>
                      <a:lnTo>
                        <a:pt x="37" y="130"/>
                      </a:lnTo>
                      <a:lnTo>
                        <a:pt x="37" y="126"/>
                      </a:lnTo>
                      <a:lnTo>
                        <a:pt x="37" y="123"/>
                      </a:lnTo>
                      <a:lnTo>
                        <a:pt x="37" y="119"/>
                      </a:lnTo>
                      <a:lnTo>
                        <a:pt x="37" y="115"/>
                      </a:lnTo>
                      <a:lnTo>
                        <a:pt x="37" y="110"/>
                      </a:lnTo>
                      <a:lnTo>
                        <a:pt x="37" y="106"/>
                      </a:lnTo>
                      <a:lnTo>
                        <a:pt x="37" y="101"/>
                      </a:lnTo>
                      <a:lnTo>
                        <a:pt x="37" y="98"/>
                      </a:lnTo>
                      <a:lnTo>
                        <a:pt x="38" y="93"/>
                      </a:lnTo>
                      <a:lnTo>
                        <a:pt x="40" y="89"/>
                      </a:lnTo>
                      <a:lnTo>
                        <a:pt x="41" y="86"/>
                      </a:lnTo>
                      <a:lnTo>
                        <a:pt x="43" y="83"/>
                      </a:lnTo>
                      <a:lnTo>
                        <a:pt x="66" y="13"/>
                      </a:lnTo>
                      <a:lnTo>
                        <a:pt x="66" y="13"/>
                      </a:lnTo>
                      <a:lnTo>
                        <a:pt x="67" y="11"/>
                      </a:lnTo>
                      <a:lnTo>
                        <a:pt x="68" y="11"/>
                      </a:lnTo>
                      <a:lnTo>
                        <a:pt x="71" y="10"/>
                      </a:lnTo>
                      <a:lnTo>
                        <a:pt x="74" y="8"/>
                      </a:lnTo>
                      <a:lnTo>
                        <a:pt x="77" y="10"/>
                      </a:lnTo>
                      <a:lnTo>
                        <a:pt x="80" y="11"/>
                      </a:lnTo>
                      <a:lnTo>
                        <a:pt x="83" y="16"/>
                      </a:lnTo>
                      <a:lnTo>
                        <a:pt x="86" y="24"/>
                      </a:lnTo>
                      <a:lnTo>
                        <a:pt x="86" y="24"/>
                      </a:lnTo>
                      <a:lnTo>
                        <a:pt x="86" y="26"/>
                      </a:lnTo>
                      <a:lnTo>
                        <a:pt x="88" y="27"/>
                      </a:lnTo>
                      <a:lnTo>
                        <a:pt x="89" y="29"/>
                      </a:lnTo>
                      <a:lnTo>
                        <a:pt x="91" y="30"/>
                      </a:lnTo>
                      <a:lnTo>
                        <a:pt x="93" y="32"/>
                      </a:lnTo>
                      <a:lnTo>
                        <a:pt x="97" y="32"/>
                      </a:lnTo>
                      <a:lnTo>
                        <a:pt x="100" y="29"/>
                      </a:lnTo>
                      <a:lnTo>
                        <a:pt x="106" y="26"/>
                      </a:lnTo>
                      <a:lnTo>
                        <a:pt x="106" y="26"/>
                      </a:lnTo>
                      <a:lnTo>
                        <a:pt x="106" y="24"/>
                      </a:lnTo>
                      <a:lnTo>
                        <a:pt x="109" y="23"/>
                      </a:lnTo>
                      <a:lnTo>
                        <a:pt x="112" y="20"/>
                      </a:lnTo>
                      <a:lnTo>
                        <a:pt x="115" y="17"/>
                      </a:lnTo>
                      <a:lnTo>
                        <a:pt x="118" y="14"/>
                      </a:lnTo>
                      <a:lnTo>
                        <a:pt x="121" y="11"/>
                      </a:lnTo>
                      <a:lnTo>
                        <a:pt x="123" y="10"/>
                      </a:lnTo>
                      <a:lnTo>
                        <a:pt x="123" y="10"/>
                      </a:lnTo>
                      <a:lnTo>
                        <a:pt x="129" y="8"/>
                      </a:lnTo>
                      <a:lnTo>
                        <a:pt x="129" y="8"/>
                      </a:lnTo>
                      <a:lnTo>
                        <a:pt x="129" y="8"/>
                      </a:lnTo>
                      <a:lnTo>
                        <a:pt x="129" y="7"/>
                      </a:lnTo>
                      <a:lnTo>
                        <a:pt x="129" y="4"/>
                      </a:lnTo>
                      <a:lnTo>
                        <a:pt x="129" y="2"/>
                      </a:lnTo>
                      <a:lnTo>
                        <a:pt x="130" y="1"/>
                      </a:lnTo>
                      <a:lnTo>
                        <a:pt x="133" y="0"/>
                      </a:lnTo>
                      <a:lnTo>
                        <a:pt x="137" y="1"/>
                      </a:lnTo>
                      <a:lnTo>
                        <a:pt x="143" y="2"/>
                      </a:lnTo>
                      <a:lnTo>
                        <a:pt x="143" y="2"/>
                      </a:lnTo>
                      <a:lnTo>
                        <a:pt x="145" y="4"/>
                      </a:lnTo>
                      <a:lnTo>
                        <a:pt x="148" y="5"/>
                      </a:lnTo>
                      <a:lnTo>
                        <a:pt x="152" y="8"/>
                      </a:lnTo>
                      <a:lnTo>
                        <a:pt x="157" y="11"/>
                      </a:lnTo>
                      <a:lnTo>
                        <a:pt x="163" y="13"/>
                      </a:lnTo>
                      <a:lnTo>
                        <a:pt x="168" y="16"/>
                      </a:lnTo>
                      <a:lnTo>
                        <a:pt x="172" y="17"/>
                      </a:lnTo>
                      <a:lnTo>
                        <a:pt x="173" y="19"/>
                      </a:lnTo>
                      <a:lnTo>
                        <a:pt x="181" y="26"/>
                      </a:lnTo>
                      <a:lnTo>
                        <a:pt x="214" y="139"/>
                      </a:lnTo>
                      <a:lnTo>
                        <a:pt x="214" y="139"/>
                      </a:lnTo>
                      <a:lnTo>
                        <a:pt x="214" y="140"/>
                      </a:lnTo>
                      <a:lnTo>
                        <a:pt x="214" y="143"/>
                      </a:lnTo>
                      <a:lnTo>
                        <a:pt x="214" y="146"/>
                      </a:lnTo>
                      <a:lnTo>
                        <a:pt x="216" y="150"/>
                      </a:lnTo>
                      <a:lnTo>
                        <a:pt x="220" y="156"/>
                      </a:lnTo>
                      <a:lnTo>
                        <a:pt x="225" y="159"/>
                      </a:lnTo>
                      <a:lnTo>
                        <a:pt x="234" y="162"/>
                      </a:lnTo>
                      <a:lnTo>
                        <a:pt x="244" y="163"/>
                      </a:lnTo>
                      <a:lnTo>
                        <a:pt x="249" y="166"/>
                      </a:lnTo>
                      <a:lnTo>
                        <a:pt x="249" y="180"/>
                      </a:lnTo>
                      <a:lnTo>
                        <a:pt x="256" y="188"/>
                      </a:lnTo>
                      <a:lnTo>
                        <a:pt x="256" y="188"/>
                      </a:lnTo>
                      <a:lnTo>
                        <a:pt x="256" y="188"/>
                      </a:lnTo>
                      <a:lnTo>
                        <a:pt x="258" y="191"/>
                      </a:lnTo>
                      <a:lnTo>
                        <a:pt x="259" y="194"/>
                      </a:lnTo>
                      <a:lnTo>
                        <a:pt x="261" y="197"/>
                      </a:lnTo>
                      <a:lnTo>
                        <a:pt x="264" y="200"/>
                      </a:lnTo>
                      <a:lnTo>
                        <a:pt x="267" y="202"/>
                      </a:lnTo>
                      <a:lnTo>
                        <a:pt x="270" y="202"/>
                      </a:lnTo>
                      <a:lnTo>
                        <a:pt x="273" y="200"/>
                      </a:lnTo>
                      <a:lnTo>
                        <a:pt x="273" y="200"/>
                      </a:lnTo>
                      <a:lnTo>
                        <a:pt x="273" y="200"/>
                      </a:lnTo>
                      <a:lnTo>
                        <a:pt x="276" y="203"/>
                      </a:lnTo>
                      <a:lnTo>
                        <a:pt x="280" y="206"/>
                      </a:lnTo>
                      <a:lnTo>
                        <a:pt x="285" y="209"/>
                      </a:lnTo>
                      <a:lnTo>
                        <a:pt x="288" y="212"/>
                      </a:lnTo>
                      <a:lnTo>
                        <a:pt x="292" y="215"/>
                      </a:lnTo>
                      <a:lnTo>
                        <a:pt x="295" y="218"/>
                      </a:lnTo>
                      <a:lnTo>
                        <a:pt x="295" y="218"/>
                      </a:lnTo>
                      <a:lnTo>
                        <a:pt x="288" y="225"/>
                      </a:lnTo>
                      <a:lnTo>
                        <a:pt x="294" y="233"/>
                      </a:lnTo>
                      <a:lnTo>
                        <a:pt x="294" y="233"/>
                      </a:lnTo>
                      <a:lnTo>
                        <a:pt x="294" y="233"/>
                      </a:lnTo>
                      <a:lnTo>
                        <a:pt x="297" y="230"/>
                      </a:lnTo>
                      <a:lnTo>
                        <a:pt x="300" y="229"/>
                      </a:lnTo>
                      <a:lnTo>
                        <a:pt x="303" y="227"/>
                      </a:lnTo>
                      <a:lnTo>
                        <a:pt x="304" y="227"/>
                      </a:lnTo>
                      <a:lnTo>
                        <a:pt x="304" y="228"/>
                      </a:lnTo>
                      <a:lnTo>
                        <a:pt x="304" y="232"/>
                      </a:lnTo>
                      <a:lnTo>
                        <a:pt x="300" y="241"/>
                      </a:lnTo>
                      <a:lnTo>
                        <a:pt x="300" y="241"/>
                      </a:lnTo>
                      <a:lnTo>
                        <a:pt x="300" y="241"/>
                      </a:lnTo>
                      <a:lnTo>
                        <a:pt x="298" y="243"/>
                      </a:lnTo>
                      <a:lnTo>
                        <a:pt x="297" y="245"/>
                      </a:lnTo>
                      <a:lnTo>
                        <a:pt x="294" y="248"/>
                      </a:lnTo>
                      <a:lnTo>
                        <a:pt x="292" y="251"/>
                      </a:lnTo>
                      <a:lnTo>
                        <a:pt x="291" y="252"/>
                      </a:lnTo>
                      <a:lnTo>
                        <a:pt x="289" y="254"/>
                      </a:lnTo>
                      <a:lnTo>
                        <a:pt x="289" y="255"/>
                      </a:lnTo>
                      <a:lnTo>
                        <a:pt x="283" y="248"/>
                      </a:lnTo>
                      <a:lnTo>
                        <a:pt x="279" y="252"/>
                      </a:lnTo>
                      <a:lnTo>
                        <a:pt x="282" y="260"/>
                      </a:lnTo>
                      <a:lnTo>
                        <a:pt x="276" y="261"/>
                      </a:lnTo>
                      <a:lnTo>
                        <a:pt x="276" y="261"/>
                      </a:lnTo>
                      <a:lnTo>
                        <a:pt x="276" y="261"/>
                      </a:lnTo>
                      <a:lnTo>
                        <a:pt x="274" y="261"/>
                      </a:lnTo>
                      <a:lnTo>
                        <a:pt x="273" y="260"/>
                      </a:lnTo>
                      <a:lnTo>
                        <a:pt x="273" y="260"/>
                      </a:lnTo>
                      <a:lnTo>
                        <a:pt x="270" y="260"/>
                      </a:lnTo>
                      <a:lnTo>
                        <a:pt x="270" y="261"/>
                      </a:lnTo>
                      <a:lnTo>
                        <a:pt x="270" y="263"/>
                      </a:lnTo>
                      <a:lnTo>
                        <a:pt x="271" y="268"/>
                      </a:lnTo>
                      <a:lnTo>
                        <a:pt x="271" y="268"/>
                      </a:lnTo>
                      <a:lnTo>
                        <a:pt x="271" y="271"/>
                      </a:lnTo>
                      <a:lnTo>
                        <a:pt x="270" y="272"/>
                      </a:lnTo>
                      <a:lnTo>
                        <a:pt x="268" y="273"/>
                      </a:lnTo>
                      <a:lnTo>
                        <a:pt x="265" y="275"/>
                      </a:lnTo>
                      <a:lnTo>
                        <a:pt x="262" y="276"/>
                      </a:lnTo>
                      <a:lnTo>
                        <a:pt x="259" y="276"/>
                      </a:lnTo>
                      <a:lnTo>
                        <a:pt x="258" y="276"/>
                      </a:lnTo>
                      <a:lnTo>
                        <a:pt x="255" y="275"/>
                      </a:lnTo>
                      <a:lnTo>
                        <a:pt x="255" y="275"/>
                      </a:lnTo>
                      <a:lnTo>
                        <a:pt x="252" y="272"/>
                      </a:lnTo>
                      <a:lnTo>
                        <a:pt x="252" y="272"/>
                      </a:lnTo>
                      <a:lnTo>
                        <a:pt x="253" y="273"/>
                      </a:lnTo>
                      <a:lnTo>
                        <a:pt x="253" y="273"/>
                      </a:lnTo>
                      <a:lnTo>
                        <a:pt x="253" y="273"/>
                      </a:lnTo>
                      <a:lnTo>
                        <a:pt x="253" y="273"/>
                      </a:lnTo>
                      <a:lnTo>
                        <a:pt x="253" y="272"/>
                      </a:lnTo>
                      <a:lnTo>
                        <a:pt x="253" y="272"/>
                      </a:lnTo>
                      <a:lnTo>
                        <a:pt x="252" y="272"/>
                      </a:lnTo>
                      <a:lnTo>
                        <a:pt x="252" y="273"/>
                      </a:lnTo>
                      <a:lnTo>
                        <a:pt x="250" y="276"/>
                      </a:lnTo>
                      <a:lnTo>
                        <a:pt x="250" y="279"/>
                      </a:lnTo>
                      <a:lnTo>
                        <a:pt x="250" y="287"/>
                      </a:lnTo>
                      <a:lnTo>
                        <a:pt x="250" y="287"/>
                      </a:lnTo>
                      <a:lnTo>
                        <a:pt x="249" y="288"/>
                      </a:lnTo>
                      <a:lnTo>
                        <a:pt x="247" y="293"/>
                      </a:lnTo>
                      <a:lnTo>
                        <a:pt x="244" y="294"/>
                      </a:lnTo>
                      <a:lnTo>
                        <a:pt x="244" y="295"/>
                      </a:lnTo>
                      <a:lnTo>
                        <a:pt x="241" y="302"/>
                      </a:lnTo>
                      <a:lnTo>
                        <a:pt x="235" y="295"/>
                      </a:lnTo>
                      <a:lnTo>
                        <a:pt x="235" y="290"/>
                      </a:lnTo>
                      <a:lnTo>
                        <a:pt x="226" y="285"/>
                      </a:lnTo>
                      <a:lnTo>
                        <a:pt x="226" y="285"/>
                      </a:lnTo>
                      <a:lnTo>
                        <a:pt x="226" y="284"/>
                      </a:lnTo>
                      <a:lnTo>
                        <a:pt x="225" y="284"/>
                      </a:lnTo>
                      <a:lnTo>
                        <a:pt x="223" y="284"/>
                      </a:lnTo>
                      <a:lnTo>
                        <a:pt x="222" y="284"/>
                      </a:lnTo>
                      <a:lnTo>
                        <a:pt x="220" y="285"/>
                      </a:lnTo>
                      <a:lnTo>
                        <a:pt x="220" y="287"/>
                      </a:lnTo>
                      <a:lnTo>
                        <a:pt x="220" y="290"/>
                      </a:lnTo>
                      <a:lnTo>
                        <a:pt x="222" y="294"/>
                      </a:lnTo>
                      <a:lnTo>
                        <a:pt x="222" y="294"/>
                      </a:lnTo>
                      <a:lnTo>
                        <a:pt x="222" y="295"/>
                      </a:lnTo>
                      <a:lnTo>
                        <a:pt x="220" y="296"/>
                      </a:lnTo>
                      <a:lnTo>
                        <a:pt x="217" y="299"/>
                      </a:lnTo>
                      <a:lnTo>
                        <a:pt x="214" y="301"/>
                      </a:lnTo>
                      <a:lnTo>
                        <a:pt x="211" y="304"/>
                      </a:lnTo>
                      <a:lnTo>
                        <a:pt x="208" y="305"/>
                      </a:lnTo>
                      <a:lnTo>
                        <a:pt x="206" y="306"/>
                      </a:lnTo>
                      <a:lnTo>
                        <a:pt x="205" y="306"/>
                      </a:lnTo>
                      <a:lnTo>
                        <a:pt x="206" y="318"/>
                      </a:lnTo>
                      <a:lnTo>
                        <a:pt x="189" y="318"/>
                      </a:lnTo>
                      <a:lnTo>
                        <a:pt x="195" y="308"/>
                      </a:lnTo>
                      <a:lnTo>
                        <a:pt x="186" y="308"/>
                      </a:lnTo>
                      <a:lnTo>
                        <a:pt x="186" y="308"/>
                      </a:lnTo>
                      <a:lnTo>
                        <a:pt x="186" y="306"/>
                      </a:lnTo>
                      <a:lnTo>
                        <a:pt x="186" y="304"/>
                      </a:lnTo>
                      <a:lnTo>
                        <a:pt x="184" y="299"/>
                      </a:lnTo>
                      <a:lnTo>
                        <a:pt x="184" y="296"/>
                      </a:lnTo>
                      <a:lnTo>
                        <a:pt x="183" y="295"/>
                      </a:lnTo>
                      <a:lnTo>
                        <a:pt x="182" y="295"/>
                      </a:lnTo>
                      <a:lnTo>
                        <a:pt x="181" y="299"/>
                      </a:lnTo>
                      <a:lnTo>
                        <a:pt x="178" y="308"/>
                      </a:lnTo>
                      <a:lnTo>
                        <a:pt x="178" y="308"/>
                      </a:lnTo>
                      <a:lnTo>
                        <a:pt x="178" y="308"/>
                      </a:lnTo>
                      <a:lnTo>
                        <a:pt x="178" y="309"/>
                      </a:lnTo>
                      <a:lnTo>
                        <a:pt x="178" y="311"/>
                      </a:lnTo>
                      <a:lnTo>
                        <a:pt x="178" y="314"/>
                      </a:lnTo>
                      <a:lnTo>
                        <a:pt x="176" y="315"/>
                      </a:lnTo>
                      <a:lnTo>
                        <a:pt x="176" y="318"/>
                      </a:lnTo>
                      <a:lnTo>
                        <a:pt x="176" y="318"/>
                      </a:lnTo>
                      <a:lnTo>
                        <a:pt x="176" y="320"/>
                      </a:lnTo>
                      <a:lnTo>
                        <a:pt x="178" y="348"/>
                      </a:lnTo>
                      <a:lnTo>
                        <a:pt x="173" y="357"/>
                      </a:lnTo>
                      <a:lnTo>
                        <a:pt x="168" y="369"/>
                      </a:lnTo>
                      <a:lnTo>
                        <a:pt x="163" y="362"/>
                      </a:lnTo>
                      <a:lnTo>
                        <a:pt x="154" y="365"/>
                      </a:lnTo>
                      <a:lnTo>
                        <a:pt x="152" y="381"/>
                      </a:lnTo>
                      <a:lnTo>
                        <a:pt x="145" y="380"/>
                      </a:lnTo>
                      <a:lnTo>
                        <a:pt x="145" y="380"/>
                      </a:lnTo>
                      <a:lnTo>
                        <a:pt x="145" y="381"/>
                      </a:lnTo>
                      <a:lnTo>
                        <a:pt x="145" y="381"/>
                      </a:lnTo>
                      <a:lnTo>
                        <a:pt x="145" y="384"/>
                      </a:lnTo>
                      <a:lnTo>
                        <a:pt x="143" y="384"/>
                      </a:lnTo>
                      <a:lnTo>
                        <a:pt x="143" y="386"/>
                      </a:lnTo>
                      <a:lnTo>
                        <a:pt x="142" y="386"/>
                      </a:lnTo>
                      <a:lnTo>
                        <a:pt x="140" y="384"/>
                      </a:lnTo>
                      <a:lnTo>
                        <a:pt x="137" y="380"/>
                      </a:lnTo>
                      <a:lnTo>
                        <a:pt x="137" y="380"/>
                      </a:lnTo>
                      <a:lnTo>
                        <a:pt x="137" y="378"/>
                      </a:lnTo>
                      <a:lnTo>
                        <a:pt x="136" y="378"/>
                      </a:lnTo>
                      <a:lnTo>
                        <a:pt x="136" y="377"/>
                      </a:lnTo>
                      <a:lnTo>
                        <a:pt x="135" y="377"/>
                      </a:lnTo>
                      <a:lnTo>
                        <a:pt x="133" y="378"/>
                      </a:lnTo>
                      <a:lnTo>
                        <a:pt x="132" y="380"/>
                      </a:lnTo>
                      <a:lnTo>
                        <a:pt x="132" y="384"/>
                      </a:lnTo>
                      <a:lnTo>
                        <a:pt x="130" y="392"/>
                      </a:lnTo>
                      <a:lnTo>
                        <a:pt x="130" y="392"/>
                      </a:lnTo>
                      <a:lnTo>
                        <a:pt x="132" y="392"/>
                      </a:lnTo>
                      <a:lnTo>
                        <a:pt x="132" y="395"/>
                      </a:lnTo>
                      <a:lnTo>
                        <a:pt x="132" y="399"/>
                      </a:lnTo>
                      <a:lnTo>
                        <a:pt x="133" y="402"/>
                      </a:lnTo>
                      <a:lnTo>
                        <a:pt x="132" y="404"/>
                      </a:lnTo>
                      <a:lnTo>
                        <a:pt x="130" y="402"/>
                      </a:lnTo>
                      <a:lnTo>
                        <a:pt x="129" y="397"/>
                      </a:lnTo>
                      <a:lnTo>
                        <a:pt x="124" y="387"/>
                      </a:lnTo>
                      <a:lnTo>
                        <a:pt x="124" y="387"/>
                      </a:lnTo>
                      <a:lnTo>
                        <a:pt x="124" y="387"/>
                      </a:lnTo>
                      <a:lnTo>
                        <a:pt x="121" y="390"/>
                      </a:lnTo>
                      <a:lnTo>
                        <a:pt x="119" y="392"/>
                      </a:lnTo>
                      <a:lnTo>
                        <a:pt x="116" y="394"/>
                      </a:lnTo>
                      <a:lnTo>
                        <a:pt x="112" y="397"/>
                      </a:lnTo>
                      <a:lnTo>
                        <a:pt x="109" y="399"/>
                      </a:lnTo>
                      <a:lnTo>
                        <a:pt x="107" y="402"/>
                      </a:lnTo>
                      <a:lnTo>
                        <a:pt x="106" y="402"/>
                      </a:lnTo>
                      <a:lnTo>
                        <a:pt x="103" y="422"/>
                      </a:lnTo>
                      <a:lnTo>
                        <a:pt x="107" y="423"/>
                      </a:lnTo>
                      <a:lnTo>
                        <a:pt x="107" y="428"/>
                      </a:lnTo>
                      <a:lnTo>
                        <a:pt x="107" y="428"/>
                      </a:lnTo>
                      <a:lnTo>
                        <a:pt x="107" y="428"/>
                      </a:lnTo>
                      <a:lnTo>
                        <a:pt x="104" y="428"/>
                      </a:lnTo>
                      <a:lnTo>
                        <a:pt x="103" y="428"/>
                      </a:lnTo>
                      <a:lnTo>
                        <a:pt x="100" y="430"/>
                      </a:lnTo>
                      <a:lnTo>
                        <a:pt x="99" y="432"/>
                      </a:lnTo>
                      <a:lnTo>
                        <a:pt x="97" y="435"/>
                      </a:lnTo>
                      <a:lnTo>
                        <a:pt x="99" y="440"/>
                      </a:lnTo>
                      <a:lnTo>
                        <a:pt x="101" y="447"/>
                      </a:lnTo>
                      <a:lnTo>
                        <a:pt x="101" y="447"/>
                      </a:lnTo>
                      <a:lnTo>
                        <a:pt x="101" y="447"/>
                      </a:lnTo>
                      <a:lnTo>
                        <a:pt x="100" y="449"/>
                      </a:lnTo>
                      <a:lnTo>
                        <a:pt x="99" y="452"/>
                      </a:lnTo>
                      <a:lnTo>
                        <a:pt x="96" y="455"/>
                      </a:lnTo>
                      <a:lnTo>
                        <a:pt x="93" y="456"/>
                      </a:lnTo>
                      <a:lnTo>
                        <a:pt x="91" y="458"/>
                      </a:lnTo>
                      <a:lnTo>
                        <a:pt x="91" y="458"/>
                      </a:lnTo>
                      <a:lnTo>
                        <a:pt x="91" y="460"/>
                      </a:lnTo>
                      <a:lnTo>
                        <a:pt x="91" y="479"/>
                      </a:lnTo>
                      <a:lnTo>
                        <a:pt x="83" y="491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90" name="Freeform 82"/>
                <p:cNvSpPr>
                  <a:spLocks/>
                </p:cNvSpPr>
                <p:nvPr/>
              </p:nvSpPr>
              <p:spPr bwMode="auto">
                <a:xfrm>
                  <a:off x="8272463" y="1881188"/>
                  <a:ext cx="30162" cy="36513"/>
                </a:xfrm>
                <a:custGeom>
                  <a:avLst/>
                  <a:gdLst>
                    <a:gd name="T0" fmla="*/ 8 w 17"/>
                    <a:gd name="T1" fmla="*/ 0 h 21"/>
                    <a:gd name="T2" fmla="*/ 16 w 17"/>
                    <a:gd name="T3" fmla="*/ 6 h 21"/>
                    <a:gd name="T4" fmla="*/ 12 w 17"/>
                    <a:gd name="T5" fmla="*/ 13 h 21"/>
                    <a:gd name="T6" fmla="*/ 9 w 17"/>
                    <a:gd name="T7" fmla="*/ 14 h 21"/>
                    <a:gd name="T8" fmla="*/ 9 w 17"/>
                    <a:gd name="T9" fmla="*/ 14 h 21"/>
                    <a:gd name="T10" fmla="*/ 11 w 17"/>
                    <a:gd name="T11" fmla="*/ 16 h 21"/>
                    <a:gd name="T12" fmla="*/ 11 w 17"/>
                    <a:gd name="T13" fmla="*/ 17 h 21"/>
                    <a:gd name="T14" fmla="*/ 11 w 17"/>
                    <a:gd name="T15" fmla="*/ 20 h 21"/>
                    <a:gd name="T16" fmla="*/ 9 w 17"/>
                    <a:gd name="T17" fmla="*/ 20 h 21"/>
                    <a:gd name="T18" fmla="*/ 8 w 17"/>
                    <a:gd name="T19" fmla="*/ 20 h 21"/>
                    <a:gd name="T20" fmla="*/ 5 w 17"/>
                    <a:gd name="T21" fmla="*/ 19 h 21"/>
                    <a:gd name="T22" fmla="*/ 0 w 17"/>
                    <a:gd name="T23" fmla="*/ 16 h 21"/>
                    <a:gd name="T24" fmla="*/ 0 w 17"/>
                    <a:gd name="T25" fmla="*/ 14 h 21"/>
                    <a:gd name="T26" fmla="*/ 0 w 17"/>
                    <a:gd name="T27" fmla="*/ 10 h 21"/>
                    <a:gd name="T28" fmla="*/ 0 w 17"/>
                    <a:gd name="T29" fmla="*/ 8 h 21"/>
                    <a:gd name="T30" fmla="*/ 2 w 17"/>
                    <a:gd name="T31" fmla="*/ 7 h 21"/>
                    <a:gd name="T32" fmla="*/ 8 w 17"/>
                    <a:gd name="T3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21">
                      <a:moveTo>
                        <a:pt x="8" y="0"/>
                      </a:moveTo>
                      <a:lnTo>
                        <a:pt x="16" y="6"/>
                      </a:lnTo>
                      <a:lnTo>
                        <a:pt x="12" y="13"/>
                      </a:lnTo>
                      <a:lnTo>
                        <a:pt x="9" y="14"/>
                      </a:lnTo>
                      <a:lnTo>
                        <a:pt x="9" y="14"/>
                      </a:lnTo>
                      <a:lnTo>
                        <a:pt x="11" y="16"/>
                      </a:lnTo>
                      <a:lnTo>
                        <a:pt x="11" y="17"/>
                      </a:lnTo>
                      <a:lnTo>
                        <a:pt x="11" y="20"/>
                      </a:lnTo>
                      <a:lnTo>
                        <a:pt x="9" y="20"/>
                      </a:lnTo>
                      <a:lnTo>
                        <a:pt x="8" y="20"/>
                      </a:lnTo>
                      <a:lnTo>
                        <a:pt x="5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2" y="7"/>
                      </a:lnTo>
                      <a:lnTo>
                        <a:pt x="8" y="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91" name="Freeform 83"/>
                <p:cNvSpPr>
                  <a:spLocks/>
                </p:cNvSpPr>
                <p:nvPr/>
              </p:nvSpPr>
              <p:spPr bwMode="auto">
                <a:xfrm>
                  <a:off x="8272463" y="1881188"/>
                  <a:ext cx="30162" cy="36513"/>
                </a:xfrm>
                <a:custGeom>
                  <a:avLst/>
                  <a:gdLst>
                    <a:gd name="T0" fmla="*/ 8 w 17"/>
                    <a:gd name="T1" fmla="*/ 0 h 21"/>
                    <a:gd name="T2" fmla="*/ 16 w 17"/>
                    <a:gd name="T3" fmla="*/ 6 h 21"/>
                    <a:gd name="T4" fmla="*/ 12 w 17"/>
                    <a:gd name="T5" fmla="*/ 13 h 21"/>
                    <a:gd name="T6" fmla="*/ 9 w 17"/>
                    <a:gd name="T7" fmla="*/ 14 h 21"/>
                    <a:gd name="T8" fmla="*/ 9 w 17"/>
                    <a:gd name="T9" fmla="*/ 14 h 21"/>
                    <a:gd name="T10" fmla="*/ 9 w 17"/>
                    <a:gd name="T11" fmla="*/ 14 h 21"/>
                    <a:gd name="T12" fmla="*/ 11 w 17"/>
                    <a:gd name="T13" fmla="*/ 16 h 21"/>
                    <a:gd name="T14" fmla="*/ 11 w 17"/>
                    <a:gd name="T15" fmla="*/ 17 h 21"/>
                    <a:gd name="T16" fmla="*/ 11 w 17"/>
                    <a:gd name="T17" fmla="*/ 20 h 21"/>
                    <a:gd name="T18" fmla="*/ 9 w 17"/>
                    <a:gd name="T19" fmla="*/ 20 h 21"/>
                    <a:gd name="T20" fmla="*/ 8 w 17"/>
                    <a:gd name="T21" fmla="*/ 20 h 21"/>
                    <a:gd name="T22" fmla="*/ 5 w 17"/>
                    <a:gd name="T23" fmla="*/ 19 h 21"/>
                    <a:gd name="T24" fmla="*/ 0 w 17"/>
                    <a:gd name="T25" fmla="*/ 16 h 21"/>
                    <a:gd name="T26" fmla="*/ 0 w 17"/>
                    <a:gd name="T27" fmla="*/ 16 h 21"/>
                    <a:gd name="T28" fmla="*/ 0 w 17"/>
                    <a:gd name="T29" fmla="*/ 14 h 21"/>
                    <a:gd name="T30" fmla="*/ 0 w 17"/>
                    <a:gd name="T31" fmla="*/ 10 h 21"/>
                    <a:gd name="T32" fmla="*/ 0 w 17"/>
                    <a:gd name="T33" fmla="*/ 8 h 21"/>
                    <a:gd name="T34" fmla="*/ 2 w 17"/>
                    <a:gd name="T35" fmla="*/ 7 h 21"/>
                    <a:gd name="T36" fmla="*/ 8 w 17"/>
                    <a:gd name="T37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" h="21">
                      <a:moveTo>
                        <a:pt x="8" y="0"/>
                      </a:moveTo>
                      <a:lnTo>
                        <a:pt x="16" y="6"/>
                      </a:lnTo>
                      <a:lnTo>
                        <a:pt x="12" y="13"/>
                      </a:lnTo>
                      <a:lnTo>
                        <a:pt x="9" y="14"/>
                      </a:lnTo>
                      <a:lnTo>
                        <a:pt x="9" y="14"/>
                      </a:lnTo>
                      <a:lnTo>
                        <a:pt x="9" y="14"/>
                      </a:lnTo>
                      <a:lnTo>
                        <a:pt x="11" y="16"/>
                      </a:lnTo>
                      <a:lnTo>
                        <a:pt x="11" y="17"/>
                      </a:lnTo>
                      <a:lnTo>
                        <a:pt x="11" y="20"/>
                      </a:lnTo>
                      <a:lnTo>
                        <a:pt x="9" y="20"/>
                      </a:lnTo>
                      <a:lnTo>
                        <a:pt x="8" y="20"/>
                      </a:lnTo>
                      <a:lnTo>
                        <a:pt x="5" y="19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2" y="7"/>
                      </a:lnTo>
                      <a:lnTo>
                        <a:pt x="8" y="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92" name="Freeform 84"/>
                <p:cNvSpPr>
                  <a:spLocks/>
                </p:cNvSpPr>
                <p:nvPr/>
              </p:nvSpPr>
              <p:spPr bwMode="auto">
                <a:xfrm>
                  <a:off x="7716838" y="2247900"/>
                  <a:ext cx="493712" cy="244475"/>
                </a:xfrm>
                <a:custGeom>
                  <a:avLst/>
                  <a:gdLst>
                    <a:gd name="T0" fmla="*/ 1 w 279"/>
                    <a:gd name="T1" fmla="*/ 57 h 142"/>
                    <a:gd name="T2" fmla="*/ 14 w 279"/>
                    <a:gd name="T3" fmla="*/ 56 h 142"/>
                    <a:gd name="T4" fmla="*/ 35 w 279"/>
                    <a:gd name="T5" fmla="*/ 51 h 142"/>
                    <a:gd name="T6" fmla="*/ 53 w 279"/>
                    <a:gd name="T7" fmla="*/ 46 h 142"/>
                    <a:gd name="T8" fmla="*/ 145 w 279"/>
                    <a:gd name="T9" fmla="*/ 27 h 142"/>
                    <a:gd name="T10" fmla="*/ 154 w 279"/>
                    <a:gd name="T11" fmla="*/ 16 h 142"/>
                    <a:gd name="T12" fmla="*/ 166 w 279"/>
                    <a:gd name="T13" fmla="*/ 2 h 142"/>
                    <a:gd name="T14" fmla="*/ 178 w 279"/>
                    <a:gd name="T15" fmla="*/ 0 h 142"/>
                    <a:gd name="T16" fmla="*/ 178 w 279"/>
                    <a:gd name="T17" fmla="*/ 0 h 142"/>
                    <a:gd name="T18" fmla="*/ 182 w 279"/>
                    <a:gd name="T19" fmla="*/ 11 h 142"/>
                    <a:gd name="T20" fmla="*/ 192 w 279"/>
                    <a:gd name="T21" fmla="*/ 18 h 142"/>
                    <a:gd name="T22" fmla="*/ 196 w 279"/>
                    <a:gd name="T23" fmla="*/ 22 h 142"/>
                    <a:gd name="T24" fmla="*/ 186 w 279"/>
                    <a:gd name="T25" fmla="*/ 33 h 142"/>
                    <a:gd name="T26" fmla="*/ 184 w 279"/>
                    <a:gd name="T27" fmla="*/ 43 h 142"/>
                    <a:gd name="T28" fmla="*/ 181 w 279"/>
                    <a:gd name="T29" fmla="*/ 60 h 142"/>
                    <a:gd name="T30" fmla="*/ 205 w 279"/>
                    <a:gd name="T31" fmla="*/ 65 h 142"/>
                    <a:gd name="T32" fmla="*/ 215 w 279"/>
                    <a:gd name="T33" fmla="*/ 76 h 142"/>
                    <a:gd name="T34" fmla="*/ 219 w 279"/>
                    <a:gd name="T35" fmla="*/ 89 h 142"/>
                    <a:gd name="T36" fmla="*/ 226 w 279"/>
                    <a:gd name="T37" fmla="*/ 89 h 142"/>
                    <a:gd name="T38" fmla="*/ 226 w 279"/>
                    <a:gd name="T39" fmla="*/ 93 h 142"/>
                    <a:gd name="T40" fmla="*/ 236 w 279"/>
                    <a:gd name="T41" fmla="*/ 101 h 142"/>
                    <a:gd name="T42" fmla="*/ 258 w 279"/>
                    <a:gd name="T43" fmla="*/ 101 h 142"/>
                    <a:gd name="T44" fmla="*/ 269 w 279"/>
                    <a:gd name="T45" fmla="*/ 87 h 142"/>
                    <a:gd name="T46" fmla="*/ 264 w 279"/>
                    <a:gd name="T47" fmla="*/ 76 h 142"/>
                    <a:gd name="T48" fmla="*/ 252 w 279"/>
                    <a:gd name="T49" fmla="*/ 68 h 142"/>
                    <a:gd name="T50" fmla="*/ 247 w 279"/>
                    <a:gd name="T51" fmla="*/ 71 h 142"/>
                    <a:gd name="T52" fmla="*/ 247 w 279"/>
                    <a:gd name="T53" fmla="*/ 65 h 142"/>
                    <a:gd name="T54" fmla="*/ 262 w 279"/>
                    <a:gd name="T55" fmla="*/ 68 h 142"/>
                    <a:gd name="T56" fmla="*/ 278 w 279"/>
                    <a:gd name="T57" fmla="*/ 95 h 142"/>
                    <a:gd name="T58" fmla="*/ 278 w 279"/>
                    <a:gd name="T59" fmla="*/ 102 h 142"/>
                    <a:gd name="T60" fmla="*/ 278 w 279"/>
                    <a:gd name="T61" fmla="*/ 105 h 142"/>
                    <a:gd name="T62" fmla="*/ 272 w 279"/>
                    <a:gd name="T63" fmla="*/ 104 h 142"/>
                    <a:gd name="T64" fmla="*/ 261 w 279"/>
                    <a:gd name="T65" fmla="*/ 111 h 142"/>
                    <a:gd name="T66" fmla="*/ 250 w 279"/>
                    <a:gd name="T67" fmla="*/ 113 h 142"/>
                    <a:gd name="T68" fmla="*/ 242 w 279"/>
                    <a:gd name="T69" fmla="*/ 123 h 142"/>
                    <a:gd name="T70" fmla="*/ 231 w 279"/>
                    <a:gd name="T71" fmla="*/ 132 h 142"/>
                    <a:gd name="T72" fmla="*/ 228 w 279"/>
                    <a:gd name="T73" fmla="*/ 112 h 142"/>
                    <a:gd name="T74" fmla="*/ 219 w 279"/>
                    <a:gd name="T75" fmla="*/ 109 h 142"/>
                    <a:gd name="T76" fmla="*/ 217 w 279"/>
                    <a:gd name="T77" fmla="*/ 128 h 142"/>
                    <a:gd name="T78" fmla="*/ 217 w 279"/>
                    <a:gd name="T79" fmla="*/ 122 h 142"/>
                    <a:gd name="T80" fmla="*/ 208 w 279"/>
                    <a:gd name="T81" fmla="*/ 126 h 142"/>
                    <a:gd name="T82" fmla="*/ 208 w 279"/>
                    <a:gd name="T83" fmla="*/ 134 h 142"/>
                    <a:gd name="T84" fmla="*/ 196 w 279"/>
                    <a:gd name="T85" fmla="*/ 141 h 142"/>
                    <a:gd name="T86" fmla="*/ 193 w 279"/>
                    <a:gd name="T87" fmla="*/ 135 h 142"/>
                    <a:gd name="T88" fmla="*/ 192 w 279"/>
                    <a:gd name="T89" fmla="*/ 131 h 142"/>
                    <a:gd name="T90" fmla="*/ 169 w 279"/>
                    <a:gd name="T91" fmla="*/ 108 h 142"/>
                    <a:gd name="T92" fmla="*/ 130 w 279"/>
                    <a:gd name="T93" fmla="*/ 102 h 142"/>
                    <a:gd name="T94" fmla="*/ 56 w 279"/>
                    <a:gd name="T95" fmla="*/ 120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9" h="142">
                      <a:moveTo>
                        <a:pt x="4" y="132"/>
                      </a:moveTo>
                      <a:lnTo>
                        <a:pt x="0" y="132"/>
                      </a:lnTo>
                      <a:lnTo>
                        <a:pt x="1" y="59"/>
                      </a:lnTo>
                      <a:lnTo>
                        <a:pt x="1" y="57"/>
                      </a:lnTo>
                      <a:lnTo>
                        <a:pt x="4" y="57"/>
                      </a:lnTo>
                      <a:lnTo>
                        <a:pt x="7" y="57"/>
                      </a:lnTo>
                      <a:lnTo>
                        <a:pt x="10" y="56"/>
                      </a:lnTo>
                      <a:lnTo>
                        <a:pt x="14" y="56"/>
                      </a:lnTo>
                      <a:lnTo>
                        <a:pt x="20" y="55"/>
                      </a:lnTo>
                      <a:lnTo>
                        <a:pt x="25" y="54"/>
                      </a:lnTo>
                      <a:lnTo>
                        <a:pt x="30" y="52"/>
                      </a:lnTo>
                      <a:lnTo>
                        <a:pt x="35" y="51"/>
                      </a:lnTo>
                      <a:lnTo>
                        <a:pt x="40" y="49"/>
                      </a:lnTo>
                      <a:lnTo>
                        <a:pt x="46" y="48"/>
                      </a:lnTo>
                      <a:lnTo>
                        <a:pt x="50" y="46"/>
                      </a:lnTo>
                      <a:lnTo>
                        <a:pt x="53" y="46"/>
                      </a:lnTo>
                      <a:lnTo>
                        <a:pt x="56" y="45"/>
                      </a:lnTo>
                      <a:lnTo>
                        <a:pt x="58" y="45"/>
                      </a:lnTo>
                      <a:lnTo>
                        <a:pt x="59" y="45"/>
                      </a:lnTo>
                      <a:lnTo>
                        <a:pt x="145" y="27"/>
                      </a:lnTo>
                      <a:lnTo>
                        <a:pt x="151" y="21"/>
                      </a:lnTo>
                      <a:lnTo>
                        <a:pt x="152" y="21"/>
                      </a:lnTo>
                      <a:lnTo>
                        <a:pt x="152" y="18"/>
                      </a:lnTo>
                      <a:lnTo>
                        <a:pt x="154" y="16"/>
                      </a:lnTo>
                      <a:lnTo>
                        <a:pt x="154" y="15"/>
                      </a:lnTo>
                      <a:lnTo>
                        <a:pt x="157" y="9"/>
                      </a:lnTo>
                      <a:lnTo>
                        <a:pt x="162" y="5"/>
                      </a:lnTo>
                      <a:lnTo>
                        <a:pt x="166" y="2"/>
                      </a:lnTo>
                      <a:lnTo>
                        <a:pt x="170" y="0"/>
                      </a:lnTo>
                      <a:lnTo>
                        <a:pt x="173" y="0"/>
                      </a:lnTo>
                      <a:lnTo>
                        <a:pt x="176" y="0"/>
                      </a:lnTo>
                      <a:lnTo>
                        <a:pt x="178" y="0"/>
                      </a:lnTo>
                      <a:lnTo>
                        <a:pt x="179" y="0"/>
                      </a:lnTo>
                      <a:lnTo>
                        <a:pt x="178" y="0"/>
                      </a:lnTo>
                      <a:lnTo>
                        <a:pt x="178" y="0"/>
                      </a:lnTo>
                      <a:lnTo>
                        <a:pt x="178" y="0"/>
                      </a:lnTo>
                      <a:lnTo>
                        <a:pt x="178" y="2"/>
                      </a:lnTo>
                      <a:lnTo>
                        <a:pt x="179" y="5"/>
                      </a:lnTo>
                      <a:lnTo>
                        <a:pt x="181" y="8"/>
                      </a:lnTo>
                      <a:lnTo>
                        <a:pt x="182" y="11"/>
                      </a:lnTo>
                      <a:lnTo>
                        <a:pt x="186" y="13"/>
                      </a:lnTo>
                      <a:lnTo>
                        <a:pt x="190" y="18"/>
                      </a:lnTo>
                      <a:lnTo>
                        <a:pt x="190" y="18"/>
                      </a:lnTo>
                      <a:lnTo>
                        <a:pt x="192" y="18"/>
                      </a:lnTo>
                      <a:lnTo>
                        <a:pt x="195" y="18"/>
                      </a:lnTo>
                      <a:lnTo>
                        <a:pt x="196" y="19"/>
                      </a:lnTo>
                      <a:lnTo>
                        <a:pt x="197" y="19"/>
                      </a:lnTo>
                      <a:lnTo>
                        <a:pt x="196" y="22"/>
                      </a:lnTo>
                      <a:lnTo>
                        <a:pt x="193" y="25"/>
                      </a:lnTo>
                      <a:lnTo>
                        <a:pt x="186" y="29"/>
                      </a:lnTo>
                      <a:lnTo>
                        <a:pt x="186" y="30"/>
                      </a:lnTo>
                      <a:lnTo>
                        <a:pt x="186" y="33"/>
                      </a:lnTo>
                      <a:lnTo>
                        <a:pt x="186" y="38"/>
                      </a:lnTo>
                      <a:lnTo>
                        <a:pt x="186" y="38"/>
                      </a:lnTo>
                      <a:lnTo>
                        <a:pt x="185" y="39"/>
                      </a:lnTo>
                      <a:lnTo>
                        <a:pt x="184" y="43"/>
                      </a:lnTo>
                      <a:lnTo>
                        <a:pt x="181" y="48"/>
                      </a:lnTo>
                      <a:lnTo>
                        <a:pt x="179" y="54"/>
                      </a:lnTo>
                      <a:lnTo>
                        <a:pt x="179" y="57"/>
                      </a:lnTo>
                      <a:lnTo>
                        <a:pt x="181" y="60"/>
                      </a:lnTo>
                      <a:lnTo>
                        <a:pt x="185" y="60"/>
                      </a:lnTo>
                      <a:lnTo>
                        <a:pt x="192" y="59"/>
                      </a:lnTo>
                      <a:lnTo>
                        <a:pt x="197" y="60"/>
                      </a:lnTo>
                      <a:lnTo>
                        <a:pt x="205" y="65"/>
                      </a:lnTo>
                      <a:lnTo>
                        <a:pt x="209" y="72"/>
                      </a:lnTo>
                      <a:lnTo>
                        <a:pt x="214" y="72"/>
                      </a:lnTo>
                      <a:lnTo>
                        <a:pt x="214" y="74"/>
                      </a:lnTo>
                      <a:lnTo>
                        <a:pt x="215" y="76"/>
                      </a:lnTo>
                      <a:lnTo>
                        <a:pt x="215" y="79"/>
                      </a:lnTo>
                      <a:lnTo>
                        <a:pt x="216" y="84"/>
                      </a:lnTo>
                      <a:lnTo>
                        <a:pt x="217" y="86"/>
                      </a:lnTo>
                      <a:lnTo>
                        <a:pt x="219" y="89"/>
                      </a:lnTo>
                      <a:lnTo>
                        <a:pt x="220" y="89"/>
                      </a:lnTo>
                      <a:lnTo>
                        <a:pt x="223" y="87"/>
                      </a:lnTo>
                      <a:lnTo>
                        <a:pt x="225" y="87"/>
                      </a:lnTo>
                      <a:lnTo>
                        <a:pt x="226" y="89"/>
                      </a:lnTo>
                      <a:lnTo>
                        <a:pt x="226" y="90"/>
                      </a:lnTo>
                      <a:lnTo>
                        <a:pt x="226" y="92"/>
                      </a:lnTo>
                      <a:lnTo>
                        <a:pt x="226" y="92"/>
                      </a:lnTo>
                      <a:lnTo>
                        <a:pt x="226" y="93"/>
                      </a:lnTo>
                      <a:lnTo>
                        <a:pt x="228" y="95"/>
                      </a:lnTo>
                      <a:lnTo>
                        <a:pt x="229" y="96"/>
                      </a:lnTo>
                      <a:lnTo>
                        <a:pt x="232" y="99"/>
                      </a:lnTo>
                      <a:lnTo>
                        <a:pt x="236" y="101"/>
                      </a:lnTo>
                      <a:lnTo>
                        <a:pt x="244" y="102"/>
                      </a:lnTo>
                      <a:lnTo>
                        <a:pt x="252" y="102"/>
                      </a:lnTo>
                      <a:lnTo>
                        <a:pt x="255" y="101"/>
                      </a:lnTo>
                      <a:lnTo>
                        <a:pt x="258" y="101"/>
                      </a:lnTo>
                      <a:lnTo>
                        <a:pt x="261" y="98"/>
                      </a:lnTo>
                      <a:lnTo>
                        <a:pt x="265" y="95"/>
                      </a:lnTo>
                      <a:lnTo>
                        <a:pt x="268" y="92"/>
                      </a:lnTo>
                      <a:lnTo>
                        <a:pt x="269" y="87"/>
                      </a:lnTo>
                      <a:lnTo>
                        <a:pt x="269" y="84"/>
                      </a:lnTo>
                      <a:lnTo>
                        <a:pt x="266" y="81"/>
                      </a:lnTo>
                      <a:lnTo>
                        <a:pt x="265" y="79"/>
                      </a:lnTo>
                      <a:lnTo>
                        <a:pt x="264" y="76"/>
                      </a:lnTo>
                      <a:lnTo>
                        <a:pt x="261" y="75"/>
                      </a:lnTo>
                      <a:lnTo>
                        <a:pt x="258" y="71"/>
                      </a:lnTo>
                      <a:lnTo>
                        <a:pt x="255" y="69"/>
                      </a:lnTo>
                      <a:lnTo>
                        <a:pt x="252" y="68"/>
                      </a:lnTo>
                      <a:lnTo>
                        <a:pt x="250" y="68"/>
                      </a:lnTo>
                      <a:lnTo>
                        <a:pt x="247" y="71"/>
                      </a:lnTo>
                      <a:lnTo>
                        <a:pt x="247" y="71"/>
                      </a:lnTo>
                      <a:lnTo>
                        <a:pt x="247" y="71"/>
                      </a:lnTo>
                      <a:lnTo>
                        <a:pt x="247" y="72"/>
                      </a:lnTo>
                      <a:lnTo>
                        <a:pt x="247" y="72"/>
                      </a:lnTo>
                      <a:lnTo>
                        <a:pt x="247" y="65"/>
                      </a:lnTo>
                      <a:lnTo>
                        <a:pt x="247" y="65"/>
                      </a:lnTo>
                      <a:lnTo>
                        <a:pt x="249" y="63"/>
                      </a:lnTo>
                      <a:lnTo>
                        <a:pt x="252" y="63"/>
                      </a:lnTo>
                      <a:lnTo>
                        <a:pt x="258" y="65"/>
                      </a:lnTo>
                      <a:lnTo>
                        <a:pt x="262" y="68"/>
                      </a:lnTo>
                      <a:lnTo>
                        <a:pt x="268" y="74"/>
                      </a:lnTo>
                      <a:lnTo>
                        <a:pt x="274" y="82"/>
                      </a:lnTo>
                      <a:lnTo>
                        <a:pt x="278" y="95"/>
                      </a:lnTo>
                      <a:lnTo>
                        <a:pt x="278" y="95"/>
                      </a:lnTo>
                      <a:lnTo>
                        <a:pt x="278" y="96"/>
                      </a:lnTo>
                      <a:lnTo>
                        <a:pt x="278" y="98"/>
                      </a:lnTo>
                      <a:lnTo>
                        <a:pt x="278" y="101"/>
                      </a:lnTo>
                      <a:lnTo>
                        <a:pt x="278" y="102"/>
                      </a:lnTo>
                      <a:lnTo>
                        <a:pt x="278" y="104"/>
                      </a:lnTo>
                      <a:lnTo>
                        <a:pt x="278" y="105"/>
                      </a:lnTo>
                      <a:lnTo>
                        <a:pt x="278" y="105"/>
                      </a:lnTo>
                      <a:lnTo>
                        <a:pt x="278" y="105"/>
                      </a:lnTo>
                      <a:lnTo>
                        <a:pt x="277" y="105"/>
                      </a:lnTo>
                      <a:lnTo>
                        <a:pt x="275" y="104"/>
                      </a:lnTo>
                      <a:lnTo>
                        <a:pt x="274" y="104"/>
                      </a:lnTo>
                      <a:lnTo>
                        <a:pt x="272" y="104"/>
                      </a:lnTo>
                      <a:lnTo>
                        <a:pt x="269" y="105"/>
                      </a:lnTo>
                      <a:lnTo>
                        <a:pt x="265" y="106"/>
                      </a:lnTo>
                      <a:lnTo>
                        <a:pt x="262" y="109"/>
                      </a:lnTo>
                      <a:lnTo>
                        <a:pt x="261" y="111"/>
                      </a:lnTo>
                      <a:lnTo>
                        <a:pt x="259" y="111"/>
                      </a:lnTo>
                      <a:lnTo>
                        <a:pt x="256" y="111"/>
                      </a:lnTo>
                      <a:lnTo>
                        <a:pt x="253" y="112"/>
                      </a:lnTo>
                      <a:lnTo>
                        <a:pt x="250" y="113"/>
                      </a:lnTo>
                      <a:lnTo>
                        <a:pt x="247" y="116"/>
                      </a:lnTo>
                      <a:lnTo>
                        <a:pt x="245" y="119"/>
                      </a:lnTo>
                      <a:lnTo>
                        <a:pt x="242" y="122"/>
                      </a:lnTo>
                      <a:lnTo>
                        <a:pt x="242" y="123"/>
                      </a:lnTo>
                      <a:lnTo>
                        <a:pt x="241" y="123"/>
                      </a:lnTo>
                      <a:lnTo>
                        <a:pt x="239" y="123"/>
                      </a:lnTo>
                      <a:lnTo>
                        <a:pt x="239" y="125"/>
                      </a:lnTo>
                      <a:lnTo>
                        <a:pt x="231" y="132"/>
                      </a:lnTo>
                      <a:lnTo>
                        <a:pt x="226" y="129"/>
                      </a:lnTo>
                      <a:lnTo>
                        <a:pt x="228" y="117"/>
                      </a:lnTo>
                      <a:lnTo>
                        <a:pt x="228" y="114"/>
                      </a:lnTo>
                      <a:lnTo>
                        <a:pt x="228" y="112"/>
                      </a:lnTo>
                      <a:lnTo>
                        <a:pt x="226" y="111"/>
                      </a:lnTo>
                      <a:lnTo>
                        <a:pt x="223" y="108"/>
                      </a:lnTo>
                      <a:lnTo>
                        <a:pt x="222" y="108"/>
                      </a:lnTo>
                      <a:lnTo>
                        <a:pt x="219" y="109"/>
                      </a:lnTo>
                      <a:lnTo>
                        <a:pt x="217" y="113"/>
                      </a:lnTo>
                      <a:lnTo>
                        <a:pt x="217" y="119"/>
                      </a:lnTo>
                      <a:lnTo>
                        <a:pt x="217" y="126"/>
                      </a:lnTo>
                      <a:lnTo>
                        <a:pt x="217" y="128"/>
                      </a:lnTo>
                      <a:lnTo>
                        <a:pt x="217" y="129"/>
                      </a:lnTo>
                      <a:lnTo>
                        <a:pt x="217" y="128"/>
                      </a:lnTo>
                      <a:lnTo>
                        <a:pt x="217" y="125"/>
                      </a:lnTo>
                      <a:lnTo>
                        <a:pt x="217" y="122"/>
                      </a:lnTo>
                      <a:lnTo>
                        <a:pt x="217" y="120"/>
                      </a:lnTo>
                      <a:lnTo>
                        <a:pt x="217" y="119"/>
                      </a:lnTo>
                      <a:lnTo>
                        <a:pt x="211" y="126"/>
                      </a:lnTo>
                      <a:lnTo>
                        <a:pt x="208" y="126"/>
                      </a:lnTo>
                      <a:lnTo>
                        <a:pt x="208" y="126"/>
                      </a:lnTo>
                      <a:lnTo>
                        <a:pt x="208" y="128"/>
                      </a:lnTo>
                      <a:lnTo>
                        <a:pt x="208" y="131"/>
                      </a:lnTo>
                      <a:lnTo>
                        <a:pt x="208" y="134"/>
                      </a:lnTo>
                      <a:lnTo>
                        <a:pt x="206" y="137"/>
                      </a:lnTo>
                      <a:lnTo>
                        <a:pt x="203" y="139"/>
                      </a:lnTo>
                      <a:lnTo>
                        <a:pt x="200" y="141"/>
                      </a:lnTo>
                      <a:lnTo>
                        <a:pt x="196" y="141"/>
                      </a:lnTo>
                      <a:lnTo>
                        <a:pt x="195" y="141"/>
                      </a:lnTo>
                      <a:lnTo>
                        <a:pt x="195" y="139"/>
                      </a:lnTo>
                      <a:lnTo>
                        <a:pt x="195" y="138"/>
                      </a:lnTo>
                      <a:lnTo>
                        <a:pt x="193" y="135"/>
                      </a:lnTo>
                      <a:lnTo>
                        <a:pt x="192" y="134"/>
                      </a:lnTo>
                      <a:lnTo>
                        <a:pt x="192" y="132"/>
                      </a:lnTo>
                      <a:lnTo>
                        <a:pt x="192" y="131"/>
                      </a:lnTo>
                      <a:lnTo>
                        <a:pt x="192" y="131"/>
                      </a:lnTo>
                      <a:lnTo>
                        <a:pt x="186" y="126"/>
                      </a:lnTo>
                      <a:lnTo>
                        <a:pt x="179" y="122"/>
                      </a:lnTo>
                      <a:lnTo>
                        <a:pt x="173" y="120"/>
                      </a:lnTo>
                      <a:lnTo>
                        <a:pt x="169" y="108"/>
                      </a:lnTo>
                      <a:lnTo>
                        <a:pt x="163" y="108"/>
                      </a:lnTo>
                      <a:lnTo>
                        <a:pt x="159" y="96"/>
                      </a:lnTo>
                      <a:lnTo>
                        <a:pt x="130" y="104"/>
                      </a:lnTo>
                      <a:lnTo>
                        <a:pt x="130" y="102"/>
                      </a:lnTo>
                      <a:lnTo>
                        <a:pt x="59" y="120"/>
                      </a:lnTo>
                      <a:lnTo>
                        <a:pt x="61" y="123"/>
                      </a:lnTo>
                      <a:lnTo>
                        <a:pt x="56" y="125"/>
                      </a:lnTo>
                      <a:lnTo>
                        <a:pt x="56" y="120"/>
                      </a:lnTo>
                      <a:lnTo>
                        <a:pt x="4" y="13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93" name="Freeform 85"/>
                <p:cNvSpPr>
                  <a:spLocks/>
                </p:cNvSpPr>
                <p:nvPr/>
              </p:nvSpPr>
              <p:spPr bwMode="auto">
                <a:xfrm>
                  <a:off x="7716838" y="2247900"/>
                  <a:ext cx="493712" cy="244475"/>
                </a:xfrm>
                <a:custGeom>
                  <a:avLst/>
                  <a:gdLst>
                    <a:gd name="T0" fmla="*/ 1 w 279"/>
                    <a:gd name="T1" fmla="*/ 59 h 142"/>
                    <a:gd name="T2" fmla="*/ 10 w 279"/>
                    <a:gd name="T3" fmla="*/ 56 h 142"/>
                    <a:gd name="T4" fmla="*/ 30 w 279"/>
                    <a:gd name="T5" fmla="*/ 52 h 142"/>
                    <a:gd name="T6" fmla="*/ 50 w 279"/>
                    <a:gd name="T7" fmla="*/ 46 h 142"/>
                    <a:gd name="T8" fmla="*/ 59 w 279"/>
                    <a:gd name="T9" fmla="*/ 45 h 142"/>
                    <a:gd name="T10" fmla="*/ 152 w 279"/>
                    <a:gd name="T11" fmla="*/ 21 h 142"/>
                    <a:gd name="T12" fmla="*/ 154 w 279"/>
                    <a:gd name="T13" fmla="*/ 15 h 142"/>
                    <a:gd name="T14" fmla="*/ 170 w 279"/>
                    <a:gd name="T15" fmla="*/ 0 h 142"/>
                    <a:gd name="T16" fmla="*/ 179 w 279"/>
                    <a:gd name="T17" fmla="*/ 0 h 142"/>
                    <a:gd name="T18" fmla="*/ 178 w 279"/>
                    <a:gd name="T19" fmla="*/ 0 h 142"/>
                    <a:gd name="T20" fmla="*/ 182 w 279"/>
                    <a:gd name="T21" fmla="*/ 11 h 142"/>
                    <a:gd name="T22" fmla="*/ 190 w 279"/>
                    <a:gd name="T23" fmla="*/ 18 h 142"/>
                    <a:gd name="T24" fmla="*/ 197 w 279"/>
                    <a:gd name="T25" fmla="*/ 19 h 142"/>
                    <a:gd name="T26" fmla="*/ 186 w 279"/>
                    <a:gd name="T27" fmla="*/ 29 h 142"/>
                    <a:gd name="T28" fmla="*/ 186 w 279"/>
                    <a:gd name="T29" fmla="*/ 38 h 142"/>
                    <a:gd name="T30" fmla="*/ 181 w 279"/>
                    <a:gd name="T31" fmla="*/ 48 h 142"/>
                    <a:gd name="T32" fmla="*/ 185 w 279"/>
                    <a:gd name="T33" fmla="*/ 60 h 142"/>
                    <a:gd name="T34" fmla="*/ 209 w 279"/>
                    <a:gd name="T35" fmla="*/ 72 h 142"/>
                    <a:gd name="T36" fmla="*/ 215 w 279"/>
                    <a:gd name="T37" fmla="*/ 76 h 142"/>
                    <a:gd name="T38" fmla="*/ 219 w 279"/>
                    <a:gd name="T39" fmla="*/ 89 h 142"/>
                    <a:gd name="T40" fmla="*/ 225 w 279"/>
                    <a:gd name="T41" fmla="*/ 87 h 142"/>
                    <a:gd name="T42" fmla="*/ 226 w 279"/>
                    <a:gd name="T43" fmla="*/ 92 h 142"/>
                    <a:gd name="T44" fmla="*/ 229 w 279"/>
                    <a:gd name="T45" fmla="*/ 96 h 142"/>
                    <a:gd name="T46" fmla="*/ 252 w 279"/>
                    <a:gd name="T47" fmla="*/ 102 h 142"/>
                    <a:gd name="T48" fmla="*/ 261 w 279"/>
                    <a:gd name="T49" fmla="*/ 98 h 142"/>
                    <a:gd name="T50" fmla="*/ 269 w 279"/>
                    <a:gd name="T51" fmla="*/ 84 h 142"/>
                    <a:gd name="T52" fmla="*/ 264 w 279"/>
                    <a:gd name="T53" fmla="*/ 76 h 142"/>
                    <a:gd name="T54" fmla="*/ 252 w 279"/>
                    <a:gd name="T55" fmla="*/ 68 h 142"/>
                    <a:gd name="T56" fmla="*/ 247 w 279"/>
                    <a:gd name="T57" fmla="*/ 71 h 142"/>
                    <a:gd name="T58" fmla="*/ 247 w 279"/>
                    <a:gd name="T59" fmla="*/ 65 h 142"/>
                    <a:gd name="T60" fmla="*/ 252 w 279"/>
                    <a:gd name="T61" fmla="*/ 63 h 142"/>
                    <a:gd name="T62" fmla="*/ 274 w 279"/>
                    <a:gd name="T63" fmla="*/ 82 h 142"/>
                    <a:gd name="T64" fmla="*/ 278 w 279"/>
                    <a:gd name="T65" fmla="*/ 96 h 142"/>
                    <a:gd name="T66" fmla="*/ 278 w 279"/>
                    <a:gd name="T67" fmla="*/ 104 h 142"/>
                    <a:gd name="T68" fmla="*/ 278 w 279"/>
                    <a:gd name="T69" fmla="*/ 105 h 142"/>
                    <a:gd name="T70" fmla="*/ 272 w 279"/>
                    <a:gd name="T71" fmla="*/ 104 h 142"/>
                    <a:gd name="T72" fmla="*/ 262 w 279"/>
                    <a:gd name="T73" fmla="*/ 109 h 142"/>
                    <a:gd name="T74" fmla="*/ 253 w 279"/>
                    <a:gd name="T75" fmla="*/ 112 h 142"/>
                    <a:gd name="T76" fmla="*/ 242 w 279"/>
                    <a:gd name="T77" fmla="*/ 122 h 142"/>
                    <a:gd name="T78" fmla="*/ 239 w 279"/>
                    <a:gd name="T79" fmla="*/ 123 h 142"/>
                    <a:gd name="T80" fmla="*/ 228 w 279"/>
                    <a:gd name="T81" fmla="*/ 117 h 142"/>
                    <a:gd name="T82" fmla="*/ 226 w 279"/>
                    <a:gd name="T83" fmla="*/ 111 h 142"/>
                    <a:gd name="T84" fmla="*/ 217 w 279"/>
                    <a:gd name="T85" fmla="*/ 113 h 142"/>
                    <a:gd name="T86" fmla="*/ 217 w 279"/>
                    <a:gd name="T87" fmla="*/ 128 h 142"/>
                    <a:gd name="T88" fmla="*/ 217 w 279"/>
                    <a:gd name="T89" fmla="*/ 122 h 142"/>
                    <a:gd name="T90" fmla="*/ 208 w 279"/>
                    <a:gd name="T91" fmla="*/ 126 h 142"/>
                    <a:gd name="T92" fmla="*/ 208 w 279"/>
                    <a:gd name="T93" fmla="*/ 131 h 142"/>
                    <a:gd name="T94" fmla="*/ 200 w 279"/>
                    <a:gd name="T95" fmla="*/ 141 h 142"/>
                    <a:gd name="T96" fmla="*/ 195 w 279"/>
                    <a:gd name="T97" fmla="*/ 139 h 142"/>
                    <a:gd name="T98" fmla="*/ 192 w 279"/>
                    <a:gd name="T99" fmla="*/ 132 h 142"/>
                    <a:gd name="T100" fmla="*/ 179 w 279"/>
                    <a:gd name="T101" fmla="*/ 122 h 142"/>
                    <a:gd name="T102" fmla="*/ 159 w 279"/>
                    <a:gd name="T103" fmla="*/ 96 h 142"/>
                    <a:gd name="T104" fmla="*/ 61 w 279"/>
                    <a:gd name="T105" fmla="*/ 123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79" h="142">
                      <a:moveTo>
                        <a:pt x="4" y="132"/>
                      </a:moveTo>
                      <a:lnTo>
                        <a:pt x="0" y="132"/>
                      </a:lnTo>
                      <a:lnTo>
                        <a:pt x="1" y="59"/>
                      </a:lnTo>
                      <a:lnTo>
                        <a:pt x="1" y="59"/>
                      </a:lnTo>
                      <a:lnTo>
                        <a:pt x="1" y="57"/>
                      </a:lnTo>
                      <a:lnTo>
                        <a:pt x="4" y="57"/>
                      </a:lnTo>
                      <a:lnTo>
                        <a:pt x="7" y="57"/>
                      </a:lnTo>
                      <a:lnTo>
                        <a:pt x="10" y="56"/>
                      </a:lnTo>
                      <a:lnTo>
                        <a:pt x="14" y="56"/>
                      </a:lnTo>
                      <a:lnTo>
                        <a:pt x="20" y="55"/>
                      </a:lnTo>
                      <a:lnTo>
                        <a:pt x="25" y="54"/>
                      </a:lnTo>
                      <a:lnTo>
                        <a:pt x="30" y="52"/>
                      </a:lnTo>
                      <a:lnTo>
                        <a:pt x="35" y="51"/>
                      </a:lnTo>
                      <a:lnTo>
                        <a:pt x="40" y="49"/>
                      </a:lnTo>
                      <a:lnTo>
                        <a:pt x="46" y="48"/>
                      </a:lnTo>
                      <a:lnTo>
                        <a:pt x="50" y="46"/>
                      </a:lnTo>
                      <a:lnTo>
                        <a:pt x="53" y="46"/>
                      </a:lnTo>
                      <a:lnTo>
                        <a:pt x="56" y="45"/>
                      </a:lnTo>
                      <a:lnTo>
                        <a:pt x="58" y="45"/>
                      </a:lnTo>
                      <a:lnTo>
                        <a:pt x="59" y="45"/>
                      </a:lnTo>
                      <a:lnTo>
                        <a:pt x="145" y="27"/>
                      </a:lnTo>
                      <a:lnTo>
                        <a:pt x="151" y="21"/>
                      </a:lnTo>
                      <a:lnTo>
                        <a:pt x="151" y="21"/>
                      </a:lnTo>
                      <a:lnTo>
                        <a:pt x="152" y="21"/>
                      </a:lnTo>
                      <a:lnTo>
                        <a:pt x="152" y="18"/>
                      </a:lnTo>
                      <a:lnTo>
                        <a:pt x="154" y="16"/>
                      </a:lnTo>
                      <a:lnTo>
                        <a:pt x="154" y="15"/>
                      </a:lnTo>
                      <a:lnTo>
                        <a:pt x="154" y="15"/>
                      </a:lnTo>
                      <a:lnTo>
                        <a:pt x="157" y="9"/>
                      </a:lnTo>
                      <a:lnTo>
                        <a:pt x="162" y="5"/>
                      </a:lnTo>
                      <a:lnTo>
                        <a:pt x="166" y="2"/>
                      </a:lnTo>
                      <a:lnTo>
                        <a:pt x="170" y="0"/>
                      </a:lnTo>
                      <a:lnTo>
                        <a:pt x="173" y="0"/>
                      </a:lnTo>
                      <a:lnTo>
                        <a:pt x="176" y="0"/>
                      </a:lnTo>
                      <a:lnTo>
                        <a:pt x="178" y="0"/>
                      </a:lnTo>
                      <a:lnTo>
                        <a:pt x="179" y="0"/>
                      </a:lnTo>
                      <a:lnTo>
                        <a:pt x="178" y="0"/>
                      </a:lnTo>
                      <a:lnTo>
                        <a:pt x="178" y="0"/>
                      </a:lnTo>
                      <a:lnTo>
                        <a:pt x="178" y="0"/>
                      </a:lnTo>
                      <a:lnTo>
                        <a:pt x="178" y="0"/>
                      </a:lnTo>
                      <a:lnTo>
                        <a:pt x="178" y="2"/>
                      </a:lnTo>
                      <a:lnTo>
                        <a:pt x="179" y="5"/>
                      </a:lnTo>
                      <a:lnTo>
                        <a:pt x="181" y="8"/>
                      </a:lnTo>
                      <a:lnTo>
                        <a:pt x="182" y="11"/>
                      </a:lnTo>
                      <a:lnTo>
                        <a:pt x="186" y="13"/>
                      </a:lnTo>
                      <a:lnTo>
                        <a:pt x="190" y="18"/>
                      </a:lnTo>
                      <a:lnTo>
                        <a:pt x="190" y="18"/>
                      </a:lnTo>
                      <a:lnTo>
                        <a:pt x="190" y="18"/>
                      </a:lnTo>
                      <a:lnTo>
                        <a:pt x="192" y="18"/>
                      </a:lnTo>
                      <a:lnTo>
                        <a:pt x="195" y="18"/>
                      </a:lnTo>
                      <a:lnTo>
                        <a:pt x="196" y="19"/>
                      </a:lnTo>
                      <a:lnTo>
                        <a:pt x="197" y="19"/>
                      </a:lnTo>
                      <a:lnTo>
                        <a:pt x="196" y="22"/>
                      </a:lnTo>
                      <a:lnTo>
                        <a:pt x="193" y="25"/>
                      </a:lnTo>
                      <a:lnTo>
                        <a:pt x="186" y="29"/>
                      </a:lnTo>
                      <a:lnTo>
                        <a:pt x="186" y="29"/>
                      </a:lnTo>
                      <a:lnTo>
                        <a:pt x="186" y="30"/>
                      </a:lnTo>
                      <a:lnTo>
                        <a:pt x="186" y="33"/>
                      </a:lnTo>
                      <a:lnTo>
                        <a:pt x="186" y="38"/>
                      </a:lnTo>
                      <a:lnTo>
                        <a:pt x="186" y="38"/>
                      </a:lnTo>
                      <a:lnTo>
                        <a:pt x="186" y="38"/>
                      </a:lnTo>
                      <a:lnTo>
                        <a:pt x="185" y="39"/>
                      </a:lnTo>
                      <a:lnTo>
                        <a:pt x="184" y="43"/>
                      </a:lnTo>
                      <a:lnTo>
                        <a:pt x="181" y="48"/>
                      </a:lnTo>
                      <a:lnTo>
                        <a:pt x="179" y="54"/>
                      </a:lnTo>
                      <a:lnTo>
                        <a:pt x="179" y="57"/>
                      </a:lnTo>
                      <a:lnTo>
                        <a:pt x="181" y="60"/>
                      </a:lnTo>
                      <a:lnTo>
                        <a:pt x="185" y="60"/>
                      </a:lnTo>
                      <a:lnTo>
                        <a:pt x="192" y="59"/>
                      </a:lnTo>
                      <a:lnTo>
                        <a:pt x="197" y="60"/>
                      </a:lnTo>
                      <a:lnTo>
                        <a:pt x="205" y="65"/>
                      </a:lnTo>
                      <a:lnTo>
                        <a:pt x="209" y="72"/>
                      </a:lnTo>
                      <a:lnTo>
                        <a:pt x="214" y="72"/>
                      </a:lnTo>
                      <a:lnTo>
                        <a:pt x="214" y="72"/>
                      </a:lnTo>
                      <a:lnTo>
                        <a:pt x="214" y="74"/>
                      </a:lnTo>
                      <a:lnTo>
                        <a:pt x="215" y="76"/>
                      </a:lnTo>
                      <a:lnTo>
                        <a:pt x="215" y="79"/>
                      </a:lnTo>
                      <a:lnTo>
                        <a:pt x="216" y="84"/>
                      </a:lnTo>
                      <a:lnTo>
                        <a:pt x="217" y="86"/>
                      </a:lnTo>
                      <a:lnTo>
                        <a:pt x="219" y="89"/>
                      </a:lnTo>
                      <a:lnTo>
                        <a:pt x="220" y="89"/>
                      </a:lnTo>
                      <a:lnTo>
                        <a:pt x="223" y="87"/>
                      </a:lnTo>
                      <a:lnTo>
                        <a:pt x="223" y="87"/>
                      </a:lnTo>
                      <a:lnTo>
                        <a:pt x="225" y="87"/>
                      </a:lnTo>
                      <a:lnTo>
                        <a:pt x="226" y="89"/>
                      </a:lnTo>
                      <a:lnTo>
                        <a:pt x="226" y="90"/>
                      </a:lnTo>
                      <a:lnTo>
                        <a:pt x="226" y="92"/>
                      </a:lnTo>
                      <a:lnTo>
                        <a:pt x="226" y="92"/>
                      </a:lnTo>
                      <a:lnTo>
                        <a:pt x="226" y="92"/>
                      </a:lnTo>
                      <a:lnTo>
                        <a:pt x="226" y="93"/>
                      </a:lnTo>
                      <a:lnTo>
                        <a:pt x="228" y="95"/>
                      </a:lnTo>
                      <a:lnTo>
                        <a:pt x="229" y="96"/>
                      </a:lnTo>
                      <a:lnTo>
                        <a:pt x="232" y="99"/>
                      </a:lnTo>
                      <a:lnTo>
                        <a:pt x="236" y="101"/>
                      </a:lnTo>
                      <a:lnTo>
                        <a:pt x="244" y="102"/>
                      </a:lnTo>
                      <a:lnTo>
                        <a:pt x="252" y="102"/>
                      </a:lnTo>
                      <a:lnTo>
                        <a:pt x="252" y="102"/>
                      </a:lnTo>
                      <a:lnTo>
                        <a:pt x="255" y="101"/>
                      </a:lnTo>
                      <a:lnTo>
                        <a:pt x="258" y="101"/>
                      </a:lnTo>
                      <a:lnTo>
                        <a:pt x="261" y="98"/>
                      </a:lnTo>
                      <a:lnTo>
                        <a:pt x="265" y="95"/>
                      </a:lnTo>
                      <a:lnTo>
                        <a:pt x="268" y="92"/>
                      </a:lnTo>
                      <a:lnTo>
                        <a:pt x="269" y="87"/>
                      </a:lnTo>
                      <a:lnTo>
                        <a:pt x="269" y="84"/>
                      </a:lnTo>
                      <a:lnTo>
                        <a:pt x="266" y="81"/>
                      </a:lnTo>
                      <a:lnTo>
                        <a:pt x="266" y="81"/>
                      </a:lnTo>
                      <a:lnTo>
                        <a:pt x="265" y="79"/>
                      </a:lnTo>
                      <a:lnTo>
                        <a:pt x="264" y="76"/>
                      </a:lnTo>
                      <a:lnTo>
                        <a:pt x="261" y="75"/>
                      </a:lnTo>
                      <a:lnTo>
                        <a:pt x="258" y="71"/>
                      </a:lnTo>
                      <a:lnTo>
                        <a:pt x="255" y="69"/>
                      </a:lnTo>
                      <a:lnTo>
                        <a:pt x="252" y="68"/>
                      </a:lnTo>
                      <a:lnTo>
                        <a:pt x="250" y="68"/>
                      </a:lnTo>
                      <a:lnTo>
                        <a:pt x="247" y="71"/>
                      </a:lnTo>
                      <a:lnTo>
                        <a:pt x="247" y="71"/>
                      </a:lnTo>
                      <a:lnTo>
                        <a:pt x="247" y="71"/>
                      </a:lnTo>
                      <a:lnTo>
                        <a:pt x="247" y="71"/>
                      </a:lnTo>
                      <a:lnTo>
                        <a:pt x="247" y="72"/>
                      </a:lnTo>
                      <a:lnTo>
                        <a:pt x="247" y="72"/>
                      </a:lnTo>
                      <a:lnTo>
                        <a:pt x="247" y="65"/>
                      </a:lnTo>
                      <a:lnTo>
                        <a:pt x="247" y="65"/>
                      </a:lnTo>
                      <a:lnTo>
                        <a:pt x="247" y="65"/>
                      </a:lnTo>
                      <a:lnTo>
                        <a:pt x="249" y="63"/>
                      </a:lnTo>
                      <a:lnTo>
                        <a:pt x="252" y="63"/>
                      </a:lnTo>
                      <a:lnTo>
                        <a:pt x="258" y="65"/>
                      </a:lnTo>
                      <a:lnTo>
                        <a:pt x="262" y="68"/>
                      </a:lnTo>
                      <a:lnTo>
                        <a:pt x="268" y="74"/>
                      </a:lnTo>
                      <a:lnTo>
                        <a:pt x="274" y="82"/>
                      </a:lnTo>
                      <a:lnTo>
                        <a:pt x="278" y="95"/>
                      </a:lnTo>
                      <a:lnTo>
                        <a:pt x="278" y="95"/>
                      </a:lnTo>
                      <a:lnTo>
                        <a:pt x="278" y="95"/>
                      </a:lnTo>
                      <a:lnTo>
                        <a:pt x="278" y="96"/>
                      </a:lnTo>
                      <a:lnTo>
                        <a:pt x="278" y="98"/>
                      </a:lnTo>
                      <a:lnTo>
                        <a:pt x="278" y="101"/>
                      </a:lnTo>
                      <a:lnTo>
                        <a:pt x="278" y="102"/>
                      </a:lnTo>
                      <a:lnTo>
                        <a:pt x="278" y="104"/>
                      </a:lnTo>
                      <a:lnTo>
                        <a:pt x="278" y="105"/>
                      </a:lnTo>
                      <a:lnTo>
                        <a:pt x="278" y="105"/>
                      </a:lnTo>
                      <a:lnTo>
                        <a:pt x="278" y="105"/>
                      </a:lnTo>
                      <a:lnTo>
                        <a:pt x="278" y="105"/>
                      </a:lnTo>
                      <a:lnTo>
                        <a:pt x="277" y="105"/>
                      </a:lnTo>
                      <a:lnTo>
                        <a:pt x="275" y="104"/>
                      </a:lnTo>
                      <a:lnTo>
                        <a:pt x="274" y="104"/>
                      </a:lnTo>
                      <a:lnTo>
                        <a:pt x="272" y="104"/>
                      </a:lnTo>
                      <a:lnTo>
                        <a:pt x="269" y="105"/>
                      </a:lnTo>
                      <a:lnTo>
                        <a:pt x="265" y="106"/>
                      </a:lnTo>
                      <a:lnTo>
                        <a:pt x="262" y="109"/>
                      </a:lnTo>
                      <a:lnTo>
                        <a:pt x="262" y="109"/>
                      </a:lnTo>
                      <a:lnTo>
                        <a:pt x="261" y="111"/>
                      </a:lnTo>
                      <a:lnTo>
                        <a:pt x="259" y="111"/>
                      </a:lnTo>
                      <a:lnTo>
                        <a:pt x="256" y="111"/>
                      </a:lnTo>
                      <a:lnTo>
                        <a:pt x="253" y="112"/>
                      </a:lnTo>
                      <a:lnTo>
                        <a:pt x="250" y="113"/>
                      </a:lnTo>
                      <a:lnTo>
                        <a:pt x="247" y="116"/>
                      </a:lnTo>
                      <a:lnTo>
                        <a:pt x="245" y="119"/>
                      </a:lnTo>
                      <a:lnTo>
                        <a:pt x="242" y="122"/>
                      </a:lnTo>
                      <a:lnTo>
                        <a:pt x="242" y="122"/>
                      </a:lnTo>
                      <a:lnTo>
                        <a:pt x="242" y="123"/>
                      </a:lnTo>
                      <a:lnTo>
                        <a:pt x="241" y="123"/>
                      </a:lnTo>
                      <a:lnTo>
                        <a:pt x="239" y="123"/>
                      </a:lnTo>
                      <a:lnTo>
                        <a:pt x="239" y="125"/>
                      </a:lnTo>
                      <a:lnTo>
                        <a:pt x="231" y="132"/>
                      </a:lnTo>
                      <a:lnTo>
                        <a:pt x="226" y="129"/>
                      </a:lnTo>
                      <a:lnTo>
                        <a:pt x="228" y="117"/>
                      </a:lnTo>
                      <a:lnTo>
                        <a:pt x="228" y="117"/>
                      </a:lnTo>
                      <a:lnTo>
                        <a:pt x="228" y="114"/>
                      </a:lnTo>
                      <a:lnTo>
                        <a:pt x="228" y="112"/>
                      </a:lnTo>
                      <a:lnTo>
                        <a:pt x="226" y="111"/>
                      </a:lnTo>
                      <a:lnTo>
                        <a:pt x="223" y="108"/>
                      </a:lnTo>
                      <a:lnTo>
                        <a:pt x="222" y="108"/>
                      </a:lnTo>
                      <a:lnTo>
                        <a:pt x="219" y="109"/>
                      </a:lnTo>
                      <a:lnTo>
                        <a:pt x="217" y="113"/>
                      </a:lnTo>
                      <a:lnTo>
                        <a:pt x="217" y="119"/>
                      </a:lnTo>
                      <a:lnTo>
                        <a:pt x="217" y="119"/>
                      </a:lnTo>
                      <a:lnTo>
                        <a:pt x="217" y="126"/>
                      </a:lnTo>
                      <a:lnTo>
                        <a:pt x="217" y="128"/>
                      </a:lnTo>
                      <a:lnTo>
                        <a:pt x="217" y="129"/>
                      </a:lnTo>
                      <a:lnTo>
                        <a:pt x="217" y="128"/>
                      </a:lnTo>
                      <a:lnTo>
                        <a:pt x="217" y="125"/>
                      </a:lnTo>
                      <a:lnTo>
                        <a:pt x="217" y="122"/>
                      </a:lnTo>
                      <a:lnTo>
                        <a:pt x="217" y="120"/>
                      </a:lnTo>
                      <a:lnTo>
                        <a:pt x="217" y="119"/>
                      </a:lnTo>
                      <a:lnTo>
                        <a:pt x="211" y="126"/>
                      </a:lnTo>
                      <a:lnTo>
                        <a:pt x="208" y="126"/>
                      </a:lnTo>
                      <a:lnTo>
                        <a:pt x="208" y="126"/>
                      </a:lnTo>
                      <a:lnTo>
                        <a:pt x="208" y="126"/>
                      </a:lnTo>
                      <a:lnTo>
                        <a:pt x="208" y="128"/>
                      </a:lnTo>
                      <a:lnTo>
                        <a:pt x="208" y="131"/>
                      </a:lnTo>
                      <a:lnTo>
                        <a:pt x="208" y="134"/>
                      </a:lnTo>
                      <a:lnTo>
                        <a:pt x="206" y="137"/>
                      </a:lnTo>
                      <a:lnTo>
                        <a:pt x="203" y="139"/>
                      </a:lnTo>
                      <a:lnTo>
                        <a:pt x="200" y="141"/>
                      </a:lnTo>
                      <a:lnTo>
                        <a:pt x="196" y="141"/>
                      </a:lnTo>
                      <a:lnTo>
                        <a:pt x="196" y="141"/>
                      </a:lnTo>
                      <a:lnTo>
                        <a:pt x="195" y="141"/>
                      </a:lnTo>
                      <a:lnTo>
                        <a:pt x="195" y="139"/>
                      </a:lnTo>
                      <a:lnTo>
                        <a:pt x="195" y="138"/>
                      </a:lnTo>
                      <a:lnTo>
                        <a:pt x="193" y="135"/>
                      </a:lnTo>
                      <a:lnTo>
                        <a:pt x="192" y="134"/>
                      </a:lnTo>
                      <a:lnTo>
                        <a:pt x="192" y="132"/>
                      </a:lnTo>
                      <a:lnTo>
                        <a:pt x="192" y="131"/>
                      </a:lnTo>
                      <a:lnTo>
                        <a:pt x="192" y="131"/>
                      </a:lnTo>
                      <a:lnTo>
                        <a:pt x="186" y="126"/>
                      </a:lnTo>
                      <a:lnTo>
                        <a:pt x="179" y="122"/>
                      </a:lnTo>
                      <a:lnTo>
                        <a:pt x="173" y="120"/>
                      </a:lnTo>
                      <a:lnTo>
                        <a:pt x="169" y="108"/>
                      </a:lnTo>
                      <a:lnTo>
                        <a:pt x="163" y="108"/>
                      </a:lnTo>
                      <a:lnTo>
                        <a:pt x="159" y="96"/>
                      </a:lnTo>
                      <a:lnTo>
                        <a:pt x="130" y="104"/>
                      </a:lnTo>
                      <a:lnTo>
                        <a:pt x="130" y="102"/>
                      </a:lnTo>
                      <a:lnTo>
                        <a:pt x="59" y="120"/>
                      </a:lnTo>
                      <a:lnTo>
                        <a:pt x="61" y="123"/>
                      </a:lnTo>
                      <a:lnTo>
                        <a:pt x="56" y="125"/>
                      </a:lnTo>
                      <a:lnTo>
                        <a:pt x="56" y="120"/>
                      </a:lnTo>
                      <a:lnTo>
                        <a:pt x="4" y="13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94" name="Freeform 86"/>
                <p:cNvSpPr>
                  <a:spLocks/>
                </p:cNvSpPr>
                <p:nvPr/>
              </p:nvSpPr>
              <p:spPr bwMode="auto">
                <a:xfrm>
                  <a:off x="8193088" y="2481263"/>
                  <a:ext cx="38100" cy="30163"/>
                </a:xfrm>
                <a:custGeom>
                  <a:avLst/>
                  <a:gdLst>
                    <a:gd name="T0" fmla="*/ 0 w 22"/>
                    <a:gd name="T1" fmla="*/ 16 h 17"/>
                    <a:gd name="T2" fmla="*/ 0 w 22"/>
                    <a:gd name="T3" fmla="*/ 16 h 17"/>
                    <a:gd name="T4" fmla="*/ 5 w 22"/>
                    <a:gd name="T5" fmla="*/ 16 h 17"/>
                    <a:gd name="T6" fmla="*/ 9 w 22"/>
                    <a:gd name="T7" fmla="*/ 16 h 17"/>
                    <a:gd name="T8" fmla="*/ 15 w 22"/>
                    <a:gd name="T9" fmla="*/ 13 h 17"/>
                    <a:gd name="T10" fmla="*/ 20 w 22"/>
                    <a:gd name="T11" fmla="*/ 12 h 17"/>
                    <a:gd name="T12" fmla="*/ 21 w 22"/>
                    <a:gd name="T13" fmla="*/ 9 h 17"/>
                    <a:gd name="T14" fmla="*/ 20 w 22"/>
                    <a:gd name="T15" fmla="*/ 6 h 17"/>
                    <a:gd name="T16" fmla="*/ 15 w 22"/>
                    <a:gd name="T17" fmla="*/ 2 h 17"/>
                    <a:gd name="T18" fmla="*/ 15 w 22"/>
                    <a:gd name="T19" fmla="*/ 0 h 17"/>
                    <a:gd name="T20" fmla="*/ 14 w 22"/>
                    <a:gd name="T21" fmla="*/ 0 h 17"/>
                    <a:gd name="T22" fmla="*/ 12 w 22"/>
                    <a:gd name="T23" fmla="*/ 3 h 17"/>
                    <a:gd name="T24" fmla="*/ 12 w 22"/>
                    <a:gd name="T25" fmla="*/ 7 h 17"/>
                    <a:gd name="T26" fmla="*/ 11 w 22"/>
                    <a:gd name="T27" fmla="*/ 7 h 17"/>
                    <a:gd name="T28" fmla="*/ 9 w 22"/>
                    <a:gd name="T29" fmla="*/ 7 h 17"/>
                    <a:gd name="T30" fmla="*/ 6 w 22"/>
                    <a:gd name="T31" fmla="*/ 7 h 17"/>
                    <a:gd name="T32" fmla="*/ 5 w 22"/>
                    <a:gd name="T33" fmla="*/ 7 h 17"/>
                    <a:gd name="T34" fmla="*/ 2 w 22"/>
                    <a:gd name="T35" fmla="*/ 9 h 17"/>
                    <a:gd name="T36" fmla="*/ 0 w 22"/>
                    <a:gd name="T37" fmla="*/ 10 h 17"/>
                    <a:gd name="T38" fmla="*/ 0 w 22"/>
                    <a:gd name="T39" fmla="*/ 12 h 17"/>
                    <a:gd name="T40" fmla="*/ 0 w 22"/>
                    <a:gd name="T41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2" h="17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5" y="16"/>
                      </a:lnTo>
                      <a:lnTo>
                        <a:pt x="9" y="16"/>
                      </a:lnTo>
                      <a:lnTo>
                        <a:pt x="15" y="13"/>
                      </a:lnTo>
                      <a:lnTo>
                        <a:pt x="20" y="12"/>
                      </a:lnTo>
                      <a:lnTo>
                        <a:pt x="21" y="9"/>
                      </a:lnTo>
                      <a:lnTo>
                        <a:pt x="20" y="6"/>
                      </a:lnTo>
                      <a:lnTo>
                        <a:pt x="15" y="2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3"/>
                      </a:lnTo>
                      <a:lnTo>
                        <a:pt x="12" y="7"/>
                      </a:lnTo>
                      <a:lnTo>
                        <a:pt x="11" y="7"/>
                      </a:lnTo>
                      <a:lnTo>
                        <a:pt x="9" y="7"/>
                      </a:lnTo>
                      <a:lnTo>
                        <a:pt x="6" y="7"/>
                      </a:lnTo>
                      <a:lnTo>
                        <a:pt x="5" y="7"/>
                      </a:lnTo>
                      <a:lnTo>
                        <a:pt x="2" y="9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0" y="16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95" name="Freeform 87"/>
                <p:cNvSpPr>
                  <a:spLocks/>
                </p:cNvSpPr>
                <p:nvPr/>
              </p:nvSpPr>
              <p:spPr bwMode="auto">
                <a:xfrm>
                  <a:off x="8193088" y="2481263"/>
                  <a:ext cx="38100" cy="30163"/>
                </a:xfrm>
                <a:custGeom>
                  <a:avLst/>
                  <a:gdLst>
                    <a:gd name="T0" fmla="*/ 0 w 22"/>
                    <a:gd name="T1" fmla="*/ 16 h 17"/>
                    <a:gd name="T2" fmla="*/ 0 w 22"/>
                    <a:gd name="T3" fmla="*/ 16 h 17"/>
                    <a:gd name="T4" fmla="*/ 0 w 22"/>
                    <a:gd name="T5" fmla="*/ 16 h 17"/>
                    <a:gd name="T6" fmla="*/ 5 w 22"/>
                    <a:gd name="T7" fmla="*/ 16 h 17"/>
                    <a:gd name="T8" fmla="*/ 9 w 22"/>
                    <a:gd name="T9" fmla="*/ 16 h 17"/>
                    <a:gd name="T10" fmla="*/ 15 w 22"/>
                    <a:gd name="T11" fmla="*/ 13 h 17"/>
                    <a:gd name="T12" fmla="*/ 20 w 22"/>
                    <a:gd name="T13" fmla="*/ 12 h 17"/>
                    <a:gd name="T14" fmla="*/ 21 w 22"/>
                    <a:gd name="T15" fmla="*/ 9 h 17"/>
                    <a:gd name="T16" fmla="*/ 20 w 22"/>
                    <a:gd name="T17" fmla="*/ 6 h 17"/>
                    <a:gd name="T18" fmla="*/ 15 w 22"/>
                    <a:gd name="T19" fmla="*/ 2 h 17"/>
                    <a:gd name="T20" fmla="*/ 15 w 22"/>
                    <a:gd name="T21" fmla="*/ 2 h 17"/>
                    <a:gd name="T22" fmla="*/ 15 w 22"/>
                    <a:gd name="T23" fmla="*/ 0 h 17"/>
                    <a:gd name="T24" fmla="*/ 14 w 22"/>
                    <a:gd name="T25" fmla="*/ 0 h 17"/>
                    <a:gd name="T26" fmla="*/ 12 w 22"/>
                    <a:gd name="T27" fmla="*/ 3 h 17"/>
                    <a:gd name="T28" fmla="*/ 12 w 22"/>
                    <a:gd name="T29" fmla="*/ 7 h 17"/>
                    <a:gd name="T30" fmla="*/ 12 w 22"/>
                    <a:gd name="T31" fmla="*/ 7 h 17"/>
                    <a:gd name="T32" fmla="*/ 11 w 22"/>
                    <a:gd name="T33" fmla="*/ 7 h 17"/>
                    <a:gd name="T34" fmla="*/ 9 w 22"/>
                    <a:gd name="T35" fmla="*/ 7 h 17"/>
                    <a:gd name="T36" fmla="*/ 6 w 22"/>
                    <a:gd name="T37" fmla="*/ 7 h 17"/>
                    <a:gd name="T38" fmla="*/ 5 w 22"/>
                    <a:gd name="T39" fmla="*/ 7 h 17"/>
                    <a:gd name="T40" fmla="*/ 2 w 22"/>
                    <a:gd name="T41" fmla="*/ 9 h 17"/>
                    <a:gd name="T42" fmla="*/ 0 w 22"/>
                    <a:gd name="T43" fmla="*/ 10 h 17"/>
                    <a:gd name="T44" fmla="*/ 0 w 22"/>
                    <a:gd name="T45" fmla="*/ 12 h 17"/>
                    <a:gd name="T46" fmla="*/ 0 w 22"/>
                    <a:gd name="T47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17">
                      <a:moveTo>
                        <a:pt x="0" y="16"/>
                      </a:move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5" y="16"/>
                      </a:lnTo>
                      <a:lnTo>
                        <a:pt x="9" y="16"/>
                      </a:lnTo>
                      <a:lnTo>
                        <a:pt x="15" y="13"/>
                      </a:lnTo>
                      <a:lnTo>
                        <a:pt x="20" y="12"/>
                      </a:lnTo>
                      <a:lnTo>
                        <a:pt x="21" y="9"/>
                      </a:lnTo>
                      <a:lnTo>
                        <a:pt x="20" y="6"/>
                      </a:lnTo>
                      <a:lnTo>
                        <a:pt x="15" y="2"/>
                      </a:lnTo>
                      <a:lnTo>
                        <a:pt x="15" y="2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3"/>
                      </a:lnTo>
                      <a:lnTo>
                        <a:pt x="12" y="7"/>
                      </a:lnTo>
                      <a:lnTo>
                        <a:pt x="12" y="7"/>
                      </a:lnTo>
                      <a:lnTo>
                        <a:pt x="11" y="7"/>
                      </a:lnTo>
                      <a:lnTo>
                        <a:pt x="9" y="7"/>
                      </a:lnTo>
                      <a:lnTo>
                        <a:pt x="6" y="7"/>
                      </a:lnTo>
                      <a:lnTo>
                        <a:pt x="5" y="7"/>
                      </a:lnTo>
                      <a:lnTo>
                        <a:pt x="2" y="9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0" y="16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96" name="Freeform 88"/>
                <p:cNvSpPr>
                  <a:spLocks/>
                </p:cNvSpPr>
                <p:nvPr/>
              </p:nvSpPr>
              <p:spPr bwMode="auto">
                <a:xfrm>
                  <a:off x="8112125" y="2484438"/>
                  <a:ext cx="42862" cy="38100"/>
                </a:xfrm>
                <a:custGeom>
                  <a:avLst/>
                  <a:gdLst>
                    <a:gd name="T0" fmla="*/ 0 w 25"/>
                    <a:gd name="T1" fmla="*/ 15 h 22"/>
                    <a:gd name="T2" fmla="*/ 2 w 25"/>
                    <a:gd name="T3" fmla="*/ 21 h 22"/>
                    <a:gd name="T4" fmla="*/ 3 w 25"/>
                    <a:gd name="T5" fmla="*/ 21 h 22"/>
                    <a:gd name="T6" fmla="*/ 5 w 25"/>
                    <a:gd name="T7" fmla="*/ 19 h 22"/>
                    <a:gd name="T8" fmla="*/ 6 w 25"/>
                    <a:gd name="T9" fmla="*/ 16 h 22"/>
                    <a:gd name="T10" fmla="*/ 9 w 25"/>
                    <a:gd name="T11" fmla="*/ 15 h 22"/>
                    <a:gd name="T12" fmla="*/ 13 w 25"/>
                    <a:gd name="T13" fmla="*/ 12 h 22"/>
                    <a:gd name="T14" fmla="*/ 16 w 25"/>
                    <a:gd name="T15" fmla="*/ 9 h 22"/>
                    <a:gd name="T16" fmla="*/ 21 w 25"/>
                    <a:gd name="T17" fmla="*/ 9 h 22"/>
                    <a:gd name="T18" fmla="*/ 24 w 25"/>
                    <a:gd name="T19" fmla="*/ 7 h 22"/>
                    <a:gd name="T20" fmla="*/ 24 w 25"/>
                    <a:gd name="T21" fmla="*/ 6 h 22"/>
                    <a:gd name="T22" fmla="*/ 24 w 25"/>
                    <a:gd name="T23" fmla="*/ 3 h 22"/>
                    <a:gd name="T24" fmla="*/ 22 w 25"/>
                    <a:gd name="T25" fmla="*/ 1 h 22"/>
                    <a:gd name="T26" fmla="*/ 18 w 25"/>
                    <a:gd name="T27" fmla="*/ 1 h 22"/>
                    <a:gd name="T28" fmla="*/ 16 w 25"/>
                    <a:gd name="T29" fmla="*/ 1 h 22"/>
                    <a:gd name="T30" fmla="*/ 15 w 25"/>
                    <a:gd name="T31" fmla="*/ 0 h 22"/>
                    <a:gd name="T32" fmla="*/ 12 w 25"/>
                    <a:gd name="T33" fmla="*/ 0 h 22"/>
                    <a:gd name="T34" fmla="*/ 10 w 25"/>
                    <a:gd name="T35" fmla="*/ 0 h 22"/>
                    <a:gd name="T36" fmla="*/ 8 w 25"/>
                    <a:gd name="T37" fmla="*/ 1 h 22"/>
                    <a:gd name="T38" fmla="*/ 8 w 25"/>
                    <a:gd name="T39" fmla="*/ 4 h 22"/>
                    <a:gd name="T40" fmla="*/ 6 w 25"/>
                    <a:gd name="T41" fmla="*/ 7 h 22"/>
                    <a:gd name="T42" fmla="*/ 6 w 25"/>
                    <a:gd name="T43" fmla="*/ 10 h 22"/>
                    <a:gd name="T44" fmla="*/ 2 w 25"/>
                    <a:gd name="T45" fmla="*/ 13 h 22"/>
                    <a:gd name="T46" fmla="*/ 0 w 25"/>
                    <a:gd name="T47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5" h="22">
                      <a:moveTo>
                        <a:pt x="0" y="15"/>
                      </a:moveTo>
                      <a:lnTo>
                        <a:pt x="2" y="21"/>
                      </a:lnTo>
                      <a:lnTo>
                        <a:pt x="3" y="21"/>
                      </a:lnTo>
                      <a:lnTo>
                        <a:pt x="5" y="19"/>
                      </a:lnTo>
                      <a:lnTo>
                        <a:pt x="6" y="16"/>
                      </a:lnTo>
                      <a:lnTo>
                        <a:pt x="9" y="15"/>
                      </a:lnTo>
                      <a:lnTo>
                        <a:pt x="13" y="12"/>
                      </a:lnTo>
                      <a:lnTo>
                        <a:pt x="16" y="9"/>
                      </a:lnTo>
                      <a:lnTo>
                        <a:pt x="21" y="9"/>
                      </a:lnTo>
                      <a:lnTo>
                        <a:pt x="24" y="7"/>
                      </a:lnTo>
                      <a:lnTo>
                        <a:pt x="24" y="6"/>
                      </a:lnTo>
                      <a:lnTo>
                        <a:pt x="24" y="3"/>
                      </a:lnTo>
                      <a:lnTo>
                        <a:pt x="22" y="1"/>
                      </a:lnTo>
                      <a:lnTo>
                        <a:pt x="18" y="1"/>
                      </a:lnTo>
                      <a:lnTo>
                        <a:pt x="16" y="1"/>
                      </a:lnTo>
                      <a:lnTo>
                        <a:pt x="15" y="0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8" y="1"/>
                      </a:lnTo>
                      <a:lnTo>
                        <a:pt x="8" y="4"/>
                      </a:lnTo>
                      <a:lnTo>
                        <a:pt x="6" y="7"/>
                      </a:lnTo>
                      <a:lnTo>
                        <a:pt x="6" y="10"/>
                      </a:lnTo>
                      <a:lnTo>
                        <a:pt x="2" y="13"/>
                      </a:lnTo>
                      <a:lnTo>
                        <a:pt x="0" y="1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97" name="Freeform 89"/>
                <p:cNvSpPr>
                  <a:spLocks/>
                </p:cNvSpPr>
                <p:nvPr/>
              </p:nvSpPr>
              <p:spPr bwMode="auto">
                <a:xfrm>
                  <a:off x="8112125" y="2484438"/>
                  <a:ext cx="42862" cy="38100"/>
                </a:xfrm>
                <a:custGeom>
                  <a:avLst/>
                  <a:gdLst>
                    <a:gd name="T0" fmla="*/ 0 w 25"/>
                    <a:gd name="T1" fmla="*/ 15 h 22"/>
                    <a:gd name="T2" fmla="*/ 2 w 25"/>
                    <a:gd name="T3" fmla="*/ 21 h 22"/>
                    <a:gd name="T4" fmla="*/ 2 w 25"/>
                    <a:gd name="T5" fmla="*/ 21 h 22"/>
                    <a:gd name="T6" fmla="*/ 3 w 25"/>
                    <a:gd name="T7" fmla="*/ 21 h 22"/>
                    <a:gd name="T8" fmla="*/ 5 w 25"/>
                    <a:gd name="T9" fmla="*/ 19 h 22"/>
                    <a:gd name="T10" fmla="*/ 6 w 25"/>
                    <a:gd name="T11" fmla="*/ 16 h 22"/>
                    <a:gd name="T12" fmla="*/ 9 w 25"/>
                    <a:gd name="T13" fmla="*/ 15 h 22"/>
                    <a:gd name="T14" fmla="*/ 13 w 25"/>
                    <a:gd name="T15" fmla="*/ 12 h 22"/>
                    <a:gd name="T16" fmla="*/ 16 w 25"/>
                    <a:gd name="T17" fmla="*/ 9 h 22"/>
                    <a:gd name="T18" fmla="*/ 21 w 25"/>
                    <a:gd name="T19" fmla="*/ 9 h 22"/>
                    <a:gd name="T20" fmla="*/ 24 w 25"/>
                    <a:gd name="T21" fmla="*/ 7 h 22"/>
                    <a:gd name="T22" fmla="*/ 24 w 25"/>
                    <a:gd name="T23" fmla="*/ 7 h 22"/>
                    <a:gd name="T24" fmla="*/ 24 w 25"/>
                    <a:gd name="T25" fmla="*/ 6 h 22"/>
                    <a:gd name="T26" fmla="*/ 24 w 25"/>
                    <a:gd name="T27" fmla="*/ 3 h 22"/>
                    <a:gd name="T28" fmla="*/ 22 w 25"/>
                    <a:gd name="T29" fmla="*/ 1 h 22"/>
                    <a:gd name="T30" fmla="*/ 18 w 25"/>
                    <a:gd name="T31" fmla="*/ 1 h 22"/>
                    <a:gd name="T32" fmla="*/ 18 w 25"/>
                    <a:gd name="T33" fmla="*/ 1 h 22"/>
                    <a:gd name="T34" fmla="*/ 16 w 25"/>
                    <a:gd name="T35" fmla="*/ 1 h 22"/>
                    <a:gd name="T36" fmla="*/ 15 w 25"/>
                    <a:gd name="T37" fmla="*/ 0 h 22"/>
                    <a:gd name="T38" fmla="*/ 12 w 25"/>
                    <a:gd name="T39" fmla="*/ 0 h 22"/>
                    <a:gd name="T40" fmla="*/ 10 w 25"/>
                    <a:gd name="T41" fmla="*/ 0 h 22"/>
                    <a:gd name="T42" fmla="*/ 8 w 25"/>
                    <a:gd name="T43" fmla="*/ 1 h 22"/>
                    <a:gd name="T44" fmla="*/ 8 w 25"/>
                    <a:gd name="T45" fmla="*/ 4 h 22"/>
                    <a:gd name="T46" fmla="*/ 6 w 25"/>
                    <a:gd name="T47" fmla="*/ 7 h 22"/>
                    <a:gd name="T48" fmla="*/ 6 w 25"/>
                    <a:gd name="T49" fmla="*/ 10 h 22"/>
                    <a:gd name="T50" fmla="*/ 2 w 25"/>
                    <a:gd name="T51" fmla="*/ 13 h 22"/>
                    <a:gd name="T52" fmla="*/ 0 w 25"/>
                    <a:gd name="T53" fmla="*/ 15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5" h="22">
                      <a:moveTo>
                        <a:pt x="0" y="15"/>
                      </a:moveTo>
                      <a:lnTo>
                        <a:pt x="2" y="21"/>
                      </a:lnTo>
                      <a:lnTo>
                        <a:pt x="2" y="21"/>
                      </a:lnTo>
                      <a:lnTo>
                        <a:pt x="3" y="21"/>
                      </a:lnTo>
                      <a:lnTo>
                        <a:pt x="5" y="19"/>
                      </a:lnTo>
                      <a:lnTo>
                        <a:pt x="6" y="16"/>
                      </a:lnTo>
                      <a:lnTo>
                        <a:pt x="9" y="15"/>
                      </a:lnTo>
                      <a:lnTo>
                        <a:pt x="13" y="12"/>
                      </a:lnTo>
                      <a:lnTo>
                        <a:pt x="16" y="9"/>
                      </a:lnTo>
                      <a:lnTo>
                        <a:pt x="21" y="9"/>
                      </a:lnTo>
                      <a:lnTo>
                        <a:pt x="24" y="7"/>
                      </a:lnTo>
                      <a:lnTo>
                        <a:pt x="24" y="7"/>
                      </a:lnTo>
                      <a:lnTo>
                        <a:pt x="24" y="6"/>
                      </a:lnTo>
                      <a:lnTo>
                        <a:pt x="24" y="3"/>
                      </a:lnTo>
                      <a:lnTo>
                        <a:pt x="22" y="1"/>
                      </a:lnTo>
                      <a:lnTo>
                        <a:pt x="18" y="1"/>
                      </a:lnTo>
                      <a:lnTo>
                        <a:pt x="18" y="1"/>
                      </a:lnTo>
                      <a:lnTo>
                        <a:pt x="16" y="1"/>
                      </a:lnTo>
                      <a:lnTo>
                        <a:pt x="15" y="0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8" y="1"/>
                      </a:lnTo>
                      <a:lnTo>
                        <a:pt x="8" y="4"/>
                      </a:lnTo>
                      <a:lnTo>
                        <a:pt x="6" y="7"/>
                      </a:lnTo>
                      <a:lnTo>
                        <a:pt x="6" y="10"/>
                      </a:lnTo>
                      <a:lnTo>
                        <a:pt x="2" y="13"/>
                      </a:lnTo>
                      <a:lnTo>
                        <a:pt x="0" y="1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98" name="Freeform 90"/>
                <p:cNvSpPr>
                  <a:spLocks/>
                </p:cNvSpPr>
                <p:nvPr/>
              </p:nvSpPr>
              <p:spPr bwMode="auto">
                <a:xfrm>
                  <a:off x="7948613" y="2414588"/>
                  <a:ext cx="119062" cy="139700"/>
                </a:xfrm>
                <a:custGeom>
                  <a:avLst/>
                  <a:gdLst>
                    <a:gd name="T0" fmla="*/ 17 w 67"/>
                    <a:gd name="T1" fmla="*/ 67 h 81"/>
                    <a:gd name="T2" fmla="*/ 12 w 67"/>
                    <a:gd name="T3" fmla="*/ 70 h 81"/>
                    <a:gd name="T4" fmla="*/ 12 w 67"/>
                    <a:gd name="T5" fmla="*/ 70 h 81"/>
                    <a:gd name="T6" fmla="*/ 12 w 67"/>
                    <a:gd name="T7" fmla="*/ 71 h 81"/>
                    <a:gd name="T8" fmla="*/ 12 w 67"/>
                    <a:gd name="T9" fmla="*/ 72 h 81"/>
                    <a:gd name="T10" fmla="*/ 12 w 67"/>
                    <a:gd name="T11" fmla="*/ 74 h 81"/>
                    <a:gd name="T12" fmla="*/ 12 w 67"/>
                    <a:gd name="T13" fmla="*/ 75 h 81"/>
                    <a:gd name="T14" fmla="*/ 12 w 67"/>
                    <a:gd name="T15" fmla="*/ 78 h 81"/>
                    <a:gd name="T16" fmla="*/ 12 w 67"/>
                    <a:gd name="T17" fmla="*/ 78 h 81"/>
                    <a:gd name="T18" fmla="*/ 14 w 67"/>
                    <a:gd name="T19" fmla="*/ 80 h 81"/>
                    <a:gd name="T20" fmla="*/ 18 w 67"/>
                    <a:gd name="T21" fmla="*/ 80 h 81"/>
                    <a:gd name="T22" fmla="*/ 23 w 67"/>
                    <a:gd name="T23" fmla="*/ 78 h 81"/>
                    <a:gd name="T24" fmla="*/ 26 w 67"/>
                    <a:gd name="T25" fmla="*/ 75 h 81"/>
                    <a:gd name="T26" fmla="*/ 30 w 67"/>
                    <a:gd name="T27" fmla="*/ 72 h 81"/>
                    <a:gd name="T28" fmla="*/ 33 w 67"/>
                    <a:gd name="T29" fmla="*/ 70 h 81"/>
                    <a:gd name="T30" fmla="*/ 33 w 67"/>
                    <a:gd name="T31" fmla="*/ 67 h 81"/>
                    <a:gd name="T32" fmla="*/ 35 w 67"/>
                    <a:gd name="T33" fmla="*/ 65 h 81"/>
                    <a:gd name="T34" fmla="*/ 36 w 67"/>
                    <a:gd name="T35" fmla="*/ 64 h 81"/>
                    <a:gd name="T36" fmla="*/ 41 w 67"/>
                    <a:gd name="T37" fmla="*/ 64 h 81"/>
                    <a:gd name="T38" fmla="*/ 41 w 67"/>
                    <a:gd name="T39" fmla="*/ 53 h 81"/>
                    <a:gd name="T40" fmla="*/ 33 w 67"/>
                    <a:gd name="T41" fmla="*/ 26 h 81"/>
                    <a:gd name="T42" fmla="*/ 39 w 67"/>
                    <a:gd name="T43" fmla="*/ 24 h 81"/>
                    <a:gd name="T44" fmla="*/ 45 w 67"/>
                    <a:gd name="T45" fmla="*/ 29 h 81"/>
                    <a:gd name="T46" fmla="*/ 48 w 67"/>
                    <a:gd name="T47" fmla="*/ 29 h 81"/>
                    <a:gd name="T48" fmla="*/ 50 w 67"/>
                    <a:gd name="T49" fmla="*/ 29 h 81"/>
                    <a:gd name="T50" fmla="*/ 51 w 67"/>
                    <a:gd name="T51" fmla="*/ 31 h 81"/>
                    <a:gd name="T52" fmla="*/ 54 w 67"/>
                    <a:gd name="T53" fmla="*/ 32 h 81"/>
                    <a:gd name="T54" fmla="*/ 56 w 67"/>
                    <a:gd name="T55" fmla="*/ 35 h 81"/>
                    <a:gd name="T56" fmla="*/ 57 w 67"/>
                    <a:gd name="T57" fmla="*/ 44 h 81"/>
                    <a:gd name="T58" fmla="*/ 60 w 67"/>
                    <a:gd name="T59" fmla="*/ 48 h 81"/>
                    <a:gd name="T60" fmla="*/ 62 w 67"/>
                    <a:gd name="T61" fmla="*/ 51 h 81"/>
                    <a:gd name="T62" fmla="*/ 63 w 67"/>
                    <a:gd name="T63" fmla="*/ 50 h 81"/>
                    <a:gd name="T64" fmla="*/ 65 w 67"/>
                    <a:gd name="T65" fmla="*/ 48 h 81"/>
                    <a:gd name="T66" fmla="*/ 65 w 67"/>
                    <a:gd name="T67" fmla="*/ 45 h 81"/>
                    <a:gd name="T68" fmla="*/ 66 w 67"/>
                    <a:gd name="T69" fmla="*/ 44 h 81"/>
                    <a:gd name="T70" fmla="*/ 66 w 67"/>
                    <a:gd name="T71" fmla="*/ 42 h 81"/>
                    <a:gd name="T72" fmla="*/ 66 w 67"/>
                    <a:gd name="T73" fmla="*/ 44 h 81"/>
                    <a:gd name="T74" fmla="*/ 65 w 67"/>
                    <a:gd name="T75" fmla="*/ 44 h 81"/>
                    <a:gd name="T76" fmla="*/ 65 w 67"/>
                    <a:gd name="T77" fmla="*/ 42 h 81"/>
                    <a:gd name="T78" fmla="*/ 65 w 67"/>
                    <a:gd name="T79" fmla="*/ 41 h 81"/>
                    <a:gd name="T80" fmla="*/ 63 w 67"/>
                    <a:gd name="T81" fmla="*/ 38 h 81"/>
                    <a:gd name="T82" fmla="*/ 62 w 67"/>
                    <a:gd name="T83" fmla="*/ 37 h 81"/>
                    <a:gd name="T84" fmla="*/ 62 w 67"/>
                    <a:gd name="T85" fmla="*/ 35 h 81"/>
                    <a:gd name="T86" fmla="*/ 62 w 67"/>
                    <a:gd name="T87" fmla="*/ 34 h 81"/>
                    <a:gd name="T88" fmla="*/ 62 w 67"/>
                    <a:gd name="T89" fmla="*/ 34 h 81"/>
                    <a:gd name="T90" fmla="*/ 56 w 67"/>
                    <a:gd name="T91" fmla="*/ 29 h 81"/>
                    <a:gd name="T92" fmla="*/ 48 w 67"/>
                    <a:gd name="T93" fmla="*/ 26 h 81"/>
                    <a:gd name="T94" fmla="*/ 42 w 67"/>
                    <a:gd name="T95" fmla="*/ 24 h 81"/>
                    <a:gd name="T96" fmla="*/ 38 w 67"/>
                    <a:gd name="T97" fmla="*/ 11 h 81"/>
                    <a:gd name="T98" fmla="*/ 33 w 67"/>
                    <a:gd name="T99" fmla="*/ 11 h 81"/>
                    <a:gd name="T100" fmla="*/ 29 w 67"/>
                    <a:gd name="T101" fmla="*/ 0 h 81"/>
                    <a:gd name="T102" fmla="*/ 0 w 67"/>
                    <a:gd name="T103" fmla="*/ 7 h 81"/>
                    <a:gd name="T104" fmla="*/ 17 w 67"/>
                    <a:gd name="T105" fmla="*/ 67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7" h="81">
                      <a:moveTo>
                        <a:pt x="17" y="67"/>
                      </a:moveTo>
                      <a:lnTo>
                        <a:pt x="12" y="70"/>
                      </a:lnTo>
                      <a:lnTo>
                        <a:pt x="12" y="70"/>
                      </a:lnTo>
                      <a:lnTo>
                        <a:pt x="12" y="71"/>
                      </a:lnTo>
                      <a:lnTo>
                        <a:pt x="12" y="72"/>
                      </a:lnTo>
                      <a:lnTo>
                        <a:pt x="12" y="74"/>
                      </a:lnTo>
                      <a:lnTo>
                        <a:pt x="12" y="75"/>
                      </a:lnTo>
                      <a:lnTo>
                        <a:pt x="12" y="78"/>
                      </a:lnTo>
                      <a:lnTo>
                        <a:pt x="12" y="78"/>
                      </a:lnTo>
                      <a:lnTo>
                        <a:pt x="14" y="80"/>
                      </a:lnTo>
                      <a:lnTo>
                        <a:pt x="18" y="80"/>
                      </a:lnTo>
                      <a:lnTo>
                        <a:pt x="23" y="78"/>
                      </a:lnTo>
                      <a:lnTo>
                        <a:pt x="26" y="75"/>
                      </a:lnTo>
                      <a:lnTo>
                        <a:pt x="30" y="72"/>
                      </a:lnTo>
                      <a:lnTo>
                        <a:pt x="33" y="70"/>
                      </a:lnTo>
                      <a:lnTo>
                        <a:pt x="33" y="67"/>
                      </a:lnTo>
                      <a:lnTo>
                        <a:pt x="35" y="65"/>
                      </a:lnTo>
                      <a:lnTo>
                        <a:pt x="36" y="64"/>
                      </a:lnTo>
                      <a:lnTo>
                        <a:pt x="41" y="64"/>
                      </a:lnTo>
                      <a:lnTo>
                        <a:pt x="41" y="53"/>
                      </a:lnTo>
                      <a:lnTo>
                        <a:pt x="33" y="26"/>
                      </a:lnTo>
                      <a:lnTo>
                        <a:pt x="39" y="24"/>
                      </a:lnTo>
                      <a:lnTo>
                        <a:pt x="45" y="29"/>
                      </a:lnTo>
                      <a:lnTo>
                        <a:pt x="48" y="29"/>
                      </a:lnTo>
                      <a:lnTo>
                        <a:pt x="50" y="29"/>
                      </a:lnTo>
                      <a:lnTo>
                        <a:pt x="51" y="31"/>
                      </a:lnTo>
                      <a:lnTo>
                        <a:pt x="54" y="32"/>
                      </a:lnTo>
                      <a:lnTo>
                        <a:pt x="56" y="35"/>
                      </a:lnTo>
                      <a:lnTo>
                        <a:pt x="57" y="44"/>
                      </a:lnTo>
                      <a:lnTo>
                        <a:pt x="60" y="48"/>
                      </a:lnTo>
                      <a:lnTo>
                        <a:pt x="62" y="51"/>
                      </a:lnTo>
                      <a:lnTo>
                        <a:pt x="63" y="50"/>
                      </a:lnTo>
                      <a:lnTo>
                        <a:pt x="65" y="48"/>
                      </a:lnTo>
                      <a:lnTo>
                        <a:pt x="65" y="45"/>
                      </a:lnTo>
                      <a:lnTo>
                        <a:pt x="66" y="44"/>
                      </a:lnTo>
                      <a:lnTo>
                        <a:pt x="66" y="42"/>
                      </a:lnTo>
                      <a:lnTo>
                        <a:pt x="66" y="44"/>
                      </a:lnTo>
                      <a:lnTo>
                        <a:pt x="65" y="44"/>
                      </a:lnTo>
                      <a:lnTo>
                        <a:pt x="65" y="42"/>
                      </a:lnTo>
                      <a:lnTo>
                        <a:pt x="65" y="41"/>
                      </a:lnTo>
                      <a:lnTo>
                        <a:pt x="63" y="38"/>
                      </a:lnTo>
                      <a:lnTo>
                        <a:pt x="62" y="37"/>
                      </a:lnTo>
                      <a:lnTo>
                        <a:pt x="62" y="35"/>
                      </a:lnTo>
                      <a:lnTo>
                        <a:pt x="62" y="34"/>
                      </a:lnTo>
                      <a:lnTo>
                        <a:pt x="62" y="34"/>
                      </a:lnTo>
                      <a:lnTo>
                        <a:pt x="56" y="29"/>
                      </a:lnTo>
                      <a:lnTo>
                        <a:pt x="48" y="26"/>
                      </a:lnTo>
                      <a:lnTo>
                        <a:pt x="42" y="24"/>
                      </a:lnTo>
                      <a:lnTo>
                        <a:pt x="38" y="11"/>
                      </a:lnTo>
                      <a:lnTo>
                        <a:pt x="33" y="11"/>
                      </a:lnTo>
                      <a:lnTo>
                        <a:pt x="29" y="0"/>
                      </a:lnTo>
                      <a:lnTo>
                        <a:pt x="0" y="7"/>
                      </a:lnTo>
                      <a:lnTo>
                        <a:pt x="17" y="6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99" name="Freeform 91"/>
                <p:cNvSpPr>
                  <a:spLocks/>
                </p:cNvSpPr>
                <p:nvPr/>
              </p:nvSpPr>
              <p:spPr bwMode="auto">
                <a:xfrm>
                  <a:off x="7948613" y="2414588"/>
                  <a:ext cx="119062" cy="139700"/>
                </a:xfrm>
                <a:custGeom>
                  <a:avLst/>
                  <a:gdLst>
                    <a:gd name="T0" fmla="*/ 17 w 67"/>
                    <a:gd name="T1" fmla="*/ 67 h 81"/>
                    <a:gd name="T2" fmla="*/ 12 w 67"/>
                    <a:gd name="T3" fmla="*/ 70 h 81"/>
                    <a:gd name="T4" fmla="*/ 12 w 67"/>
                    <a:gd name="T5" fmla="*/ 70 h 81"/>
                    <a:gd name="T6" fmla="*/ 12 w 67"/>
                    <a:gd name="T7" fmla="*/ 70 h 81"/>
                    <a:gd name="T8" fmla="*/ 12 w 67"/>
                    <a:gd name="T9" fmla="*/ 71 h 81"/>
                    <a:gd name="T10" fmla="*/ 12 w 67"/>
                    <a:gd name="T11" fmla="*/ 72 h 81"/>
                    <a:gd name="T12" fmla="*/ 12 w 67"/>
                    <a:gd name="T13" fmla="*/ 74 h 81"/>
                    <a:gd name="T14" fmla="*/ 12 w 67"/>
                    <a:gd name="T15" fmla="*/ 75 h 81"/>
                    <a:gd name="T16" fmla="*/ 12 w 67"/>
                    <a:gd name="T17" fmla="*/ 78 h 81"/>
                    <a:gd name="T18" fmla="*/ 12 w 67"/>
                    <a:gd name="T19" fmla="*/ 78 h 81"/>
                    <a:gd name="T20" fmla="*/ 14 w 67"/>
                    <a:gd name="T21" fmla="*/ 80 h 81"/>
                    <a:gd name="T22" fmla="*/ 14 w 67"/>
                    <a:gd name="T23" fmla="*/ 80 h 81"/>
                    <a:gd name="T24" fmla="*/ 18 w 67"/>
                    <a:gd name="T25" fmla="*/ 80 h 81"/>
                    <a:gd name="T26" fmla="*/ 23 w 67"/>
                    <a:gd name="T27" fmla="*/ 78 h 81"/>
                    <a:gd name="T28" fmla="*/ 26 w 67"/>
                    <a:gd name="T29" fmla="*/ 75 h 81"/>
                    <a:gd name="T30" fmla="*/ 30 w 67"/>
                    <a:gd name="T31" fmla="*/ 72 h 81"/>
                    <a:gd name="T32" fmla="*/ 33 w 67"/>
                    <a:gd name="T33" fmla="*/ 70 h 81"/>
                    <a:gd name="T34" fmla="*/ 33 w 67"/>
                    <a:gd name="T35" fmla="*/ 67 h 81"/>
                    <a:gd name="T36" fmla="*/ 35 w 67"/>
                    <a:gd name="T37" fmla="*/ 65 h 81"/>
                    <a:gd name="T38" fmla="*/ 36 w 67"/>
                    <a:gd name="T39" fmla="*/ 64 h 81"/>
                    <a:gd name="T40" fmla="*/ 41 w 67"/>
                    <a:gd name="T41" fmla="*/ 64 h 81"/>
                    <a:gd name="T42" fmla="*/ 41 w 67"/>
                    <a:gd name="T43" fmla="*/ 53 h 81"/>
                    <a:gd name="T44" fmla="*/ 33 w 67"/>
                    <a:gd name="T45" fmla="*/ 26 h 81"/>
                    <a:gd name="T46" fmla="*/ 39 w 67"/>
                    <a:gd name="T47" fmla="*/ 24 h 81"/>
                    <a:gd name="T48" fmla="*/ 45 w 67"/>
                    <a:gd name="T49" fmla="*/ 29 h 81"/>
                    <a:gd name="T50" fmla="*/ 48 w 67"/>
                    <a:gd name="T51" fmla="*/ 29 h 81"/>
                    <a:gd name="T52" fmla="*/ 48 w 67"/>
                    <a:gd name="T53" fmla="*/ 29 h 81"/>
                    <a:gd name="T54" fmla="*/ 50 w 67"/>
                    <a:gd name="T55" fmla="*/ 29 h 81"/>
                    <a:gd name="T56" fmla="*/ 51 w 67"/>
                    <a:gd name="T57" fmla="*/ 31 h 81"/>
                    <a:gd name="T58" fmla="*/ 54 w 67"/>
                    <a:gd name="T59" fmla="*/ 32 h 81"/>
                    <a:gd name="T60" fmla="*/ 56 w 67"/>
                    <a:gd name="T61" fmla="*/ 35 h 81"/>
                    <a:gd name="T62" fmla="*/ 56 w 67"/>
                    <a:gd name="T63" fmla="*/ 35 h 81"/>
                    <a:gd name="T64" fmla="*/ 57 w 67"/>
                    <a:gd name="T65" fmla="*/ 44 h 81"/>
                    <a:gd name="T66" fmla="*/ 60 w 67"/>
                    <a:gd name="T67" fmla="*/ 48 h 81"/>
                    <a:gd name="T68" fmla="*/ 62 w 67"/>
                    <a:gd name="T69" fmla="*/ 51 h 81"/>
                    <a:gd name="T70" fmla="*/ 63 w 67"/>
                    <a:gd name="T71" fmla="*/ 50 h 81"/>
                    <a:gd name="T72" fmla="*/ 65 w 67"/>
                    <a:gd name="T73" fmla="*/ 48 h 81"/>
                    <a:gd name="T74" fmla="*/ 65 w 67"/>
                    <a:gd name="T75" fmla="*/ 45 h 81"/>
                    <a:gd name="T76" fmla="*/ 66 w 67"/>
                    <a:gd name="T77" fmla="*/ 44 h 81"/>
                    <a:gd name="T78" fmla="*/ 66 w 67"/>
                    <a:gd name="T79" fmla="*/ 42 h 81"/>
                    <a:gd name="T80" fmla="*/ 66 w 67"/>
                    <a:gd name="T81" fmla="*/ 44 h 81"/>
                    <a:gd name="T82" fmla="*/ 66 w 67"/>
                    <a:gd name="T83" fmla="*/ 44 h 81"/>
                    <a:gd name="T84" fmla="*/ 65 w 67"/>
                    <a:gd name="T85" fmla="*/ 44 h 81"/>
                    <a:gd name="T86" fmla="*/ 65 w 67"/>
                    <a:gd name="T87" fmla="*/ 42 h 81"/>
                    <a:gd name="T88" fmla="*/ 65 w 67"/>
                    <a:gd name="T89" fmla="*/ 41 h 81"/>
                    <a:gd name="T90" fmla="*/ 63 w 67"/>
                    <a:gd name="T91" fmla="*/ 38 h 81"/>
                    <a:gd name="T92" fmla="*/ 62 w 67"/>
                    <a:gd name="T93" fmla="*/ 37 h 81"/>
                    <a:gd name="T94" fmla="*/ 62 w 67"/>
                    <a:gd name="T95" fmla="*/ 35 h 81"/>
                    <a:gd name="T96" fmla="*/ 62 w 67"/>
                    <a:gd name="T97" fmla="*/ 34 h 81"/>
                    <a:gd name="T98" fmla="*/ 62 w 67"/>
                    <a:gd name="T99" fmla="*/ 34 h 81"/>
                    <a:gd name="T100" fmla="*/ 56 w 67"/>
                    <a:gd name="T101" fmla="*/ 29 h 81"/>
                    <a:gd name="T102" fmla="*/ 48 w 67"/>
                    <a:gd name="T103" fmla="*/ 26 h 81"/>
                    <a:gd name="T104" fmla="*/ 42 w 67"/>
                    <a:gd name="T105" fmla="*/ 24 h 81"/>
                    <a:gd name="T106" fmla="*/ 38 w 67"/>
                    <a:gd name="T107" fmla="*/ 11 h 81"/>
                    <a:gd name="T108" fmla="*/ 33 w 67"/>
                    <a:gd name="T109" fmla="*/ 11 h 81"/>
                    <a:gd name="T110" fmla="*/ 29 w 67"/>
                    <a:gd name="T111" fmla="*/ 0 h 81"/>
                    <a:gd name="T112" fmla="*/ 0 w 67"/>
                    <a:gd name="T113" fmla="*/ 7 h 81"/>
                    <a:gd name="T114" fmla="*/ 17 w 67"/>
                    <a:gd name="T115" fmla="*/ 67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67" h="81">
                      <a:moveTo>
                        <a:pt x="17" y="67"/>
                      </a:moveTo>
                      <a:lnTo>
                        <a:pt x="12" y="70"/>
                      </a:lnTo>
                      <a:lnTo>
                        <a:pt x="12" y="70"/>
                      </a:lnTo>
                      <a:lnTo>
                        <a:pt x="12" y="70"/>
                      </a:lnTo>
                      <a:lnTo>
                        <a:pt x="12" y="71"/>
                      </a:lnTo>
                      <a:lnTo>
                        <a:pt x="12" y="72"/>
                      </a:lnTo>
                      <a:lnTo>
                        <a:pt x="12" y="74"/>
                      </a:lnTo>
                      <a:lnTo>
                        <a:pt x="12" y="75"/>
                      </a:lnTo>
                      <a:lnTo>
                        <a:pt x="12" y="78"/>
                      </a:lnTo>
                      <a:lnTo>
                        <a:pt x="12" y="78"/>
                      </a:lnTo>
                      <a:lnTo>
                        <a:pt x="14" y="80"/>
                      </a:lnTo>
                      <a:lnTo>
                        <a:pt x="14" y="80"/>
                      </a:lnTo>
                      <a:lnTo>
                        <a:pt x="18" y="80"/>
                      </a:lnTo>
                      <a:lnTo>
                        <a:pt x="23" y="78"/>
                      </a:lnTo>
                      <a:lnTo>
                        <a:pt x="26" y="75"/>
                      </a:lnTo>
                      <a:lnTo>
                        <a:pt x="30" y="72"/>
                      </a:lnTo>
                      <a:lnTo>
                        <a:pt x="33" y="70"/>
                      </a:lnTo>
                      <a:lnTo>
                        <a:pt x="33" y="67"/>
                      </a:lnTo>
                      <a:lnTo>
                        <a:pt x="35" y="65"/>
                      </a:lnTo>
                      <a:lnTo>
                        <a:pt x="36" y="64"/>
                      </a:lnTo>
                      <a:lnTo>
                        <a:pt x="41" y="64"/>
                      </a:lnTo>
                      <a:lnTo>
                        <a:pt x="41" y="53"/>
                      </a:lnTo>
                      <a:lnTo>
                        <a:pt x="33" y="26"/>
                      </a:lnTo>
                      <a:lnTo>
                        <a:pt x="39" y="24"/>
                      </a:lnTo>
                      <a:lnTo>
                        <a:pt x="45" y="29"/>
                      </a:lnTo>
                      <a:lnTo>
                        <a:pt x="48" y="29"/>
                      </a:lnTo>
                      <a:lnTo>
                        <a:pt x="48" y="29"/>
                      </a:lnTo>
                      <a:lnTo>
                        <a:pt x="50" y="29"/>
                      </a:lnTo>
                      <a:lnTo>
                        <a:pt x="51" y="31"/>
                      </a:lnTo>
                      <a:lnTo>
                        <a:pt x="54" y="32"/>
                      </a:lnTo>
                      <a:lnTo>
                        <a:pt x="56" y="35"/>
                      </a:lnTo>
                      <a:lnTo>
                        <a:pt x="56" y="35"/>
                      </a:lnTo>
                      <a:lnTo>
                        <a:pt x="57" y="44"/>
                      </a:lnTo>
                      <a:lnTo>
                        <a:pt x="60" y="48"/>
                      </a:lnTo>
                      <a:lnTo>
                        <a:pt x="62" y="51"/>
                      </a:lnTo>
                      <a:lnTo>
                        <a:pt x="63" y="50"/>
                      </a:lnTo>
                      <a:lnTo>
                        <a:pt x="65" y="48"/>
                      </a:lnTo>
                      <a:lnTo>
                        <a:pt x="65" y="45"/>
                      </a:lnTo>
                      <a:lnTo>
                        <a:pt x="66" y="44"/>
                      </a:lnTo>
                      <a:lnTo>
                        <a:pt x="66" y="42"/>
                      </a:lnTo>
                      <a:lnTo>
                        <a:pt x="66" y="44"/>
                      </a:lnTo>
                      <a:lnTo>
                        <a:pt x="66" y="44"/>
                      </a:lnTo>
                      <a:lnTo>
                        <a:pt x="65" y="44"/>
                      </a:lnTo>
                      <a:lnTo>
                        <a:pt x="65" y="42"/>
                      </a:lnTo>
                      <a:lnTo>
                        <a:pt x="65" y="41"/>
                      </a:lnTo>
                      <a:lnTo>
                        <a:pt x="63" y="38"/>
                      </a:lnTo>
                      <a:lnTo>
                        <a:pt x="62" y="37"/>
                      </a:lnTo>
                      <a:lnTo>
                        <a:pt x="62" y="35"/>
                      </a:lnTo>
                      <a:lnTo>
                        <a:pt x="62" y="34"/>
                      </a:lnTo>
                      <a:lnTo>
                        <a:pt x="62" y="34"/>
                      </a:lnTo>
                      <a:lnTo>
                        <a:pt x="56" y="29"/>
                      </a:lnTo>
                      <a:lnTo>
                        <a:pt x="48" y="26"/>
                      </a:lnTo>
                      <a:lnTo>
                        <a:pt x="42" y="24"/>
                      </a:lnTo>
                      <a:lnTo>
                        <a:pt x="38" y="11"/>
                      </a:lnTo>
                      <a:lnTo>
                        <a:pt x="33" y="11"/>
                      </a:lnTo>
                      <a:lnTo>
                        <a:pt x="29" y="0"/>
                      </a:lnTo>
                      <a:lnTo>
                        <a:pt x="0" y="7"/>
                      </a:lnTo>
                      <a:lnTo>
                        <a:pt x="17" y="6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00" name="Freeform 92"/>
                <p:cNvSpPr>
                  <a:spLocks/>
                </p:cNvSpPr>
                <p:nvPr/>
              </p:nvSpPr>
              <p:spPr bwMode="auto">
                <a:xfrm>
                  <a:off x="7726363" y="2425700"/>
                  <a:ext cx="254000" cy="242888"/>
                </a:xfrm>
                <a:custGeom>
                  <a:avLst/>
                  <a:gdLst>
                    <a:gd name="T0" fmla="*/ 134 w 144"/>
                    <a:gd name="T1" fmla="*/ 72 h 142"/>
                    <a:gd name="T2" fmla="*/ 132 w 144"/>
                    <a:gd name="T3" fmla="*/ 74 h 142"/>
                    <a:gd name="T4" fmla="*/ 129 w 144"/>
                    <a:gd name="T5" fmla="*/ 75 h 142"/>
                    <a:gd name="T6" fmla="*/ 125 w 144"/>
                    <a:gd name="T7" fmla="*/ 77 h 142"/>
                    <a:gd name="T8" fmla="*/ 119 w 144"/>
                    <a:gd name="T9" fmla="*/ 80 h 142"/>
                    <a:gd name="T10" fmla="*/ 114 w 144"/>
                    <a:gd name="T11" fmla="*/ 83 h 142"/>
                    <a:gd name="T12" fmla="*/ 110 w 144"/>
                    <a:gd name="T13" fmla="*/ 84 h 142"/>
                    <a:gd name="T14" fmla="*/ 105 w 144"/>
                    <a:gd name="T15" fmla="*/ 86 h 142"/>
                    <a:gd name="T16" fmla="*/ 104 w 144"/>
                    <a:gd name="T17" fmla="*/ 86 h 142"/>
                    <a:gd name="T18" fmla="*/ 95 w 144"/>
                    <a:gd name="T19" fmla="*/ 91 h 142"/>
                    <a:gd name="T20" fmla="*/ 86 w 144"/>
                    <a:gd name="T21" fmla="*/ 94 h 142"/>
                    <a:gd name="T22" fmla="*/ 80 w 144"/>
                    <a:gd name="T23" fmla="*/ 97 h 142"/>
                    <a:gd name="T24" fmla="*/ 72 w 144"/>
                    <a:gd name="T25" fmla="*/ 98 h 142"/>
                    <a:gd name="T26" fmla="*/ 66 w 144"/>
                    <a:gd name="T27" fmla="*/ 99 h 142"/>
                    <a:gd name="T28" fmla="*/ 62 w 144"/>
                    <a:gd name="T29" fmla="*/ 101 h 142"/>
                    <a:gd name="T30" fmla="*/ 60 w 144"/>
                    <a:gd name="T31" fmla="*/ 101 h 142"/>
                    <a:gd name="T32" fmla="*/ 59 w 144"/>
                    <a:gd name="T33" fmla="*/ 101 h 142"/>
                    <a:gd name="T34" fmla="*/ 36 w 144"/>
                    <a:gd name="T35" fmla="*/ 119 h 142"/>
                    <a:gd name="T36" fmla="*/ 35 w 144"/>
                    <a:gd name="T37" fmla="*/ 119 h 142"/>
                    <a:gd name="T38" fmla="*/ 17 w 144"/>
                    <a:gd name="T39" fmla="*/ 137 h 142"/>
                    <a:gd name="T40" fmla="*/ 11 w 144"/>
                    <a:gd name="T41" fmla="*/ 141 h 142"/>
                    <a:gd name="T42" fmla="*/ 11 w 144"/>
                    <a:gd name="T43" fmla="*/ 141 h 142"/>
                    <a:gd name="T44" fmla="*/ 5 w 144"/>
                    <a:gd name="T45" fmla="*/ 131 h 142"/>
                    <a:gd name="T46" fmla="*/ 17 w 144"/>
                    <a:gd name="T47" fmla="*/ 116 h 142"/>
                    <a:gd name="T48" fmla="*/ 11 w 144"/>
                    <a:gd name="T49" fmla="*/ 110 h 142"/>
                    <a:gd name="T50" fmla="*/ 0 w 144"/>
                    <a:gd name="T51" fmla="*/ 29 h 142"/>
                    <a:gd name="T52" fmla="*/ 51 w 144"/>
                    <a:gd name="T53" fmla="*/ 18 h 142"/>
                    <a:gd name="T54" fmla="*/ 51 w 144"/>
                    <a:gd name="T55" fmla="*/ 23 h 142"/>
                    <a:gd name="T56" fmla="*/ 56 w 144"/>
                    <a:gd name="T57" fmla="*/ 21 h 142"/>
                    <a:gd name="T58" fmla="*/ 54 w 144"/>
                    <a:gd name="T59" fmla="*/ 18 h 142"/>
                    <a:gd name="T60" fmla="*/ 125 w 144"/>
                    <a:gd name="T61" fmla="*/ 0 h 142"/>
                    <a:gd name="T62" fmla="*/ 125 w 144"/>
                    <a:gd name="T63" fmla="*/ 1 h 142"/>
                    <a:gd name="T64" fmla="*/ 143 w 144"/>
                    <a:gd name="T65" fmla="*/ 61 h 142"/>
                    <a:gd name="T66" fmla="*/ 138 w 144"/>
                    <a:gd name="T67" fmla="*/ 64 h 142"/>
                    <a:gd name="T68" fmla="*/ 138 w 144"/>
                    <a:gd name="T69" fmla="*/ 64 h 142"/>
                    <a:gd name="T70" fmla="*/ 138 w 144"/>
                    <a:gd name="T71" fmla="*/ 65 h 142"/>
                    <a:gd name="T72" fmla="*/ 138 w 144"/>
                    <a:gd name="T73" fmla="*/ 66 h 142"/>
                    <a:gd name="T74" fmla="*/ 138 w 144"/>
                    <a:gd name="T75" fmla="*/ 68 h 142"/>
                    <a:gd name="T76" fmla="*/ 138 w 144"/>
                    <a:gd name="T77" fmla="*/ 69 h 142"/>
                    <a:gd name="T78" fmla="*/ 138 w 144"/>
                    <a:gd name="T79" fmla="*/ 72 h 142"/>
                    <a:gd name="T80" fmla="*/ 138 w 144"/>
                    <a:gd name="T81" fmla="*/ 72 h 142"/>
                    <a:gd name="T82" fmla="*/ 140 w 144"/>
                    <a:gd name="T83" fmla="*/ 74 h 142"/>
                    <a:gd name="T84" fmla="*/ 134 w 144"/>
                    <a:gd name="T85" fmla="*/ 7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4" h="142">
                      <a:moveTo>
                        <a:pt x="134" y="72"/>
                      </a:moveTo>
                      <a:lnTo>
                        <a:pt x="132" y="74"/>
                      </a:lnTo>
                      <a:lnTo>
                        <a:pt x="129" y="75"/>
                      </a:lnTo>
                      <a:lnTo>
                        <a:pt x="125" y="77"/>
                      </a:lnTo>
                      <a:lnTo>
                        <a:pt x="119" y="80"/>
                      </a:lnTo>
                      <a:lnTo>
                        <a:pt x="114" y="83"/>
                      </a:lnTo>
                      <a:lnTo>
                        <a:pt x="110" y="84"/>
                      </a:lnTo>
                      <a:lnTo>
                        <a:pt x="105" y="86"/>
                      </a:lnTo>
                      <a:lnTo>
                        <a:pt x="104" y="86"/>
                      </a:lnTo>
                      <a:lnTo>
                        <a:pt x="95" y="91"/>
                      </a:lnTo>
                      <a:lnTo>
                        <a:pt x="86" y="94"/>
                      </a:lnTo>
                      <a:lnTo>
                        <a:pt x="80" y="97"/>
                      </a:lnTo>
                      <a:lnTo>
                        <a:pt x="72" y="98"/>
                      </a:lnTo>
                      <a:lnTo>
                        <a:pt x="66" y="99"/>
                      </a:lnTo>
                      <a:lnTo>
                        <a:pt x="62" y="101"/>
                      </a:lnTo>
                      <a:lnTo>
                        <a:pt x="60" y="101"/>
                      </a:lnTo>
                      <a:lnTo>
                        <a:pt x="59" y="101"/>
                      </a:lnTo>
                      <a:lnTo>
                        <a:pt x="36" y="119"/>
                      </a:lnTo>
                      <a:lnTo>
                        <a:pt x="35" y="119"/>
                      </a:lnTo>
                      <a:lnTo>
                        <a:pt x="17" y="137"/>
                      </a:lnTo>
                      <a:lnTo>
                        <a:pt x="11" y="141"/>
                      </a:lnTo>
                      <a:lnTo>
                        <a:pt x="11" y="141"/>
                      </a:lnTo>
                      <a:lnTo>
                        <a:pt x="5" y="131"/>
                      </a:lnTo>
                      <a:lnTo>
                        <a:pt x="17" y="116"/>
                      </a:lnTo>
                      <a:lnTo>
                        <a:pt x="11" y="110"/>
                      </a:lnTo>
                      <a:lnTo>
                        <a:pt x="0" y="29"/>
                      </a:lnTo>
                      <a:lnTo>
                        <a:pt x="51" y="18"/>
                      </a:lnTo>
                      <a:lnTo>
                        <a:pt x="51" y="23"/>
                      </a:lnTo>
                      <a:lnTo>
                        <a:pt x="56" y="21"/>
                      </a:lnTo>
                      <a:lnTo>
                        <a:pt x="54" y="18"/>
                      </a:lnTo>
                      <a:lnTo>
                        <a:pt x="125" y="0"/>
                      </a:lnTo>
                      <a:lnTo>
                        <a:pt x="125" y="1"/>
                      </a:lnTo>
                      <a:lnTo>
                        <a:pt x="143" y="61"/>
                      </a:lnTo>
                      <a:lnTo>
                        <a:pt x="138" y="64"/>
                      </a:lnTo>
                      <a:lnTo>
                        <a:pt x="138" y="64"/>
                      </a:lnTo>
                      <a:lnTo>
                        <a:pt x="138" y="65"/>
                      </a:lnTo>
                      <a:lnTo>
                        <a:pt x="138" y="66"/>
                      </a:lnTo>
                      <a:lnTo>
                        <a:pt x="138" y="68"/>
                      </a:lnTo>
                      <a:lnTo>
                        <a:pt x="138" y="69"/>
                      </a:lnTo>
                      <a:lnTo>
                        <a:pt x="138" y="72"/>
                      </a:lnTo>
                      <a:lnTo>
                        <a:pt x="138" y="72"/>
                      </a:lnTo>
                      <a:lnTo>
                        <a:pt x="140" y="74"/>
                      </a:lnTo>
                      <a:lnTo>
                        <a:pt x="134" y="7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01" name="Freeform 93"/>
                <p:cNvSpPr>
                  <a:spLocks/>
                </p:cNvSpPr>
                <p:nvPr/>
              </p:nvSpPr>
              <p:spPr bwMode="auto">
                <a:xfrm>
                  <a:off x="7726363" y="2425700"/>
                  <a:ext cx="254000" cy="242888"/>
                </a:xfrm>
                <a:custGeom>
                  <a:avLst/>
                  <a:gdLst>
                    <a:gd name="T0" fmla="*/ 134 w 144"/>
                    <a:gd name="T1" fmla="*/ 72 h 142"/>
                    <a:gd name="T2" fmla="*/ 134 w 144"/>
                    <a:gd name="T3" fmla="*/ 72 h 142"/>
                    <a:gd name="T4" fmla="*/ 132 w 144"/>
                    <a:gd name="T5" fmla="*/ 74 h 142"/>
                    <a:gd name="T6" fmla="*/ 129 w 144"/>
                    <a:gd name="T7" fmla="*/ 75 h 142"/>
                    <a:gd name="T8" fmla="*/ 125 w 144"/>
                    <a:gd name="T9" fmla="*/ 77 h 142"/>
                    <a:gd name="T10" fmla="*/ 119 w 144"/>
                    <a:gd name="T11" fmla="*/ 80 h 142"/>
                    <a:gd name="T12" fmla="*/ 114 w 144"/>
                    <a:gd name="T13" fmla="*/ 83 h 142"/>
                    <a:gd name="T14" fmla="*/ 110 w 144"/>
                    <a:gd name="T15" fmla="*/ 84 h 142"/>
                    <a:gd name="T16" fmla="*/ 105 w 144"/>
                    <a:gd name="T17" fmla="*/ 86 h 142"/>
                    <a:gd name="T18" fmla="*/ 104 w 144"/>
                    <a:gd name="T19" fmla="*/ 86 h 142"/>
                    <a:gd name="T20" fmla="*/ 104 w 144"/>
                    <a:gd name="T21" fmla="*/ 86 h 142"/>
                    <a:gd name="T22" fmla="*/ 95 w 144"/>
                    <a:gd name="T23" fmla="*/ 91 h 142"/>
                    <a:gd name="T24" fmla="*/ 86 w 144"/>
                    <a:gd name="T25" fmla="*/ 94 h 142"/>
                    <a:gd name="T26" fmla="*/ 80 w 144"/>
                    <a:gd name="T27" fmla="*/ 97 h 142"/>
                    <a:gd name="T28" fmla="*/ 72 w 144"/>
                    <a:gd name="T29" fmla="*/ 98 h 142"/>
                    <a:gd name="T30" fmla="*/ 66 w 144"/>
                    <a:gd name="T31" fmla="*/ 99 h 142"/>
                    <a:gd name="T32" fmla="*/ 62 w 144"/>
                    <a:gd name="T33" fmla="*/ 101 h 142"/>
                    <a:gd name="T34" fmla="*/ 60 w 144"/>
                    <a:gd name="T35" fmla="*/ 101 h 142"/>
                    <a:gd name="T36" fmla="*/ 59 w 144"/>
                    <a:gd name="T37" fmla="*/ 101 h 142"/>
                    <a:gd name="T38" fmla="*/ 36 w 144"/>
                    <a:gd name="T39" fmla="*/ 119 h 142"/>
                    <a:gd name="T40" fmla="*/ 35 w 144"/>
                    <a:gd name="T41" fmla="*/ 119 h 142"/>
                    <a:gd name="T42" fmla="*/ 17 w 144"/>
                    <a:gd name="T43" fmla="*/ 137 h 142"/>
                    <a:gd name="T44" fmla="*/ 11 w 144"/>
                    <a:gd name="T45" fmla="*/ 141 h 142"/>
                    <a:gd name="T46" fmla="*/ 11 w 144"/>
                    <a:gd name="T47" fmla="*/ 141 h 142"/>
                    <a:gd name="T48" fmla="*/ 5 w 144"/>
                    <a:gd name="T49" fmla="*/ 131 h 142"/>
                    <a:gd name="T50" fmla="*/ 17 w 144"/>
                    <a:gd name="T51" fmla="*/ 116 h 142"/>
                    <a:gd name="T52" fmla="*/ 11 w 144"/>
                    <a:gd name="T53" fmla="*/ 110 h 142"/>
                    <a:gd name="T54" fmla="*/ 0 w 144"/>
                    <a:gd name="T55" fmla="*/ 29 h 142"/>
                    <a:gd name="T56" fmla="*/ 51 w 144"/>
                    <a:gd name="T57" fmla="*/ 18 h 142"/>
                    <a:gd name="T58" fmla="*/ 51 w 144"/>
                    <a:gd name="T59" fmla="*/ 23 h 142"/>
                    <a:gd name="T60" fmla="*/ 56 w 144"/>
                    <a:gd name="T61" fmla="*/ 21 h 142"/>
                    <a:gd name="T62" fmla="*/ 54 w 144"/>
                    <a:gd name="T63" fmla="*/ 18 h 142"/>
                    <a:gd name="T64" fmla="*/ 125 w 144"/>
                    <a:gd name="T65" fmla="*/ 0 h 142"/>
                    <a:gd name="T66" fmla="*/ 125 w 144"/>
                    <a:gd name="T67" fmla="*/ 1 h 142"/>
                    <a:gd name="T68" fmla="*/ 143 w 144"/>
                    <a:gd name="T69" fmla="*/ 61 h 142"/>
                    <a:gd name="T70" fmla="*/ 138 w 144"/>
                    <a:gd name="T71" fmla="*/ 64 h 142"/>
                    <a:gd name="T72" fmla="*/ 138 w 144"/>
                    <a:gd name="T73" fmla="*/ 64 h 142"/>
                    <a:gd name="T74" fmla="*/ 138 w 144"/>
                    <a:gd name="T75" fmla="*/ 64 h 142"/>
                    <a:gd name="T76" fmla="*/ 138 w 144"/>
                    <a:gd name="T77" fmla="*/ 65 h 142"/>
                    <a:gd name="T78" fmla="*/ 138 w 144"/>
                    <a:gd name="T79" fmla="*/ 66 h 142"/>
                    <a:gd name="T80" fmla="*/ 138 w 144"/>
                    <a:gd name="T81" fmla="*/ 68 h 142"/>
                    <a:gd name="T82" fmla="*/ 138 w 144"/>
                    <a:gd name="T83" fmla="*/ 69 h 142"/>
                    <a:gd name="T84" fmla="*/ 138 w 144"/>
                    <a:gd name="T85" fmla="*/ 72 h 142"/>
                    <a:gd name="T86" fmla="*/ 138 w 144"/>
                    <a:gd name="T87" fmla="*/ 72 h 142"/>
                    <a:gd name="T88" fmla="*/ 140 w 144"/>
                    <a:gd name="T89" fmla="*/ 74 h 142"/>
                    <a:gd name="T90" fmla="*/ 134 w 144"/>
                    <a:gd name="T91" fmla="*/ 7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44" h="142">
                      <a:moveTo>
                        <a:pt x="134" y="72"/>
                      </a:moveTo>
                      <a:lnTo>
                        <a:pt x="134" y="72"/>
                      </a:lnTo>
                      <a:lnTo>
                        <a:pt x="132" y="74"/>
                      </a:lnTo>
                      <a:lnTo>
                        <a:pt x="129" y="75"/>
                      </a:lnTo>
                      <a:lnTo>
                        <a:pt x="125" y="77"/>
                      </a:lnTo>
                      <a:lnTo>
                        <a:pt x="119" y="80"/>
                      </a:lnTo>
                      <a:lnTo>
                        <a:pt x="114" y="83"/>
                      </a:lnTo>
                      <a:lnTo>
                        <a:pt x="110" y="84"/>
                      </a:lnTo>
                      <a:lnTo>
                        <a:pt x="105" y="86"/>
                      </a:lnTo>
                      <a:lnTo>
                        <a:pt x="104" y="86"/>
                      </a:lnTo>
                      <a:lnTo>
                        <a:pt x="104" y="86"/>
                      </a:lnTo>
                      <a:lnTo>
                        <a:pt x="95" y="91"/>
                      </a:lnTo>
                      <a:lnTo>
                        <a:pt x="86" y="94"/>
                      </a:lnTo>
                      <a:lnTo>
                        <a:pt x="80" y="97"/>
                      </a:lnTo>
                      <a:lnTo>
                        <a:pt x="72" y="98"/>
                      </a:lnTo>
                      <a:lnTo>
                        <a:pt x="66" y="99"/>
                      </a:lnTo>
                      <a:lnTo>
                        <a:pt x="62" y="101"/>
                      </a:lnTo>
                      <a:lnTo>
                        <a:pt x="60" y="101"/>
                      </a:lnTo>
                      <a:lnTo>
                        <a:pt x="59" y="101"/>
                      </a:lnTo>
                      <a:lnTo>
                        <a:pt x="36" y="119"/>
                      </a:lnTo>
                      <a:lnTo>
                        <a:pt x="35" y="119"/>
                      </a:lnTo>
                      <a:lnTo>
                        <a:pt x="17" y="137"/>
                      </a:lnTo>
                      <a:lnTo>
                        <a:pt x="11" y="141"/>
                      </a:lnTo>
                      <a:lnTo>
                        <a:pt x="11" y="141"/>
                      </a:lnTo>
                      <a:lnTo>
                        <a:pt x="5" y="131"/>
                      </a:lnTo>
                      <a:lnTo>
                        <a:pt x="17" y="116"/>
                      </a:lnTo>
                      <a:lnTo>
                        <a:pt x="11" y="110"/>
                      </a:lnTo>
                      <a:lnTo>
                        <a:pt x="0" y="29"/>
                      </a:lnTo>
                      <a:lnTo>
                        <a:pt x="51" y="18"/>
                      </a:lnTo>
                      <a:lnTo>
                        <a:pt x="51" y="23"/>
                      </a:lnTo>
                      <a:lnTo>
                        <a:pt x="56" y="21"/>
                      </a:lnTo>
                      <a:lnTo>
                        <a:pt x="54" y="18"/>
                      </a:lnTo>
                      <a:lnTo>
                        <a:pt x="125" y="0"/>
                      </a:lnTo>
                      <a:lnTo>
                        <a:pt x="125" y="1"/>
                      </a:lnTo>
                      <a:lnTo>
                        <a:pt x="143" y="61"/>
                      </a:lnTo>
                      <a:lnTo>
                        <a:pt x="138" y="64"/>
                      </a:lnTo>
                      <a:lnTo>
                        <a:pt x="138" y="64"/>
                      </a:lnTo>
                      <a:lnTo>
                        <a:pt x="138" y="64"/>
                      </a:lnTo>
                      <a:lnTo>
                        <a:pt x="138" y="65"/>
                      </a:lnTo>
                      <a:lnTo>
                        <a:pt x="138" y="66"/>
                      </a:lnTo>
                      <a:lnTo>
                        <a:pt x="138" y="68"/>
                      </a:lnTo>
                      <a:lnTo>
                        <a:pt x="138" y="69"/>
                      </a:lnTo>
                      <a:lnTo>
                        <a:pt x="138" y="72"/>
                      </a:lnTo>
                      <a:lnTo>
                        <a:pt x="138" y="72"/>
                      </a:lnTo>
                      <a:lnTo>
                        <a:pt x="140" y="74"/>
                      </a:lnTo>
                      <a:lnTo>
                        <a:pt x="134" y="7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02" name="Freeform 94"/>
                <p:cNvSpPr>
                  <a:spLocks/>
                </p:cNvSpPr>
                <p:nvPr/>
              </p:nvSpPr>
              <p:spPr bwMode="auto">
                <a:xfrm>
                  <a:off x="7716838" y="2597150"/>
                  <a:ext cx="268287" cy="158750"/>
                </a:xfrm>
                <a:custGeom>
                  <a:avLst/>
                  <a:gdLst>
                    <a:gd name="T0" fmla="*/ 1 w 152"/>
                    <a:gd name="T1" fmla="*/ 92 h 93"/>
                    <a:gd name="T2" fmla="*/ 0 w 152"/>
                    <a:gd name="T3" fmla="*/ 91 h 93"/>
                    <a:gd name="T4" fmla="*/ 0 w 152"/>
                    <a:gd name="T5" fmla="*/ 86 h 93"/>
                    <a:gd name="T6" fmla="*/ 0 w 152"/>
                    <a:gd name="T7" fmla="*/ 80 h 93"/>
                    <a:gd name="T8" fmla="*/ 2 w 152"/>
                    <a:gd name="T9" fmla="*/ 74 h 93"/>
                    <a:gd name="T10" fmla="*/ 7 w 152"/>
                    <a:gd name="T11" fmla="*/ 68 h 93"/>
                    <a:gd name="T12" fmla="*/ 10 w 152"/>
                    <a:gd name="T13" fmla="*/ 67 h 93"/>
                    <a:gd name="T14" fmla="*/ 17 w 152"/>
                    <a:gd name="T15" fmla="*/ 61 h 93"/>
                    <a:gd name="T16" fmla="*/ 20 w 152"/>
                    <a:gd name="T17" fmla="*/ 55 h 93"/>
                    <a:gd name="T18" fmla="*/ 22 w 152"/>
                    <a:gd name="T19" fmla="*/ 52 h 93"/>
                    <a:gd name="T20" fmla="*/ 23 w 152"/>
                    <a:gd name="T21" fmla="*/ 50 h 93"/>
                    <a:gd name="T22" fmla="*/ 31 w 152"/>
                    <a:gd name="T23" fmla="*/ 47 h 93"/>
                    <a:gd name="T24" fmla="*/ 34 w 152"/>
                    <a:gd name="T25" fmla="*/ 44 h 93"/>
                    <a:gd name="T26" fmla="*/ 53 w 152"/>
                    <a:gd name="T27" fmla="*/ 44 h 93"/>
                    <a:gd name="T28" fmla="*/ 55 w 152"/>
                    <a:gd name="T29" fmla="*/ 41 h 93"/>
                    <a:gd name="T30" fmla="*/ 58 w 152"/>
                    <a:gd name="T31" fmla="*/ 35 h 93"/>
                    <a:gd name="T32" fmla="*/ 64 w 152"/>
                    <a:gd name="T33" fmla="*/ 32 h 93"/>
                    <a:gd name="T34" fmla="*/ 70 w 152"/>
                    <a:gd name="T35" fmla="*/ 31 h 93"/>
                    <a:gd name="T36" fmla="*/ 89 w 152"/>
                    <a:gd name="T37" fmla="*/ 26 h 93"/>
                    <a:gd name="T38" fmla="*/ 97 w 152"/>
                    <a:gd name="T39" fmla="*/ 20 h 93"/>
                    <a:gd name="T40" fmla="*/ 112 w 152"/>
                    <a:gd name="T41" fmla="*/ 2 h 93"/>
                    <a:gd name="T42" fmla="*/ 116 w 152"/>
                    <a:gd name="T43" fmla="*/ 1 h 93"/>
                    <a:gd name="T44" fmla="*/ 110 w 152"/>
                    <a:gd name="T45" fmla="*/ 11 h 93"/>
                    <a:gd name="T46" fmla="*/ 107 w 152"/>
                    <a:gd name="T47" fmla="*/ 16 h 93"/>
                    <a:gd name="T48" fmla="*/ 103 w 152"/>
                    <a:gd name="T49" fmla="*/ 22 h 93"/>
                    <a:gd name="T50" fmla="*/ 97 w 152"/>
                    <a:gd name="T51" fmla="*/ 29 h 93"/>
                    <a:gd name="T52" fmla="*/ 97 w 152"/>
                    <a:gd name="T53" fmla="*/ 31 h 93"/>
                    <a:gd name="T54" fmla="*/ 103 w 152"/>
                    <a:gd name="T55" fmla="*/ 30 h 93"/>
                    <a:gd name="T56" fmla="*/ 103 w 152"/>
                    <a:gd name="T57" fmla="*/ 32 h 93"/>
                    <a:gd name="T58" fmla="*/ 103 w 152"/>
                    <a:gd name="T59" fmla="*/ 35 h 93"/>
                    <a:gd name="T60" fmla="*/ 103 w 152"/>
                    <a:gd name="T61" fmla="*/ 40 h 93"/>
                    <a:gd name="T62" fmla="*/ 109 w 152"/>
                    <a:gd name="T63" fmla="*/ 35 h 93"/>
                    <a:gd name="T64" fmla="*/ 109 w 152"/>
                    <a:gd name="T65" fmla="*/ 29 h 93"/>
                    <a:gd name="T66" fmla="*/ 115 w 152"/>
                    <a:gd name="T67" fmla="*/ 19 h 93"/>
                    <a:gd name="T68" fmla="*/ 124 w 152"/>
                    <a:gd name="T69" fmla="*/ 11 h 93"/>
                    <a:gd name="T70" fmla="*/ 134 w 152"/>
                    <a:gd name="T71" fmla="*/ 11 h 93"/>
                    <a:gd name="T72" fmla="*/ 139 w 152"/>
                    <a:gd name="T73" fmla="*/ 7 h 93"/>
                    <a:gd name="T74" fmla="*/ 148 w 152"/>
                    <a:gd name="T75" fmla="*/ 0 h 93"/>
                    <a:gd name="T76" fmla="*/ 151 w 152"/>
                    <a:gd name="T77" fmla="*/ 2 h 93"/>
                    <a:gd name="T78" fmla="*/ 148 w 152"/>
                    <a:gd name="T79" fmla="*/ 7 h 93"/>
                    <a:gd name="T80" fmla="*/ 134 w 152"/>
                    <a:gd name="T81" fmla="*/ 19 h 93"/>
                    <a:gd name="T82" fmla="*/ 120 w 152"/>
                    <a:gd name="T83" fmla="*/ 30 h 93"/>
                    <a:gd name="T84" fmla="*/ 107 w 152"/>
                    <a:gd name="T85" fmla="*/ 40 h 93"/>
                    <a:gd name="T86" fmla="*/ 97 w 152"/>
                    <a:gd name="T87" fmla="*/ 49 h 93"/>
                    <a:gd name="T88" fmla="*/ 91 w 152"/>
                    <a:gd name="T89" fmla="*/ 53 h 93"/>
                    <a:gd name="T90" fmla="*/ 74 w 152"/>
                    <a:gd name="T91" fmla="*/ 64 h 93"/>
                    <a:gd name="T92" fmla="*/ 71 w 152"/>
                    <a:gd name="T93" fmla="*/ 64 h 93"/>
                    <a:gd name="T94" fmla="*/ 76 w 152"/>
                    <a:gd name="T95" fmla="*/ 59 h 93"/>
                    <a:gd name="T96" fmla="*/ 82 w 152"/>
                    <a:gd name="T97" fmla="*/ 49 h 93"/>
                    <a:gd name="T98" fmla="*/ 67 w 152"/>
                    <a:gd name="T99" fmla="*/ 58 h 93"/>
                    <a:gd name="T100" fmla="*/ 52 w 152"/>
                    <a:gd name="T101" fmla="*/ 64 h 93"/>
                    <a:gd name="T102" fmla="*/ 46 w 152"/>
                    <a:gd name="T103" fmla="*/ 68 h 93"/>
                    <a:gd name="T104" fmla="*/ 37 w 152"/>
                    <a:gd name="T105" fmla="*/ 76 h 93"/>
                    <a:gd name="T106" fmla="*/ 25 w 152"/>
                    <a:gd name="T107" fmla="*/ 85 h 93"/>
                    <a:gd name="T108" fmla="*/ 11 w 152"/>
                    <a:gd name="T109" fmla="*/ 92 h 93"/>
                    <a:gd name="T110" fmla="*/ 11 w 152"/>
                    <a:gd name="T111" fmla="*/ 89 h 93"/>
                    <a:gd name="T112" fmla="*/ 14 w 152"/>
                    <a:gd name="T113" fmla="*/ 86 h 93"/>
                    <a:gd name="T114" fmla="*/ 16 w 152"/>
                    <a:gd name="T115" fmla="*/ 80 h 93"/>
                    <a:gd name="T116" fmla="*/ 5 w 152"/>
                    <a:gd name="T117" fmla="*/ 8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52" h="93">
                      <a:moveTo>
                        <a:pt x="5" y="89"/>
                      </a:moveTo>
                      <a:lnTo>
                        <a:pt x="2" y="91"/>
                      </a:lnTo>
                      <a:lnTo>
                        <a:pt x="1" y="92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89"/>
                      </a:lnTo>
                      <a:lnTo>
                        <a:pt x="0" y="88"/>
                      </a:lnTo>
                      <a:lnTo>
                        <a:pt x="0" y="86"/>
                      </a:lnTo>
                      <a:lnTo>
                        <a:pt x="0" y="83"/>
                      </a:lnTo>
                      <a:lnTo>
                        <a:pt x="0" y="82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1" y="77"/>
                      </a:lnTo>
                      <a:lnTo>
                        <a:pt x="2" y="74"/>
                      </a:lnTo>
                      <a:lnTo>
                        <a:pt x="4" y="71"/>
                      </a:lnTo>
                      <a:lnTo>
                        <a:pt x="5" y="70"/>
                      </a:lnTo>
                      <a:lnTo>
                        <a:pt x="7" y="68"/>
                      </a:lnTo>
                      <a:lnTo>
                        <a:pt x="8" y="67"/>
                      </a:lnTo>
                      <a:lnTo>
                        <a:pt x="10" y="67"/>
                      </a:lnTo>
                      <a:lnTo>
                        <a:pt x="10" y="67"/>
                      </a:lnTo>
                      <a:lnTo>
                        <a:pt x="13" y="65"/>
                      </a:lnTo>
                      <a:lnTo>
                        <a:pt x="16" y="64"/>
                      </a:lnTo>
                      <a:lnTo>
                        <a:pt x="17" y="61"/>
                      </a:lnTo>
                      <a:lnTo>
                        <a:pt x="19" y="59"/>
                      </a:lnTo>
                      <a:lnTo>
                        <a:pt x="19" y="58"/>
                      </a:lnTo>
                      <a:lnTo>
                        <a:pt x="20" y="55"/>
                      </a:lnTo>
                      <a:lnTo>
                        <a:pt x="20" y="52"/>
                      </a:lnTo>
                      <a:lnTo>
                        <a:pt x="20" y="52"/>
                      </a:lnTo>
                      <a:lnTo>
                        <a:pt x="22" y="52"/>
                      </a:lnTo>
                      <a:lnTo>
                        <a:pt x="22" y="50"/>
                      </a:lnTo>
                      <a:lnTo>
                        <a:pt x="23" y="50"/>
                      </a:lnTo>
                      <a:lnTo>
                        <a:pt x="23" y="50"/>
                      </a:lnTo>
                      <a:lnTo>
                        <a:pt x="26" y="49"/>
                      </a:lnTo>
                      <a:lnTo>
                        <a:pt x="29" y="49"/>
                      </a:lnTo>
                      <a:lnTo>
                        <a:pt x="31" y="47"/>
                      </a:lnTo>
                      <a:lnTo>
                        <a:pt x="32" y="46"/>
                      </a:lnTo>
                      <a:lnTo>
                        <a:pt x="34" y="44"/>
                      </a:lnTo>
                      <a:lnTo>
                        <a:pt x="34" y="44"/>
                      </a:lnTo>
                      <a:lnTo>
                        <a:pt x="35" y="43"/>
                      </a:lnTo>
                      <a:lnTo>
                        <a:pt x="35" y="43"/>
                      </a:lnTo>
                      <a:lnTo>
                        <a:pt x="53" y="44"/>
                      </a:lnTo>
                      <a:lnTo>
                        <a:pt x="53" y="43"/>
                      </a:lnTo>
                      <a:lnTo>
                        <a:pt x="53" y="43"/>
                      </a:lnTo>
                      <a:lnTo>
                        <a:pt x="55" y="41"/>
                      </a:lnTo>
                      <a:lnTo>
                        <a:pt x="55" y="40"/>
                      </a:lnTo>
                      <a:lnTo>
                        <a:pt x="56" y="38"/>
                      </a:lnTo>
                      <a:lnTo>
                        <a:pt x="58" y="35"/>
                      </a:lnTo>
                      <a:lnTo>
                        <a:pt x="59" y="34"/>
                      </a:lnTo>
                      <a:lnTo>
                        <a:pt x="61" y="32"/>
                      </a:lnTo>
                      <a:lnTo>
                        <a:pt x="64" y="32"/>
                      </a:lnTo>
                      <a:lnTo>
                        <a:pt x="67" y="32"/>
                      </a:lnTo>
                      <a:lnTo>
                        <a:pt x="68" y="31"/>
                      </a:lnTo>
                      <a:lnTo>
                        <a:pt x="70" y="31"/>
                      </a:lnTo>
                      <a:lnTo>
                        <a:pt x="79" y="30"/>
                      </a:lnTo>
                      <a:lnTo>
                        <a:pt x="85" y="29"/>
                      </a:lnTo>
                      <a:lnTo>
                        <a:pt x="89" y="26"/>
                      </a:lnTo>
                      <a:lnTo>
                        <a:pt x="91" y="25"/>
                      </a:lnTo>
                      <a:lnTo>
                        <a:pt x="94" y="23"/>
                      </a:lnTo>
                      <a:lnTo>
                        <a:pt x="97" y="20"/>
                      </a:lnTo>
                      <a:lnTo>
                        <a:pt x="100" y="16"/>
                      </a:lnTo>
                      <a:lnTo>
                        <a:pt x="104" y="10"/>
                      </a:lnTo>
                      <a:lnTo>
                        <a:pt x="112" y="2"/>
                      </a:lnTo>
                      <a:lnTo>
                        <a:pt x="116" y="0"/>
                      </a:lnTo>
                      <a:lnTo>
                        <a:pt x="116" y="0"/>
                      </a:lnTo>
                      <a:lnTo>
                        <a:pt x="116" y="1"/>
                      </a:lnTo>
                      <a:lnTo>
                        <a:pt x="115" y="5"/>
                      </a:lnTo>
                      <a:lnTo>
                        <a:pt x="112" y="8"/>
                      </a:lnTo>
                      <a:lnTo>
                        <a:pt x="110" y="11"/>
                      </a:lnTo>
                      <a:lnTo>
                        <a:pt x="109" y="13"/>
                      </a:lnTo>
                      <a:lnTo>
                        <a:pt x="109" y="14"/>
                      </a:lnTo>
                      <a:lnTo>
                        <a:pt x="107" y="16"/>
                      </a:lnTo>
                      <a:lnTo>
                        <a:pt x="107" y="17"/>
                      </a:lnTo>
                      <a:lnTo>
                        <a:pt x="106" y="17"/>
                      </a:lnTo>
                      <a:lnTo>
                        <a:pt x="103" y="22"/>
                      </a:lnTo>
                      <a:lnTo>
                        <a:pt x="100" y="25"/>
                      </a:lnTo>
                      <a:lnTo>
                        <a:pt x="98" y="28"/>
                      </a:lnTo>
                      <a:lnTo>
                        <a:pt x="97" y="29"/>
                      </a:lnTo>
                      <a:lnTo>
                        <a:pt x="97" y="30"/>
                      </a:lnTo>
                      <a:lnTo>
                        <a:pt x="97" y="31"/>
                      </a:lnTo>
                      <a:lnTo>
                        <a:pt x="97" y="31"/>
                      </a:lnTo>
                      <a:lnTo>
                        <a:pt x="97" y="31"/>
                      </a:lnTo>
                      <a:lnTo>
                        <a:pt x="100" y="30"/>
                      </a:lnTo>
                      <a:lnTo>
                        <a:pt x="103" y="30"/>
                      </a:lnTo>
                      <a:lnTo>
                        <a:pt x="103" y="30"/>
                      </a:lnTo>
                      <a:lnTo>
                        <a:pt x="104" y="31"/>
                      </a:lnTo>
                      <a:lnTo>
                        <a:pt x="103" y="32"/>
                      </a:lnTo>
                      <a:lnTo>
                        <a:pt x="103" y="34"/>
                      </a:lnTo>
                      <a:lnTo>
                        <a:pt x="103" y="35"/>
                      </a:lnTo>
                      <a:lnTo>
                        <a:pt x="103" y="35"/>
                      </a:lnTo>
                      <a:lnTo>
                        <a:pt x="101" y="40"/>
                      </a:lnTo>
                      <a:lnTo>
                        <a:pt x="103" y="40"/>
                      </a:lnTo>
                      <a:lnTo>
                        <a:pt x="103" y="40"/>
                      </a:lnTo>
                      <a:lnTo>
                        <a:pt x="104" y="38"/>
                      </a:lnTo>
                      <a:lnTo>
                        <a:pt x="106" y="38"/>
                      </a:lnTo>
                      <a:lnTo>
                        <a:pt x="109" y="35"/>
                      </a:lnTo>
                      <a:lnTo>
                        <a:pt x="112" y="34"/>
                      </a:lnTo>
                      <a:lnTo>
                        <a:pt x="112" y="32"/>
                      </a:lnTo>
                      <a:lnTo>
                        <a:pt x="109" y="29"/>
                      </a:lnTo>
                      <a:lnTo>
                        <a:pt x="109" y="26"/>
                      </a:lnTo>
                      <a:lnTo>
                        <a:pt x="110" y="22"/>
                      </a:lnTo>
                      <a:lnTo>
                        <a:pt x="115" y="19"/>
                      </a:lnTo>
                      <a:lnTo>
                        <a:pt x="118" y="16"/>
                      </a:lnTo>
                      <a:lnTo>
                        <a:pt x="121" y="13"/>
                      </a:lnTo>
                      <a:lnTo>
                        <a:pt x="124" y="11"/>
                      </a:lnTo>
                      <a:lnTo>
                        <a:pt x="126" y="10"/>
                      </a:lnTo>
                      <a:lnTo>
                        <a:pt x="130" y="10"/>
                      </a:lnTo>
                      <a:lnTo>
                        <a:pt x="134" y="11"/>
                      </a:lnTo>
                      <a:lnTo>
                        <a:pt x="136" y="11"/>
                      </a:lnTo>
                      <a:lnTo>
                        <a:pt x="137" y="10"/>
                      </a:lnTo>
                      <a:lnTo>
                        <a:pt x="139" y="7"/>
                      </a:lnTo>
                      <a:lnTo>
                        <a:pt x="140" y="7"/>
                      </a:lnTo>
                      <a:lnTo>
                        <a:pt x="145" y="2"/>
                      </a:lnTo>
                      <a:lnTo>
                        <a:pt x="148" y="0"/>
                      </a:lnTo>
                      <a:lnTo>
                        <a:pt x="149" y="0"/>
                      </a:lnTo>
                      <a:lnTo>
                        <a:pt x="151" y="1"/>
                      </a:lnTo>
                      <a:lnTo>
                        <a:pt x="151" y="2"/>
                      </a:lnTo>
                      <a:lnTo>
                        <a:pt x="149" y="5"/>
                      </a:lnTo>
                      <a:lnTo>
                        <a:pt x="148" y="7"/>
                      </a:lnTo>
                      <a:lnTo>
                        <a:pt x="148" y="7"/>
                      </a:lnTo>
                      <a:lnTo>
                        <a:pt x="143" y="11"/>
                      </a:lnTo>
                      <a:lnTo>
                        <a:pt x="139" y="14"/>
                      </a:lnTo>
                      <a:lnTo>
                        <a:pt x="134" y="19"/>
                      </a:lnTo>
                      <a:lnTo>
                        <a:pt x="130" y="23"/>
                      </a:lnTo>
                      <a:lnTo>
                        <a:pt x="124" y="26"/>
                      </a:lnTo>
                      <a:lnTo>
                        <a:pt x="120" y="30"/>
                      </a:lnTo>
                      <a:lnTo>
                        <a:pt x="116" y="32"/>
                      </a:lnTo>
                      <a:lnTo>
                        <a:pt x="112" y="37"/>
                      </a:lnTo>
                      <a:lnTo>
                        <a:pt x="107" y="40"/>
                      </a:lnTo>
                      <a:lnTo>
                        <a:pt x="103" y="43"/>
                      </a:lnTo>
                      <a:lnTo>
                        <a:pt x="100" y="46"/>
                      </a:lnTo>
                      <a:lnTo>
                        <a:pt x="97" y="49"/>
                      </a:lnTo>
                      <a:lnTo>
                        <a:pt x="94" y="50"/>
                      </a:lnTo>
                      <a:lnTo>
                        <a:pt x="93" y="52"/>
                      </a:lnTo>
                      <a:lnTo>
                        <a:pt x="91" y="53"/>
                      </a:lnTo>
                      <a:lnTo>
                        <a:pt x="91" y="53"/>
                      </a:lnTo>
                      <a:lnTo>
                        <a:pt x="82" y="61"/>
                      </a:lnTo>
                      <a:lnTo>
                        <a:pt x="74" y="64"/>
                      </a:lnTo>
                      <a:lnTo>
                        <a:pt x="71" y="65"/>
                      </a:lnTo>
                      <a:lnTo>
                        <a:pt x="71" y="65"/>
                      </a:lnTo>
                      <a:lnTo>
                        <a:pt x="71" y="64"/>
                      </a:lnTo>
                      <a:lnTo>
                        <a:pt x="73" y="61"/>
                      </a:lnTo>
                      <a:lnTo>
                        <a:pt x="74" y="61"/>
                      </a:lnTo>
                      <a:lnTo>
                        <a:pt x="76" y="59"/>
                      </a:lnTo>
                      <a:lnTo>
                        <a:pt x="82" y="52"/>
                      </a:lnTo>
                      <a:lnTo>
                        <a:pt x="85" y="49"/>
                      </a:lnTo>
                      <a:lnTo>
                        <a:pt x="82" y="49"/>
                      </a:lnTo>
                      <a:lnTo>
                        <a:pt x="79" y="50"/>
                      </a:lnTo>
                      <a:lnTo>
                        <a:pt x="73" y="55"/>
                      </a:lnTo>
                      <a:lnTo>
                        <a:pt x="67" y="58"/>
                      </a:lnTo>
                      <a:lnTo>
                        <a:pt x="62" y="61"/>
                      </a:lnTo>
                      <a:lnTo>
                        <a:pt x="61" y="61"/>
                      </a:lnTo>
                      <a:lnTo>
                        <a:pt x="52" y="64"/>
                      </a:lnTo>
                      <a:lnTo>
                        <a:pt x="52" y="65"/>
                      </a:lnTo>
                      <a:lnTo>
                        <a:pt x="49" y="67"/>
                      </a:lnTo>
                      <a:lnTo>
                        <a:pt x="46" y="68"/>
                      </a:lnTo>
                      <a:lnTo>
                        <a:pt x="43" y="71"/>
                      </a:lnTo>
                      <a:lnTo>
                        <a:pt x="40" y="73"/>
                      </a:lnTo>
                      <a:lnTo>
                        <a:pt x="37" y="76"/>
                      </a:lnTo>
                      <a:lnTo>
                        <a:pt x="34" y="77"/>
                      </a:lnTo>
                      <a:lnTo>
                        <a:pt x="32" y="77"/>
                      </a:lnTo>
                      <a:lnTo>
                        <a:pt x="25" y="85"/>
                      </a:lnTo>
                      <a:lnTo>
                        <a:pt x="17" y="89"/>
                      </a:lnTo>
                      <a:lnTo>
                        <a:pt x="13" y="92"/>
                      </a:lnTo>
                      <a:lnTo>
                        <a:pt x="11" y="92"/>
                      </a:lnTo>
                      <a:lnTo>
                        <a:pt x="10" y="92"/>
                      </a:lnTo>
                      <a:lnTo>
                        <a:pt x="10" y="91"/>
                      </a:lnTo>
                      <a:lnTo>
                        <a:pt x="11" y="89"/>
                      </a:lnTo>
                      <a:lnTo>
                        <a:pt x="11" y="89"/>
                      </a:lnTo>
                      <a:lnTo>
                        <a:pt x="13" y="88"/>
                      </a:lnTo>
                      <a:lnTo>
                        <a:pt x="14" y="86"/>
                      </a:lnTo>
                      <a:lnTo>
                        <a:pt x="16" y="83"/>
                      </a:lnTo>
                      <a:lnTo>
                        <a:pt x="16" y="82"/>
                      </a:lnTo>
                      <a:lnTo>
                        <a:pt x="16" y="80"/>
                      </a:lnTo>
                      <a:lnTo>
                        <a:pt x="13" y="82"/>
                      </a:lnTo>
                      <a:lnTo>
                        <a:pt x="10" y="83"/>
                      </a:lnTo>
                      <a:lnTo>
                        <a:pt x="5" y="8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03" name="Freeform 95"/>
                <p:cNvSpPr>
                  <a:spLocks/>
                </p:cNvSpPr>
                <p:nvPr/>
              </p:nvSpPr>
              <p:spPr bwMode="auto">
                <a:xfrm>
                  <a:off x="7716838" y="2597150"/>
                  <a:ext cx="268287" cy="158750"/>
                </a:xfrm>
                <a:custGeom>
                  <a:avLst/>
                  <a:gdLst>
                    <a:gd name="T0" fmla="*/ 1 w 152"/>
                    <a:gd name="T1" fmla="*/ 92 h 93"/>
                    <a:gd name="T2" fmla="*/ 0 w 152"/>
                    <a:gd name="T3" fmla="*/ 91 h 93"/>
                    <a:gd name="T4" fmla="*/ 0 w 152"/>
                    <a:gd name="T5" fmla="*/ 83 h 93"/>
                    <a:gd name="T6" fmla="*/ 0 w 152"/>
                    <a:gd name="T7" fmla="*/ 80 h 93"/>
                    <a:gd name="T8" fmla="*/ 5 w 152"/>
                    <a:gd name="T9" fmla="*/ 70 h 93"/>
                    <a:gd name="T10" fmla="*/ 10 w 152"/>
                    <a:gd name="T11" fmla="*/ 67 h 93"/>
                    <a:gd name="T12" fmla="*/ 17 w 152"/>
                    <a:gd name="T13" fmla="*/ 61 h 93"/>
                    <a:gd name="T14" fmla="*/ 20 w 152"/>
                    <a:gd name="T15" fmla="*/ 52 h 93"/>
                    <a:gd name="T16" fmla="*/ 22 w 152"/>
                    <a:gd name="T17" fmla="*/ 50 h 93"/>
                    <a:gd name="T18" fmla="*/ 26 w 152"/>
                    <a:gd name="T19" fmla="*/ 49 h 93"/>
                    <a:gd name="T20" fmla="*/ 34 w 152"/>
                    <a:gd name="T21" fmla="*/ 44 h 93"/>
                    <a:gd name="T22" fmla="*/ 53 w 152"/>
                    <a:gd name="T23" fmla="*/ 44 h 93"/>
                    <a:gd name="T24" fmla="*/ 55 w 152"/>
                    <a:gd name="T25" fmla="*/ 41 h 93"/>
                    <a:gd name="T26" fmla="*/ 58 w 152"/>
                    <a:gd name="T27" fmla="*/ 35 h 93"/>
                    <a:gd name="T28" fmla="*/ 67 w 152"/>
                    <a:gd name="T29" fmla="*/ 32 h 93"/>
                    <a:gd name="T30" fmla="*/ 79 w 152"/>
                    <a:gd name="T31" fmla="*/ 30 h 93"/>
                    <a:gd name="T32" fmla="*/ 94 w 152"/>
                    <a:gd name="T33" fmla="*/ 23 h 93"/>
                    <a:gd name="T34" fmla="*/ 104 w 152"/>
                    <a:gd name="T35" fmla="*/ 10 h 93"/>
                    <a:gd name="T36" fmla="*/ 116 w 152"/>
                    <a:gd name="T37" fmla="*/ 1 h 93"/>
                    <a:gd name="T38" fmla="*/ 109 w 152"/>
                    <a:gd name="T39" fmla="*/ 13 h 93"/>
                    <a:gd name="T40" fmla="*/ 107 w 152"/>
                    <a:gd name="T41" fmla="*/ 17 h 93"/>
                    <a:gd name="T42" fmla="*/ 100 w 152"/>
                    <a:gd name="T43" fmla="*/ 25 h 93"/>
                    <a:gd name="T44" fmla="*/ 97 w 152"/>
                    <a:gd name="T45" fmla="*/ 31 h 93"/>
                    <a:gd name="T46" fmla="*/ 100 w 152"/>
                    <a:gd name="T47" fmla="*/ 30 h 93"/>
                    <a:gd name="T48" fmla="*/ 103 w 152"/>
                    <a:gd name="T49" fmla="*/ 32 h 93"/>
                    <a:gd name="T50" fmla="*/ 103 w 152"/>
                    <a:gd name="T51" fmla="*/ 35 h 93"/>
                    <a:gd name="T52" fmla="*/ 104 w 152"/>
                    <a:gd name="T53" fmla="*/ 38 h 93"/>
                    <a:gd name="T54" fmla="*/ 112 w 152"/>
                    <a:gd name="T55" fmla="*/ 34 h 93"/>
                    <a:gd name="T56" fmla="*/ 109 w 152"/>
                    <a:gd name="T57" fmla="*/ 26 h 93"/>
                    <a:gd name="T58" fmla="*/ 121 w 152"/>
                    <a:gd name="T59" fmla="*/ 13 h 93"/>
                    <a:gd name="T60" fmla="*/ 134 w 152"/>
                    <a:gd name="T61" fmla="*/ 11 h 93"/>
                    <a:gd name="T62" fmla="*/ 139 w 152"/>
                    <a:gd name="T63" fmla="*/ 7 h 93"/>
                    <a:gd name="T64" fmla="*/ 148 w 152"/>
                    <a:gd name="T65" fmla="*/ 0 h 93"/>
                    <a:gd name="T66" fmla="*/ 149 w 152"/>
                    <a:gd name="T67" fmla="*/ 5 h 93"/>
                    <a:gd name="T68" fmla="*/ 143 w 152"/>
                    <a:gd name="T69" fmla="*/ 11 h 93"/>
                    <a:gd name="T70" fmla="*/ 124 w 152"/>
                    <a:gd name="T71" fmla="*/ 26 h 93"/>
                    <a:gd name="T72" fmla="*/ 107 w 152"/>
                    <a:gd name="T73" fmla="*/ 40 h 93"/>
                    <a:gd name="T74" fmla="*/ 94 w 152"/>
                    <a:gd name="T75" fmla="*/ 50 h 93"/>
                    <a:gd name="T76" fmla="*/ 91 w 152"/>
                    <a:gd name="T77" fmla="*/ 53 h 93"/>
                    <a:gd name="T78" fmla="*/ 71 w 152"/>
                    <a:gd name="T79" fmla="*/ 65 h 93"/>
                    <a:gd name="T80" fmla="*/ 76 w 152"/>
                    <a:gd name="T81" fmla="*/ 59 h 93"/>
                    <a:gd name="T82" fmla="*/ 82 w 152"/>
                    <a:gd name="T83" fmla="*/ 49 h 93"/>
                    <a:gd name="T84" fmla="*/ 62 w 152"/>
                    <a:gd name="T85" fmla="*/ 61 h 93"/>
                    <a:gd name="T86" fmla="*/ 52 w 152"/>
                    <a:gd name="T87" fmla="*/ 65 h 93"/>
                    <a:gd name="T88" fmla="*/ 40 w 152"/>
                    <a:gd name="T89" fmla="*/ 73 h 93"/>
                    <a:gd name="T90" fmla="*/ 32 w 152"/>
                    <a:gd name="T91" fmla="*/ 77 h 93"/>
                    <a:gd name="T92" fmla="*/ 11 w 152"/>
                    <a:gd name="T93" fmla="*/ 92 h 93"/>
                    <a:gd name="T94" fmla="*/ 11 w 152"/>
                    <a:gd name="T95" fmla="*/ 89 h 93"/>
                    <a:gd name="T96" fmla="*/ 16 w 152"/>
                    <a:gd name="T97" fmla="*/ 83 h 93"/>
                    <a:gd name="T98" fmla="*/ 10 w 152"/>
                    <a:gd name="T99" fmla="*/ 8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2" h="93">
                      <a:moveTo>
                        <a:pt x="5" y="89"/>
                      </a:moveTo>
                      <a:lnTo>
                        <a:pt x="5" y="89"/>
                      </a:lnTo>
                      <a:lnTo>
                        <a:pt x="2" y="91"/>
                      </a:lnTo>
                      <a:lnTo>
                        <a:pt x="1" y="92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91"/>
                      </a:lnTo>
                      <a:lnTo>
                        <a:pt x="0" y="89"/>
                      </a:lnTo>
                      <a:lnTo>
                        <a:pt x="0" y="88"/>
                      </a:lnTo>
                      <a:lnTo>
                        <a:pt x="0" y="86"/>
                      </a:lnTo>
                      <a:lnTo>
                        <a:pt x="0" y="83"/>
                      </a:lnTo>
                      <a:lnTo>
                        <a:pt x="0" y="82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1" y="77"/>
                      </a:lnTo>
                      <a:lnTo>
                        <a:pt x="2" y="74"/>
                      </a:lnTo>
                      <a:lnTo>
                        <a:pt x="4" y="71"/>
                      </a:lnTo>
                      <a:lnTo>
                        <a:pt x="5" y="70"/>
                      </a:lnTo>
                      <a:lnTo>
                        <a:pt x="7" y="68"/>
                      </a:lnTo>
                      <a:lnTo>
                        <a:pt x="8" y="67"/>
                      </a:lnTo>
                      <a:lnTo>
                        <a:pt x="10" y="67"/>
                      </a:lnTo>
                      <a:lnTo>
                        <a:pt x="10" y="67"/>
                      </a:lnTo>
                      <a:lnTo>
                        <a:pt x="10" y="67"/>
                      </a:lnTo>
                      <a:lnTo>
                        <a:pt x="13" y="65"/>
                      </a:lnTo>
                      <a:lnTo>
                        <a:pt x="16" y="64"/>
                      </a:lnTo>
                      <a:lnTo>
                        <a:pt x="17" y="61"/>
                      </a:lnTo>
                      <a:lnTo>
                        <a:pt x="19" y="59"/>
                      </a:lnTo>
                      <a:lnTo>
                        <a:pt x="19" y="58"/>
                      </a:lnTo>
                      <a:lnTo>
                        <a:pt x="20" y="55"/>
                      </a:lnTo>
                      <a:lnTo>
                        <a:pt x="20" y="52"/>
                      </a:lnTo>
                      <a:lnTo>
                        <a:pt x="20" y="52"/>
                      </a:lnTo>
                      <a:lnTo>
                        <a:pt x="20" y="52"/>
                      </a:lnTo>
                      <a:lnTo>
                        <a:pt x="22" y="52"/>
                      </a:lnTo>
                      <a:lnTo>
                        <a:pt x="22" y="50"/>
                      </a:lnTo>
                      <a:lnTo>
                        <a:pt x="23" y="50"/>
                      </a:lnTo>
                      <a:lnTo>
                        <a:pt x="23" y="50"/>
                      </a:lnTo>
                      <a:lnTo>
                        <a:pt x="23" y="50"/>
                      </a:lnTo>
                      <a:lnTo>
                        <a:pt x="26" y="49"/>
                      </a:lnTo>
                      <a:lnTo>
                        <a:pt x="29" y="49"/>
                      </a:lnTo>
                      <a:lnTo>
                        <a:pt x="31" y="47"/>
                      </a:lnTo>
                      <a:lnTo>
                        <a:pt x="32" y="46"/>
                      </a:lnTo>
                      <a:lnTo>
                        <a:pt x="34" y="44"/>
                      </a:lnTo>
                      <a:lnTo>
                        <a:pt x="34" y="44"/>
                      </a:lnTo>
                      <a:lnTo>
                        <a:pt x="35" y="43"/>
                      </a:lnTo>
                      <a:lnTo>
                        <a:pt x="35" y="43"/>
                      </a:lnTo>
                      <a:lnTo>
                        <a:pt x="53" y="44"/>
                      </a:lnTo>
                      <a:lnTo>
                        <a:pt x="53" y="44"/>
                      </a:lnTo>
                      <a:lnTo>
                        <a:pt x="53" y="43"/>
                      </a:lnTo>
                      <a:lnTo>
                        <a:pt x="53" y="43"/>
                      </a:lnTo>
                      <a:lnTo>
                        <a:pt x="55" y="41"/>
                      </a:lnTo>
                      <a:lnTo>
                        <a:pt x="55" y="40"/>
                      </a:lnTo>
                      <a:lnTo>
                        <a:pt x="55" y="40"/>
                      </a:lnTo>
                      <a:lnTo>
                        <a:pt x="56" y="38"/>
                      </a:lnTo>
                      <a:lnTo>
                        <a:pt x="58" y="35"/>
                      </a:lnTo>
                      <a:lnTo>
                        <a:pt x="59" y="34"/>
                      </a:lnTo>
                      <a:lnTo>
                        <a:pt x="61" y="32"/>
                      </a:lnTo>
                      <a:lnTo>
                        <a:pt x="64" y="32"/>
                      </a:lnTo>
                      <a:lnTo>
                        <a:pt x="67" y="32"/>
                      </a:lnTo>
                      <a:lnTo>
                        <a:pt x="68" y="31"/>
                      </a:lnTo>
                      <a:lnTo>
                        <a:pt x="70" y="31"/>
                      </a:lnTo>
                      <a:lnTo>
                        <a:pt x="70" y="31"/>
                      </a:lnTo>
                      <a:lnTo>
                        <a:pt x="79" y="30"/>
                      </a:lnTo>
                      <a:lnTo>
                        <a:pt x="85" y="29"/>
                      </a:lnTo>
                      <a:lnTo>
                        <a:pt x="89" y="26"/>
                      </a:lnTo>
                      <a:lnTo>
                        <a:pt x="91" y="25"/>
                      </a:lnTo>
                      <a:lnTo>
                        <a:pt x="94" y="23"/>
                      </a:lnTo>
                      <a:lnTo>
                        <a:pt x="97" y="20"/>
                      </a:lnTo>
                      <a:lnTo>
                        <a:pt x="100" y="16"/>
                      </a:lnTo>
                      <a:lnTo>
                        <a:pt x="104" y="10"/>
                      </a:lnTo>
                      <a:lnTo>
                        <a:pt x="104" y="10"/>
                      </a:lnTo>
                      <a:lnTo>
                        <a:pt x="112" y="2"/>
                      </a:lnTo>
                      <a:lnTo>
                        <a:pt x="116" y="0"/>
                      </a:lnTo>
                      <a:lnTo>
                        <a:pt x="116" y="0"/>
                      </a:lnTo>
                      <a:lnTo>
                        <a:pt x="116" y="1"/>
                      </a:lnTo>
                      <a:lnTo>
                        <a:pt x="115" y="5"/>
                      </a:lnTo>
                      <a:lnTo>
                        <a:pt x="112" y="8"/>
                      </a:lnTo>
                      <a:lnTo>
                        <a:pt x="110" y="11"/>
                      </a:lnTo>
                      <a:lnTo>
                        <a:pt x="109" y="13"/>
                      </a:lnTo>
                      <a:lnTo>
                        <a:pt x="109" y="13"/>
                      </a:lnTo>
                      <a:lnTo>
                        <a:pt x="109" y="14"/>
                      </a:lnTo>
                      <a:lnTo>
                        <a:pt x="107" y="16"/>
                      </a:lnTo>
                      <a:lnTo>
                        <a:pt x="107" y="17"/>
                      </a:lnTo>
                      <a:lnTo>
                        <a:pt x="106" y="17"/>
                      </a:lnTo>
                      <a:lnTo>
                        <a:pt x="106" y="17"/>
                      </a:lnTo>
                      <a:lnTo>
                        <a:pt x="103" y="22"/>
                      </a:lnTo>
                      <a:lnTo>
                        <a:pt x="100" y="25"/>
                      </a:lnTo>
                      <a:lnTo>
                        <a:pt x="98" y="28"/>
                      </a:lnTo>
                      <a:lnTo>
                        <a:pt x="97" y="29"/>
                      </a:lnTo>
                      <a:lnTo>
                        <a:pt x="97" y="30"/>
                      </a:lnTo>
                      <a:lnTo>
                        <a:pt x="97" y="31"/>
                      </a:lnTo>
                      <a:lnTo>
                        <a:pt x="97" y="31"/>
                      </a:lnTo>
                      <a:lnTo>
                        <a:pt x="97" y="31"/>
                      </a:lnTo>
                      <a:lnTo>
                        <a:pt x="97" y="31"/>
                      </a:lnTo>
                      <a:lnTo>
                        <a:pt x="100" y="30"/>
                      </a:lnTo>
                      <a:lnTo>
                        <a:pt x="103" y="30"/>
                      </a:lnTo>
                      <a:lnTo>
                        <a:pt x="103" y="30"/>
                      </a:lnTo>
                      <a:lnTo>
                        <a:pt x="104" y="31"/>
                      </a:lnTo>
                      <a:lnTo>
                        <a:pt x="103" y="32"/>
                      </a:lnTo>
                      <a:lnTo>
                        <a:pt x="103" y="34"/>
                      </a:lnTo>
                      <a:lnTo>
                        <a:pt x="103" y="35"/>
                      </a:lnTo>
                      <a:lnTo>
                        <a:pt x="103" y="35"/>
                      </a:lnTo>
                      <a:lnTo>
                        <a:pt x="103" y="35"/>
                      </a:lnTo>
                      <a:lnTo>
                        <a:pt x="101" y="40"/>
                      </a:lnTo>
                      <a:lnTo>
                        <a:pt x="103" y="40"/>
                      </a:lnTo>
                      <a:lnTo>
                        <a:pt x="103" y="40"/>
                      </a:lnTo>
                      <a:lnTo>
                        <a:pt x="104" y="38"/>
                      </a:lnTo>
                      <a:lnTo>
                        <a:pt x="104" y="38"/>
                      </a:lnTo>
                      <a:lnTo>
                        <a:pt x="106" y="38"/>
                      </a:lnTo>
                      <a:lnTo>
                        <a:pt x="109" y="35"/>
                      </a:lnTo>
                      <a:lnTo>
                        <a:pt x="112" y="34"/>
                      </a:lnTo>
                      <a:lnTo>
                        <a:pt x="112" y="32"/>
                      </a:lnTo>
                      <a:lnTo>
                        <a:pt x="112" y="32"/>
                      </a:lnTo>
                      <a:lnTo>
                        <a:pt x="109" y="29"/>
                      </a:lnTo>
                      <a:lnTo>
                        <a:pt x="109" y="26"/>
                      </a:lnTo>
                      <a:lnTo>
                        <a:pt x="110" y="22"/>
                      </a:lnTo>
                      <a:lnTo>
                        <a:pt x="115" y="19"/>
                      </a:lnTo>
                      <a:lnTo>
                        <a:pt x="118" y="16"/>
                      </a:lnTo>
                      <a:lnTo>
                        <a:pt x="121" y="13"/>
                      </a:lnTo>
                      <a:lnTo>
                        <a:pt x="124" y="11"/>
                      </a:lnTo>
                      <a:lnTo>
                        <a:pt x="126" y="10"/>
                      </a:lnTo>
                      <a:lnTo>
                        <a:pt x="130" y="10"/>
                      </a:lnTo>
                      <a:lnTo>
                        <a:pt x="134" y="11"/>
                      </a:lnTo>
                      <a:lnTo>
                        <a:pt x="134" y="11"/>
                      </a:lnTo>
                      <a:lnTo>
                        <a:pt x="136" y="11"/>
                      </a:lnTo>
                      <a:lnTo>
                        <a:pt x="137" y="10"/>
                      </a:lnTo>
                      <a:lnTo>
                        <a:pt x="139" y="7"/>
                      </a:lnTo>
                      <a:lnTo>
                        <a:pt x="140" y="7"/>
                      </a:lnTo>
                      <a:lnTo>
                        <a:pt x="140" y="7"/>
                      </a:lnTo>
                      <a:lnTo>
                        <a:pt x="145" y="2"/>
                      </a:lnTo>
                      <a:lnTo>
                        <a:pt x="148" y="0"/>
                      </a:lnTo>
                      <a:lnTo>
                        <a:pt x="149" y="0"/>
                      </a:lnTo>
                      <a:lnTo>
                        <a:pt x="151" y="1"/>
                      </a:lnTo>
                      <a:lnTo>
                        <a:pt x="151" y="2"/>
                      </a:lnTo>
                      <a:lnTo>
                        <a:pt x="149" y="5"/>
                      </a:lnTo>
                      <a:lnTo>
                        <a:pt x="148" y="7"/>
                      </a:lnTo>
                      <a:lnTo>
                        <a:pt x="148" y="7"/>
                      </a:lnTo>
                      <a:lnTo>
                        <a:pt x="148" y="7"/>
                      </a:lnTo>
                      <a:lnTo>
                        <a:pt x="143" y="11"/>
                      </a:lnTo>
                      <a:lnTo>
                        <a:pt x="139" y="14"/>
                      </a:lnTo>
                      <a:lnTo>
                        <a:pt x="134" y="19"/>
                      </a:lnTo>
                      <a:lnTo>
                        <a:pt x="130" y="23"/>
                      </a:lnTo>
                      <a:lnTo>
                        <a:pt x="124" y="26"/>
                      </a:lnTo>
                      <a:lnTo>
                        <a:pt x="120" y="30"/>
                      </a:lnTo>
                      <a:lnTo>
                        <a:pt x="116" y="32"/>
                      </a:lnTo>
                      <a:lnTo>
                        <a:pt x="112" y="37"/>
                      </a:lnTo>
                      <a:lnTo>
                        <a:pt x="107" y="40"/>
                      </a:lnTo>
                      <a:lnTo>
                        <a:pt x="103" y="43"/>
                      </a:lnTo>
                      <a:lnTo>
                        <a:pt x="100" y="46"/>
                      </a:lnTo>
                      <a:lnTo>
                        <a:pt x="97" y="49"/>
                      </a:lnTo>
                      <a:lnTo>
                        <a:pt x="94" y="50"/>
                      </a:lnTo>
                      <a:lnTo>
                        <a:pt x="93" y="52"/>
                      </a:lnTo>
                      <a:lnTo>
                        <a:pt x="91" y="53"/>
                      </a:lnTo>
                      <a:lnTo>
                        <a:pt x="91" y="53"/>
                      </a:lnTo>
                      <a:lnTo>
                        <a:pt x="91" y="53"/>
                      </a:lnTo>
                      <a:lnTo>
                        <a:pt x="82" y="61"/>
                      </a:lnTo>
                      <a:lnTo>
                        <a:pt x="74" y="64"/>
                      </a:lnTo>
                      <a:lnTo>
                        <a:pt x="71" y="65"/>
                      </a:lnTo>
                      <a:lnTo>
                        <a:pt x="71" y="65"/>
                      </a:lnTo>
                      <a:lnTo>
                        <a:pt x="71" y="64"/>
                      </a:lnTo>
                      <a:lnTo>
                        <a:pt x="73" y="61"/>
                      </a:lnTo>
                      <a:lnTo>
                        <a:pt x="74" y="61"/>
                      </a:lnTo>
                      <a:lnTo>
                        <a:pt x="76" y="59"/>
                      </a:lnTo>
                      <a:lnTo>
                        <a:pt x="76" y="59"/>
                      </a:lnTo>
                      <a:lnTo>
                        <a:pt x="82" y="52"/>
                      </a:lnTo>
                      <a:lnTo>
                        <a:pt x="85" y="49"/>
                      </a:lnTo>
                      <a:lnTo>
                        <a:pt x="82" y="49"/>
                      </a:lnTo>
                      <a:lnTo>
                        <a:pt x="79" y="50"/>
                      </a:lnTo>
                      <a:lnTo>
                        <a:pt x="73" y="55"/>
                      </a:lnTo>
                      <a:lnTo>
                        <a:pt x="67" y="58"/>
                      </a:lnTo>
                      <a:lnTo>
                        <a:pt x="62" y="61"/>
                      </a:lnTo>
                      <a:lnTo>
                        <a:pt x="61" y="61"/>
                      </a:lnTo>
                      <a:lnTo>
                        <a:pt x="52" y="64"/>
                      </a:lnTo>
                      <a:lnTo>
                        <a:pt x="52" y="64"/>
                      </a:lnTo>
                      <a:lnTo>
                        <a:pt x="52" y="65"/>
                      </a:lnTo>
                      <a:lnTo>
                        <a:pt x="49" y="67"/>
                      </a:lnTo>
                      <a:lnTo>
                        <a:pt x="46" y="68"/>
                      </a:lnTo>
                      <a:lnTo>
                        <a:pt x="43" y="71"/>
                      </a:lnTo>
                      <a:lnTo>
                        <a:pt x="40" y="73"/>
                      </a:lnTo>
                      <a:lnTo>
                        <a:pt x="37" y="76"/>
                      </a:lnTo>
                      <a:lnTo>
                        <a:pt x="34" y="77"/>
                      </a:lnTo>
                      <a:lnTo>
                        <a:pt x="32" y="77"/>
                      </a:lnTo>
                      <a:lnTo>
                        <a:pt x="32" y="77"/>
                      </a:lnTo>
                      <a:lnTo>
                        <a:pt x="25" y="85"/>
                      </a:lnTo>
                      <a:lnTo>
                        <a:pt x="17" y="89"/>
                      </a:lnTo>
                      <a:lnTo>
                        <a:pt x="13" y="92"/>
                      </a:lnTo>
                      <a:lnTo>
                        <a:pt x="11" y="92"/>
                      </a:lnTo>
                      <a:lnTo>
                        <a:pt x="10" y="92"/>
                      </a:lnTo>
                      <a:lnTo>
                        <a:pt x="10" y="91"/>
                      </a:lnTo>
                      <a:lnTo>
                        <a:pt x="11" y="89"/>
                      </a:lnTo>
                      <a:lnTo>
                        <a:pt x="11" y="89"/>
                      </a:lnTo>
                      <a:lnTo>
                        <a:pt x="11" y="89"/>
                      </a:lnTo>
                      <a:lnTo>
                        <a:pt x="13" y="88"/>
                      </a:lnTo>
                      <a:lnTo>
                        <a:pt x="14" y="86"/>
                      </a:lnTo>
                      <a:lnTo>
                        <a:pt x="16" y="83"/>
                      </a:lnTo>
                      <a:lnTo>
                        <a:pt x="16" y="82"/>
                      </a:lnTo>
                      <a:lnTo>
                        <a:pt x="16" y="80"/>
                      </a:lnTo>
                      <a:lnTo>
                        <a:pt x="13" y="82"/>
                      </a:lnTo>
                      <a:lnTo>
                        <a:pt x="10" y="83"/>
                      </a:lnTo>
                      <a:lnTo>
                        <a:pt x="5" y="8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04" name="Freeform 96"/>
                <p:cNvSpPr>
                  <a:spLocks/>
                </p:cNvSpPr>
                <p:nvPr/>
              </p:nvSpPr>
              <p:spPr bwMode="auto">
                <a:xfrm>
                  <a:off x="7542213" y="2636838"/>
                  <a:ext cx="198437" cy="436563"/>
                </a:xfrm>
                <a:custGeom>
                  <a:avLst/>
                  <a:gdLst>
                    <a:gd name="T0" fmla="*/ 10 w 112"/>
                    <a:gd name="T1" fmla="*/ 170 h 255"/>
                    <a:gd name="T2" fmla="*/ 20 w 112"/>
                    <a:gd name="T3" fmla="*/ 161 h 255"/>
                    <a:gd name="T4" fmla="*/ 27 w 112"/>
                    <a:gd name="T5" fmla="*/ 158 h 255"/>
                    <a:gd name="T6" fmla="*/ 33 w 112"/>
                    <a:gd name="T7" fmla="*/ 144 h 255"/>
                    <a:gd name="T8" fmla="*/ 41 w 112"/>
                    <a:gd name="T9" fmla="*/ 134 h 255"/>
                    <a:gd name="T10" fmla="*/ 49 w 112"/>
                    <a:gd name="T11" fmla="*/ 130 h 255"/>
                    <a:gd name="T12" fmla="*/ 50 w 112"/>
                    <a:gd name="T13" fmla="*/ 123 h 255"/>
                    <a:gd name="T14" fmla="*/ 47 w 112"/>
                    <a:gd name="T15" fmla="*/ 119 h 255"/>
                    <a:gd name="T16" fmla="*/ 41 w 112"/>
                    <a:gd name="T17" fmla="*/ 116 h 255"/>
                    <a:gd name="T18" fmla="*/ 27 w 112"/>
                    <a:gd name="T19" fmla="*/ 102 h 255"/>
                    <a:gd name="T20" fmla="*/ 17 w 112"/>
                    <a:gd name="T21" fmla="*/ 95 h 255"/>
                    <a:gd name="T22" fmla="*/ 2 w 112"/>
                    <a:gd name="T23" fmla="*/ 78 h 255"/>
                    <a:gd name="T24" fmla="*/ 5 w 112"/>
                    <a:gd name="T25" fmla="*/ 64 h 255"/>
                    <a:gd name="T26" fmla="*/ 0 w 112"/>
                    <a:gd name="T27" fmla="*/ 47 h 255"/>
                    <a:gd name="T28" fmla="*/ 24 w 112"/>
                    <a:gd name="T29" fmla="*/ 0 h 255"/>
                    <a:gd name="T30" fmla="*/ 96 w 112"/>
                    <a:gd name="T31" fmla="*/ 50 h 255"/>
                    <a:gd name="T32" fmla="*/ 91 w 112"/>
                    <a:gd name="T33" fmla="*/ 64 h 255"/>
                    <a:gd name="T34" fmla="*/ 91 w 112"/>
                    <a:gd name="T35" fmla="*/ 72 h 255"/>
                    <a:gd name="T36" fmla="*/ 82 w 112"/>
                    <a:gd name="T37" fmla="*/ 80 h 255"/>
                    <a:gd name="T38" fmla="*/ 96 w 112"/>
                    <a:gd name="T39" fmla="*/ 86 h 255"/>
                    <a:gd name="T40" fmla="*/ 101 w 112"/>
                    <a:gd name="T41" fmla="*/ 84 h 255"/>
                    <a:gd name="T42" fmla="*/ 102 w 112"/>
                    <a:gd name="T43" fmla="*/ 81 h 255"/>
                    <a:gd name="T44" fmla="*/ 104 w 112"/>
                    <a:gd name="T45" fmla="*/ 80 h 255"/>
                    <a:gd name="T46" fmla="*/ 107 w 112"/>
                    <a:gd name="T47" fmla="*/ 83 h 255"/>
                    <a:gd name="T48" fmla="*/ 108 w 112"/>
                    <a:gd name="T49" fmla="*/ 90 h 255"/>
                    <a:gd name="T50" fmla="*/ 108 w 112"/>
                    <a:gd name="T51" fmla="*/ 107 h 255"/>
                    <a:gd name="T52" fmla="*/ 108 w 112"/>
                    <a:gd name="T53" fmla="*/ 119 h 255"/>
                    <a:gd name="T54" fmla="*/ 108 w 112"/>
                    <a:gd name="T55" fmla="*/ 123 h 255"/>
                    <a:gd name="T56" fmla="*/ 108 w 112"/>
                    <a:gd name="T57" fmla="*/ 127 h 255"/>
                    <a:gd name="T58" fmla="*/ 111 w 112"/>
                    <a:gd name="T59" fmla="*/ 135 h 255"/>
                    <a:gd name="T60" fmla="*/ 111 w 112"/>
                    <a:gd name="T61" fmla="*/ 146 h 255"/>
                    <a:gd name="T62" fmla="*/ 111 w 112"/>
                    <a:gd name="T63" fmla="*/ 155 h 255"/>
                    <a:gd name="T64" fmla="*/ 110 w 112"/>
                    <a:gd name="T65" fmla="*/ 153 h 255"/>
                    <a:gd name="T66" fmla="*/ 107 w 112"/>
                    <a:gd name="T67" fmla="*/ 137 h 255"/>
                    <a:gd name="T68" fmla="*/ 104 w 112"/>
                    <a:gd name="T69" fmla="*/ 127 h 255"/>
                    <a:gd name="T70" fmla="*/ 101 w 112"/>
                    <a:gd name="T71" fmla="*/ 127 h 255"/>
                    <a:gd name="T72" fmla="*/ 104 w 112"/>
                    <a:gd name="T73" fmla="*/ 141 h 255"/>
                    <a:gd name="T74" fmla="*/ 104 w 112"/>
                    <a:gd name="T75" fmla="*/ 147 h 255"/>
                    <a:gd name="T76" fmla="*/ 104 w 112"/>
                    <a:gd name="T77" fmla="*/ 158 h 255"/>
                    <a:gd name="T78" fmla="*/ 104 w 112"/>
                    <a:gd name="T79" fmla="*/ 160 h 255"/>
                    <a:gd name="T80" fmla="*/ 104 w 112"/>
                    <a:gd name="T81" fmla="*/ 163 h 255"/>
                    <a:gd name="T82" fmla="*/ 101 w 112"/>
                    <a:gd name="T83" fmla="*/ 170 h 255"/>
                    <a:gd name="T84" fmla="*/ 98 w 112"/>
                    <a:gd name="T85" fmla="*/ 176 h 255"/>
                    <a:gd name="T86" fmla="*/ 93 w 112"/>
                    <a:gd name="T87" fmla="*/ 185 h 255"/>
                    <a:gd name="T88" fmla="*/ 92 w 112"/>
                    <a:gd name="T89" fmla="*/ 194 h 255"/>
                    <a:gd name="T90" fmla="*/ 88 w 112"/>
                    <a:gd name="T91" fmla="*/ 201 h 255"/>
                    <a:gd name="T92" fmla="*/ 80 w 112"/>
                    <a:gd name="T93" fmla="*/ 210 h 255"/>
                    <a:gd name="T94" fmla="*/ 82 w 112"/>
                    <a:gd name="T95" fmla="*/ 216 h 255"/>
                    <a:gd name="T96" fmla="*/ 74 w 112"/>
                    <a:gd name="T97" fmla="*/ 245 h 255"/>
                    <a:gd name="T98" fmla="*/ 65 w 112"/>
                    <a:gd name="T99" fmla="*/ 254 h 255"/>
                    <a:gd name="T100" fmla="*/ 60 w 112"/>
                    <a:gd name="T101" fmla="*/ 249 h 255"/>
                    <a:gd name="T102" fmla="*/ 62 w 112"/>
                    <a:gd name="T103" fmla="*/ 240 h 255"/>
                    <a:gd name="T104" fmla="*/ 63 w 112"/>
                    <a:gd name="T105" fmla="*/ 233 h 255"/>
                    <a:gd name="T106" fmla="*/ 55 w 112"/>
                    <a:gd name="T107" fmla="*/ 228 h 255"/>
                    <a:gd name="T108" fmla="*/ 41 w 112"/>
                    <a:gd name="T109" fmla="*/ 234 h 255"/>
                    <a:gd name="T110" fmla="*/ 37 w 112"/>
                    <a:gd name="T111" fmla="*/ 228 h 255"/>
                    <a:gd name="T112" fmla="*/ 29 w 112"/>
                    <a:gd name="T113" fmla="*/ 224 h 255"/>
                    <a:gd name="T114" fmla="*/ 20 w 112"/>
                    <a:gd name="T115" fmla="*/ 221 h 255"/>
                    <a:gd name="T116" fmla="*/ 5 w 112"/>
                    <a:gd name="T117" fmla="*/ 209 h 255"/>
                    <a:gd name="T118" fmla="*/ 2 w 112"/>
                    <a:gd name="T119" fmla="*/ 200 h 255"/>
                    <a:gd name="T120" fmla="*/ 1 w 112"/>
                    <a:gd name="T121" fmla="*/ 191 h 255"/>
                    <a:gd name="T122" fmla="*/ 2 w 112"/>
                    <a:gd name="T123" fmla="*/ 185 h 255"/>
                    <a:gd name="T124" fmla="*/ 11 w 112"/>
                    <a:gd name="T125" fmla="*/ 173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2" h="255">
                      <a:moveTo>
                        <a:pt x="7" y="173"/>
                      </a:moveTo>
                      <a:lnTo>
                        <a:pt x="7" y="171"/>
                      </a:lnTo>
                      <a:lnTo>
                        <a:pt x="10" y="170"/>
                      </a:lnTo>
                      <a:lnTo>
                        <a:pt x="13" y="167"/>
                      </a:lnTo>
                      <a:lnTo>
                        <a:pt x="17" y="164"/>
                      </a:lnTo>
                      <a:lnTo>
                        <a:pt x="20" y="161"/>
                      </a:lnTo>
                      <a:lnTo>
                        <a:pt x="24" y="160"/>
                      </a:lnTo>
                      <a:lnTo>
                        <a:pt x="26" y="158"/>
                      </a:lnTo>
                      <a:lnTo>
                        <a:pt x="27" y="158"/>
                      </a:lnTo>
                      <a:lnTo>
                        <a:pt x="27" y="153"/>
                      </a:lnTo>
                      <a:lnTo>
                        <a:pt x="30" y="149"/>
                      </a:lnTo>
                      <a:lnTo>
                        <a:pt x="33" y="144"/>
                      </a:lnTo>
                      <a:lnTo>
                        <a:pt x="36" y="140"/>
                      </a:lnTo>
                      <a:lnTo>
                        <a:pt x="38" y="137"/>
                      </a:lnTo>
                      <a:lnTo>
                        <a:pt x="41" y="134"/>
                      </a:lnTo>
                      <a:lnTo>
                        <a:pt x="44" y="132"/>
                      </a:lnTo>
                      <a:lnTo>
                        <a:pt x="46" y="131"/>
                      </a:lnTo>
                      <a:lnTo>
                        <a:pt x="49" y="130"/>
                      </a:lnTo>
                      <a:lnTo>
                        <a:pt x="50" y="127"/>
                      </a:lnTo>
                      <a:lnTo>
                        <a:pt x="50" y="126"/>
                      </a:lnTo>
                      <a:lnTo>
                        <a:pt x="50" y="123"/>
                      </a:lnTo>
                      <a:lnTo>
                        <a:pt x="49" y="122"/>
                      </a:lnTo>
                      <a:lnTo>
                        <a:pt x="47" y="120"/>
                      </a:lnTo>
                      <a:lnTo>
                        <a:pt x="47" y="119"/>
                      </a:lnTo>
                      <a:lnTo>
                        <a:pt x="46" y="119"/>
                      </a:lnTo>
                      <a:lnTo>
                        <a:pt x="44" y="117"/>
                      </a:lnTo>
                      <a:lnTo>
                        <a:pt x="41" y="116"/>
                      </a:lnTo>
                      <a:lnTo>
                        <a:pt x="37" y="111"/>
                      </a:lnTo>
                      <a:lnTo>
                        <a:pt x="33" y="107"/>
                      </a:lnTo>
                      <a:lnTo>
                        <a:pt x="27" y="102"/>
                      </a:lnTo>
                      <a:lnTo>
                        <a:pt x="23" y="98"/>
                      </a:lnTo>
                      <a:lnTo>
                        <a:pt x="19" y="95"/>
                      </a:lnTo>
                      <a:lnTo>
                        <a:pt x="17" y="95"/>
                      </a:lnTo>
                      <a:lnTo>
                        <a:pt x="8" y="90"/>
                      </a:lnTo>
                      <a:lnTo>
                        <a:pt x="4" y="84"/>
                      </a:lnTo>
                      <a:lnTo>
                        <a:pt x="2" y="78"/>
                      </a:lnTo>
                      <a:lnTo>
                        <a:pt x="2" y="72"/>
                      </a:lnTo>
                      <a:lnTo>
                        <a:pt x="4" y="68"/>
                      </a:lnTo>
                      <a:lnTo>
                        <a:pt x="5" y="64"/>
                      </a:lnTo>
                      <a:lnTo>
                        <a:pt x="7" y="62"/>
                      </a:lnTo>
                      <a:lnTo>
                        <a:pt x="8" y="62"/>
                      </a:lnTo>
                      <a:lnTo>
                        <a:pt x="0" y="47"/>
                      </a:lnTo>
                      <a:lnTo>
                        <a:pt x="14" y="26"/>
                      </a:lnTo>
                      <a:lnTo>
                        <a:pt x="20" y="6"/>
                      </a:lnTo>
                      <a:lnTo>
                        <a:pt x="24" y="0"/>
                      </a:lnTo>
                      <a:lnTo>
                        <a:pt x="96" y="23"/>
                      </a:lnTo>
                      <a:lnTo>
                        <a:pt x="98" y="50"/>
                      </a:lnTo>
                      <a:lnTo>
                        <a:pt x="96" y="50"/>
                      </a:lnTo>
                      <a:lnTo>
                        <a:pt x="89" y="63"/>
                      </a:lnTo>
                      <a:lnTo>
                        <a:pt x="89" y="64"/>
                      </a:lnTo>
                      <a:lnTo>
                        <a:pt x="91" y="64"/>
                      </a:lnTo>
                      <a:lnTo>
                        <a:pt x="91" y="67"/>
                      </a:lnTo>
                      <a:lnTo>
                        <a:pt x="91" y="69"/>
                      </a:lnTo>
                      <a:lnTo>
                        <a:pt x="91" y="72"/>
                      </a:lnTo>
                      <a:lnTo>
                        <a:pt x="89" y="75"/>
                      </a:lnTo>
                      <a:lnTo>
                        <a:pt x="86" y="78"/>
                      </a:lnTo>
                      <a:lnTo>
                        <a:pt x="82" y="80"/>
                      </a:lnTo>
                      <a:lnTo>
                        <a:pt x="80" y="84"/>
                      </a:lnTo>
                      <a:lnTo>
                        <a:pt x="96" y="84"/>
                      </a:lnTo>
                      <a:lnTo>
                        <a:pt x="96" y="86"/>
                      </a:lnTo>
                      <a:lnTo>
                        <a:pt x="99" y="87"/>
                      </a:lnTo>
                      <a:lnTo>
                        <a:pt x="101" y="87"/>
                      </a:lnTo>
                      <a:lnTo>
                        <a:pt x="101" y="84"/>
                      </a:lnTo>
                      <a:lnTo>
                        <a:pt x="101" y="83"/>
                      </a:lnTo>
                      <a:lnTo>
                        <a:pt x="101" y="83"/>
                      </a:lnTo>
                      <a:lnTo>
                        <a:pt x="102" y="81"/>
                      </a:lnTo>
                      <a:lnTo>
                        <a:pt x="102" y="81"/>
                      </a:lnTo>
                      <a:lnTo>
                        <a:pt x="104" y="80"/>
                      </a:lnTo>
                      <a:lnTo>
                        <a:pt x="104" y="80"/>
                      </a:lnTo>
                      <a:lnTo>
                        <a:pt x="105" y="80"/>
                      </a:lnTo>
                      <a:lnTo>
                        <a:pt x="105" y="81"/>
                      </a:lnTo>
                      <a:lnTo>
                        <a:pt x="107" y="83"/>
                      </a:lnTo>
                      <a:lnTo>
                        <a:pt x="107" y="84"/>
                      </a:lnTo>
                      <a:lnTo>
                        <a:pt x="107" y="87"/>
                      </a:lnTo>
                      <a:lnTo>
                        <a:pt x="108" y="90"/>
                      </a:lnTo>
                      <a:lnTo>
                        <a:pt x="108" y="95"/>
                      </a:lnTo>
                      <a:lnTo>
                        <a:pt x="108" y="100"/>
                      </a:lnTo>
                      <a:lnTo>
                        <a:pt x="108" y="107"/>
                      </a:lnTo>
                      <a:lnTo>
                        <a:pt x="107" y="116"/>
                      </a:lnTo>
                      <a:lnTo>
                        <a:pt x="107" y="117"/>
                      </a:lnTo>
                      <a:lnTo>
                        <a:pt x="108" y="119"/>
                      </a:lnTo>
                      <a:lnTo>
                        <a:pt x="108" y="120"/>
                      </a:lnTo>
                      <a:lnTo>
                        <a:pt x="108" y="122"/>
                      </a:lnTo>
                      <a:lnTo>
                        <a:pt x="108" y="123"/>
                      </a:lnTo>
                      <a:lnTo>
                        <a:pt x="108" y="125"/>
                      </a:lnTo>
                      <a:lnTo>
                        <a:pt x="108" y="126"/>
                      </a:lnTo>
                      <a:lnTo>
                        <a:pt x="108" y="127"/>
                      </a:lnTo>
                      <a:lnTo>
                        <a:pt x="110" y="128"/>
                      </a:lnTo>
                      <a:lnTo>
                        <a:pt x="110" y="131"/>
                      </a:lnTo>
                      <a:lnTo>
                        <a:pt x="111" y="135"/>
                      </a:lnTo>
                      <a:lnTo>
                        <a:pt x="111" y="138"/>
                      </a:lnTo>
                      <a:lnTo>
                        <a:pt x="111" y="143"/>
                      </a:lnTo>
                      <a:lnTo>
                        <a:pt x="111" y="146"/>
                      </a:lnTo>
                      <a:lnTo>
                        <a:pt x="111" y="150"/>
                      </a:lnTo>
                      <a:lnTo>
                        <a:pt x="111" y="152"/>
                      </a:lnTo>
                      <a:lnTo>
                        <a:pt x="111" y="155"/>
                      </a:lnTo>
                      <a:lnTo>
                        <a:pt x="111" y="155"/>
                      </a:lnTo>
                      <a:lnTo>
                        <a:pt x="111" y="155"/>
                      </a:lnTo>
                      <a:lnTo>
                        <a:pt x="110" y="153"/>
                      </a:lnTo>
                      <a:lnTo>
                        <a:pt x="108" y="150"/>
                      </a:lnTo>
                      <a:lnTo>
                        <a:pt x="108" y="144"/>
                      </a:lnTo>
                      <a:lnTo>
                        <a:pt x="107" y="137"/>
                      </a:lnTo>
                      <a:lnTo>
                        <a:pt x="105" y="128"/>
                      </a:lnTo>
                      <a:lnTo>
                        <a:pt x="105" y="127"/>
                      </a:lnTo>
                      <a:lnTo>
                        <a:pt x="104" y="127"/>
                      </a:lnTo>
                      <a:lnTo>
                        <a:pt x="102" y="126"/>
                      </a:lnTo>
                      <a:lnTo>
                        <a:pt x="102" y="126"/>
                      </a:lnTo>
                      <a:lnTo>
                        <a:pt x="101" y="127"/>
                      </a:lnTo>
                      <a:lnTo>
                        <a:pt x="101" y="130"/>
                      </a:lnTo>
                      <a:lnTo>
                        <a:pt x="102" y="134"/>
                      </a:lnTo>
                      <a:lnTo>
                        <a:pt x="104" y="141"/>
                      </a:lnTo>
                      <a:lnTo>
                        <a:pt x="104" y="143"/>
                      </a:lnTo>
                      <a:lnTo>
                        <a:pt x="104" y="144"/>
                      </a:lnTo>
                      <a:lnTo>
                        <a:pt x="104" y="147"/>
                      </a:lnTo>
                      <a:lnTo>
                        <a:pt x="104" y="150"/>
                      </a:lnTo>
                      <a:lnTo>
                        <a:pt x="104" y="155"/>
                      </a:lnTo>
                      <a:lnTo>
                        <a:pt x="104" y="158"/>
                      </a:lnTo>
                      <a:lnTo>
                        <a:pt x="104" y="158"/>
                      </a:lnTo>
                      <a:lnTo>
                        <a:pt x="104" y="160"/>
                      </a:lnTo>
                      <a:lnTo>
                        <a:pt x="104" y="160"/>
                      </a:lnTo>
                      <a:lnTo>
                        <a:pt x="104" y="160"/>
                      </a:lnTo>
                      <a:lnTo>
                        <a:pt x="104" y="161"/>
                      </a:lnTo>
                      <a:lnTo>
                        <a:pt x="104" y="163"/>
                      </a:lnTo>
                      <a:lnTo>
                        <a:pt x="104" y="165"/>
                      </a:lnTo>
                      <a:lnTo>
                        <a:pt x="104" y="167"/>
                      </a:lnTo>
                      <a:lnTo>
                        <a:pt x="101" y="170"/>
                      </a:lnTo>
                      <a:lnTo>
                        <a:pt x="99" y="173"/>
                      </a:lnTo>
                      <a:lnTo>
                        <a:pt x="99" y="174"/>
                      </a:lnTo>
                      <a:lnTo>
                        <a:pt x="98" y="176"/>
                      </a:lnTo>
                      <a:lnTo>
                        <a:pt x="98" y="179"/>
                      </a:lnTo>
                      <a:lnTo>
                        <a:pt x="98" y="180"/>
                      </a:lnTo>
                      <a:lnTo>
                        <a:pt x="93" y="185"/>
                      </a:lnTo>
                      <a:lnTo>
                        <a:pt x="92" y="191"/>
                      </a:lnTo>
                      <a:lnTo>
                        <a:pt x="92" y="193"/>
                      </a:lnTo>
                      <a:lnTo>
                        <a:pt x="92" y="194"/>
                      </a:lnTo>
                      <a:lnTo>
                        <a:pt x="91" y="195"/>
                      </a:lnTo>
                      <a:lnTo>
                        <a:pt x="89" y="198"/>
                      </a:lnTo>
                      <a:lnTo>
                        <a:pt x="88" y="201"/>
                      </a:lnTo>
                      <a:lnTo>
                        <a:pt x="85" y="206"/>
                      </a:lnTo>
                      <a:lnTo>
                        <a:pt x="83" y="209"/>
                      </a:lnTo>
                      <a:lnTo>
                        <a:pt x="80" y="210"/>
                      </a:lnTo>
                      <a:lnTo>
                        <a:pt x="80" y="212"/>
                      </a:lnTo>
                      <a:lnTo>
                        <a:pt x="82" y="215"/>
                      </a:lnTo>
                      <a:lnTo>
                        <a:pt x="82" y="216"/>
                      </a:lnTo>
                      <a:lnTo>
                        <a:pt x="82" y="218"/>
                      </a:lnTo>
                      <a:lnTo>
                        <a:pt x="76" y="237"/>
                      </a:lnTo>
                      <a:lnTo>
                        <a:pt x="74" y="245"/>
                      </a:lnTo>
                      <a:lnTo>
                        <a:pt x="71" y="251"/>
                      </a:lnTo>
                      <a:lnTo>
                        <a:pt x="68" y="254"/>
                      </a:lnTo>
                      <a:lnTo>
                        <a:pt x="65" y="254"/>
                      </a:lnTo>
                      <a:lnTo>
                        <a:pt x="63" y="254"/>
                      </a:lnTo>
                      <a:lnTo>
                        <a:pt x="62" y="251"/>
                      </a:lnTo>
                      <a:lnTo>
                        <a:pt x="60" y="249"/>
                      </a:lnTo>
                      <a:lnTo>
                        <a:pt x="60" y="245"/>
                      </a:lnTo>
                      <a:lnTo>
                        <a:pt x="62" y="242"/>
                      </a:lnTo>
                      <a:lnTo>
                        <a:pt x="62" y="240"/>
                      </a:lnTo>
                      <a:lnTo>
                        <a:pt x="63" y="239"/>
                      </a:lnTo>
                      <a:lnTo>
                        <a:pt x="63" y="236"/>
                      </a:lnTo>
                      <a:lnTo>
                        <a:pt x="63" y="233"/>
                      </a:lnTo>
                      <a:lnTo>
                        <a:pt x="62" y="230"/>
                      </a:lnTo>
                      <a:lnTo>
                        <a:pt x="59" y="228"/>
                      </a:lnTo>
                      <a:lnTo>
                        <a:pt x="55" y="228"/>
                      </a:lnTo>
                      <a:lnTo>
                        <a:pt x="47" y="230"/>
                      </a:lnTo>
                      <a:lnTo>
                        <a:pt x="41" y="234"/>
                      </a:lnTo>
                      <a:lnTo>
                        <a:pt x="41" y="234"/>
                      </a:lnTo>
                      <a:lnTo>
                        <a:pt x="41" y="233"/>
                      </a:lnTo>
                      <a:lnTo>
                        <a:pt x="40" y="231"/>
                      </a:lnTo>
                      <a:lnTo>
                        <a:pt x="37" y="228"/>
                      </a:lnTo>
                      <a:lnTo>
                        <a:pt x="36" y="227"/>
                      </a:lnTo>
                      <a:lnTo>
                        <a:pt x="33" y="224"/>
                      </a:lnTo>
                      <a:lnTo>
                        <a:pt x="29" y="224"/>
                      </a:lnTo>
                      <a:lnTo>
                        <a:pt x="24" y="223"/>
                      </a:lnTo>
                      <a:lnTo>
                        <a:pt x="23" y="222"/>
                      </a:lnTo>
                      <a:lnTo>
                        <a:pt x="20" y="221"/>
                      </a:lnTo>
                      <a:lnTo>
                        <a:pt x="17" y="218"/>
                      </a:lnTo>
                      <a:lnTo>
                        <a:pt x="16" y="216"/>
                      </a:lnTo>
                      <a:lnTo>
                        <a:pt x="5" y="209"/>
                      </a:lnTo>
                      <a:lnTo>
                        <a:pt x="5" y="201"/>
                      </a:lnTo>
                      <a:lnTo>
                        <a:pt x="2" y="200"/>
                      </a:lnTo>
                      <a:lnTo>
                        <a:pt x="2" y="200"/>
                      </a:lnTo>
                      <a:lnTo>
                        <a:pt x="1" y="197"/>
                      </a:lnTo>
                      <a:lnTo>
                        <a:pt x="1" y="194"/>
                      </a:lnTo>
                      <a:lnTo>
                        <a:pt x="1" y="191"/>
                      </a:lnTo>
                      <a:lnTo>
                        <a:pt x="1" y="189"/>
                      </a:lnTo>
                      <a:lnTo>
                        <a:pt x="1" y="186"/>
                      </a:lnTo>
                      <a:lnTo>
                        <a:pt x="2" y="185"/>
                      </a:lnTo>
                      <a:lnTo>
                        <a:pt x="4" y="183"/>
                      </a:lnTo>
                      <a:lnTo>
                        <a:pt x="10" y="176"/>
                      </a:lnTo>
                      <a:lnTo>
                        <a:pt x="11" y="173"/>
                      </a:lnTo>
                      <a:lnTo>
                        <a:pt x="7" y="173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05" name="Freeform 97"/>
                <p:cNvSpPr>
                  <a:spLocks/>
                </p:cNvSpPr>
                <p:nvPr/>
              </p:nvSpPr>
              <p:spPr bwMode="auto">
                <a:xfrm>
                  <a:off x="7542213" y="2636838"/>
                  <a:ext cx="198437" cy="436563"/>
                </a:xfrm>
                <a:custGeom>
                  <a:avLst/>
                  <a:gdLst>
                    <a:gd name="T0" fmla="*/ 10 w 112"/>
                    <a:gd name="T1" fmla="*/ 170 h 255"/>
                    <a:gd name="T2" fmla="*/ 24 w 112"/>
                    <a:gd name="T3" fmla="*/ 160 h 255"/>
                    <a:gd name="T4" fmla="*/ 27 w 112"/>
                    <a:gd name="T5" fmla="*/ 153 h 255"/>
                    <a:gd name="T6" fmla="*/ 38 w 112"/>
                    <a:gd name="T7" fmla="*/ 137 h 255"/>
                    <a:gd name="T8" fmla="*/ 46 w 112"/>
                    <a:gd name="T9" fmla="*/ 131 h 255"/>
                    <a:gd name="T10" fmla="*/ 50 w 112"/>
                    <a:gd name="T11" fmla="*/ 123 h 255"/>
                    <a:gd name="T12" fmla="*/ 46 w 112"/>
                    <a:gd name="T13" fmla="*/ 119 h 255"/>
                    <a:gd name="T14" fmla="*/ 37 w 112"/>
                    <a:gd name="T15" fmla="*/ 111 h 255"/>
                    <a:gd name="T16" fmla="*/ 19 w 112"/>
                    <a:gd name="T17" fmla="*/ 95 h 255"/>
                    <a:gd name="T18" fmla="*/ 4 w 112"/>
                    <a:gd name="T19" fmla="*/ 84 h 255"/>
                    <a:gd name="T20" fmla="*/ 5 w 112"/>
                    <a:gd name="T21" fmla="*/ 64 h 255"/>
                    <a:gd name="T22" fmla="*/ 14 w 112"/>
                    <a:gd name="T23" fmla="*/ 26 h 255"/>
                    <a:gd name="T24" fmla="*/ 98 w 112"/>
                    <a:gd name="T25" fmla="*/ 50 h 255"/>
                    <a:gd name="T26" fmla="*/ 89 w 112"/>
                    <a:gd name="T27" fmla="*/ 64 h 255"/>
                    <a:gd name="T28" fmla="*/ 91 w 112"/>
                    <a:gd name="T29" fmla="*/ 72 h 255"/>
                    <a:gd name="T30" fmla="*/ 80 w 112"/>
                    <a:gd name="T31" fmla="*/ 84 h 255"/>
                    <a:gd name="T32" fmla="*/ 99 w 112"/>
                    <a:gd name="T33" fmla="*/ 87 h 255"/>
                    <a:gd name="T34" fmla="*/ 101 w 112"/>
                    <a:gd name="T35" fmla="*/ 83 h 255"/>
                    <a:gd name="T36" fmla="*/ 104 w 112"/>
                    <a:gd name="T37" fmla="*/ 80 h 255"/>
                    <a:gd name="T38" fmla="*/ 107 w 112"/>
                    <a:gd name="T39" fmla="*/ 83 h 255"/>
                    <a:gd name="T40" fmla="*/ 108 w 112"/>
                    <a:gd name="T41" fmla="*/ 95 h 255"/>
                    <a:gd name="T42" fmla="*/ 107 w 112"/>
                    <a:gd name="T43" fmla="*/ 116 h 255"/>
                    <a:gd name="T44" fmla="*/ 108 w 112"/>
                    <a:gd name="T45" fmla="*/ 122 h 255"/>
                    <a:gd name="T46" fmla="*/ 108 w 112"/>
                    <a:gd name="T47" fmla="*/ 127 h 255"/>
                    <a:gd name="T48" fmla="*/ 111 w 112"/>
                    <a:gd name="T49" fmla="*/ 135 h 255"/>
                    <a:gd name="T50" fmla="*/ 111 w 112"/>
                    <a:gd name="T51" fmla="*/ 150 h 255"/>
                    <a:gd name="T52" fmla="*/ 111 w 112"/>
                    <a:gd name="T53" fmla="*/ 155 h 255"/>
                    <a:gd name="T54" fmla="*/ 107 w 112"/>
                    <a:gd name="T55" fmla="*/ 137 h 255"/>
                    <a:gd name="T56" fmla="*/ 104 w 112"/>
                    <a:gd name="T57" fmla="*/ 127 h 255"/>
                    <a:gd name="T58" fmla="*/ 101 w 112"/>
                    <a:gd name="T59" fmla="*/ 130 h 255"/>
                    <a:gd name="T60" fmla="*/ 104 w 112"/>
                    <a:gd name="T61" fmla="*/ 143 h 255"/>
                    <a:gd name="T62" fmla="*/ 104 w 112"/>
                    <a:gd name="T63" fmla="*/ 155 h 255"/>
                    <a:gd name="T64" fmla="*/ 104 w 112"/>
                    <a:gd name="T65" fmla="*/ 160 h 255"/>
                    <a:gd name="T66" fmla="*/ 104 w 112"/>
                    <a:gd name="T67" fmla="*/ 163 h 255"/>
                    <a:gd name="T68" fmla="*/ 99 w 112"/>
                    <a:gd name="T69" fmla="*/ 173 h 255"/>
                    <a:gd name="T70" fmla="*/ 98 w 112"/>
                    <a:gd name="T71" fmla="*/ 179 h 255"/>
                    <a:gd name="T72" fmla="*/ 92 w 112"/>
                    <a:gd name="T73" fmla="*/ 191 h 255"/>
                    <a:gd name="T74" fmla="*/ 89 w 112"/>
                    <a:gd name="T75" fmla="*/ 198 h 255"/>
                    <a:gd name="T76" fmla="*/ 80 w 112"/>
                    <a:gd name="T77" fmla="*/ 210 h 255"/>
                    <a:gd name="T78" fmla="*/ 82 w 112"/>
                    <a:gd name="T79" fmla="*/ 216 h 255"/>
                    <a:gd name="T80" fmla="*/ 74 w 112"/>
                    <a:gd name="T81" fmla="*/ 245 h 255"/>
                    <a:gd name="T82" fmla="*/ 63 w 112"/>
                    <a:gd name="T83" fmla="*/ 254 h 255"/>
                    <a:gd name="T84" fmla="*/ 62 w 112"/>
                    <a:gd name="T85" fmla="*/ 242 h 255"/>
                    <a:gd name="T86" fmla="*/ 63 w 112"/>
                    <a:gd name="T87" fmla="*/ 236 h 255"/>
                    <a:gd name="T88" fmla="*/ 55 w 112"/>
                    <a:gd name="T89" fmla="*/ 228 h 255"/>
                    <a:gd name="T90" fmla="*/ 41 w 112"/>
                    <a:gd name="T91" fmla="*/ 234 h 255"/>
                    <a:gd name="T92" fmla="*/ 36 w 112"/>
                    <a:gd name="T93" fmla="*/ 227 h 255"/>
                    <a:gd name="T94" fmla="*/ 24 w 112"/>
                    <a:gd name="T95" fmla="*/ 223 h 255"/>
                    <a:gd name="T96" fmla="*/ 16 w 112"/>
                    <a:gd name="T97" fmla="*/ 216 h 255"/>
                    <a:gd name="T98" fmla="*/ 2 w 112"/>
                    <a:gd name="T99" fmla="*/ 200 h 255"/>
                    <a:gd name="T100" fmla="*/ 1 w 112"/>
                    <a:gd name="T101" fmla="*/ 191 h 255"/>
                    <a:gd name="T102" fmla="*/ 4 w 112"/>
                    <a:gd name="T103" fmla="*/ 183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12" h="255">
                      <a:moveTo>
                        <a:pt x="7" y="173"/>
                      </a:moveTo>
                      <a:lnTo>
                        <a:pt x="7" y="173"/>
                      </a:lnTo>
                      <a:lnTo>
                        <a:pt x="7" y="171"/>
                      </a:lnTo>
                      <a:lnTo>
                        <a:pt x="10" y="170"/>
                      </a:lnTo>
                      <a:lnTo>
                        <a:pt x="13" y="167"/>
                      </a:lnTo>
                      <a:lnTo>
                        <a:pt x="17" y="164"/>
                      </a:lnTo>
                      <a:lnTo>
                        <a:pt x="20" y="161"/>
                      </a:lnTo>
                      <a:lnTo>
                        <a:pt x="24" y="160"/>
                      </a:lnTo>
                      <a:lnTo>
                        <a:pt x="26" y="158"/>
                      </a:lnTo>
                      <a:lnTo>
                        <a:pt x="27" y="158"/>
                      </a:lnTo>
                      <a:lnTo>
                        <a:pt x="27" y="158"/>
                      </a:lnTo>
                      <a:lnTo>
                        <a:pt x="27" y="153"/>
                      </a:lnTo>
                      <a:lnTo>
                        <a:pt x="30" y="149"/>
                      </a:lnTo>
                      <a:lnTo>
                        <a:pt x="33" y="144"/>
                      </a:lnTo>
                      <a:lnTo>
                        <a:pt x="36" y="140"/>
                      </a:lnTo>
                      <a:lnTo>
                        <a:pt x="38" y="137"/>
                      </a:lnTo>
                      <a:lnTo>
                        <a:pt x="41" y="134"/>
                      </a:lnTo>
                      <a:lnTo>
                        <a:pt x="44" y="132"/>
                      </a:lnTo>
                      <a:lnTo>
                        <a:pt x="46" y="131"/>
                      </a:lnTo>
                      <a:lnTo>
                        <a:pt x="46" y="131"/>
                      </a:lnTo>
                      <a:lnTo>
                        <a:pt x="49" y="130"/>
                      </a:lnTo>
                      <a:lnTo>
                        <a:pt x="50" y="127"/>
                      </a:lnTo>
                      <a:lnTo>
                        <a:pt x="50" y="126"/>
                      </a:lnTo>
                      <a:lnTo>
                        <a:pt x="50" y="123"/>
                      </a:lnTo>
                      <a:lnTo>
                        <a:pt x="49" y="122"/>
                      </a:lnTo>
                      <a:lnTo>
                        <a:pt x="47" y="120"/>
                      </a:lnTo>
                      <a:lnTo>
                        <a:pt x="47" y="119"/>
                      </a:lnTo>
                      <a:lnTo>
                        <a:pt x="46" y="119"/>
                      </a:lnTo>
                      <a:lnTo>
                        <a:pt x="46" y="119"/>
                      </a:lnTo>
                      <a:lnTo>
                        <a:pt x="44" y="117"/>
                      </a:lnTo>
                      <a:lnTo>
                        <a:pt x="41" y="116"/>
                      </a:lnTo>
                      <a:lnTo>
                        <a:pt x="37" y="111"/>
                      </a:lnTo>
                      <a:lnTo>
                        <a:pt x="33" y="107"/>
                      </a:lnTo>
                      <a:lnTo>
                        <a:pt x="27" y="102"/>
                      </a:lnTo>
                      <a:lnTo>
                        <a:pt x="23" y="98"/>
                      </a:lnTo>
                      <a:lnTo>
                        <a:pt x="19" y="95"/>
                      </a:lnTo>
                      <a:lnTo>
                        <a:pt x="17" y="95"/>
                      </a:lnTo>
                      <a:lnTo>
                        <a:pt x="17" y="95"/>
                      </a:lnTo>
                      <a:lnTo>
                        <a:pt x="8" y="90"/>
                      </a:lnTo>
                      <a:lnTo>
                        <a:pt x="4" y="84"/>
                      </a:lnTo>
                      <a:lnTo>
                        <a:pt x="2" y="78"/>
                      </a:lnTo>
                      <a:lnTo>
                        <a:pt x="2" y="72"/>
                      </a:lnTo>
                      <a:lnTo>
                        <a:pt x="4" y="68"/>
                      </a:lnTo>
                      <a:lnTo>
                        <a:pt x="5" y="64"/>
                      </a:lnTo>
                      <a:lnTo>
                        <a:pt x="7" y="62"/>
                      </a:lnTo>
                      <a:lnTo>
                        <a:pt x="8" y="62"/>
                      </a:lnTo>
                      <a:lnTo>
                        <a:pt x="0" y="47"/>
                      </a:lnTo>
                      <a:lnTo>
                        <a:pt x="14" y="26"/>
                      </a:lnTo>
                      <a:lnTo>
                        <a:pt x="20" y="6"/>
                      </a:lnTo>
                      <a:lnTo>
                        <a:pt x="24" y="0"/>
                      </a:lnTo>
                      <a:lnTo>
                        <a:pt x="96" y="23"/>
                      </a:lnTo>
                      <a:lnTo>
                        <a:pt x="98" y="50"/>
                      </a:lnTo>
                      <a:lnTo>
                        <a:pt x="96" y="50"/>
                      </a:lnTo>
                      <a:lnTo>
                        <a:pt x="89" y="63"/>
                      </a:lnTo>
                      <a:lnTo>
                        <a:pt x="89" y="63"/>
                      </a:lnTo>
                      <a:lnTo>
                        <a:pt x="89" y="64"/>
                      </a:lnTo>
                      <a:lnTo>
                        <a:pt x="91" y="64"/>
                      </a:lnTo>
                      <a:lnTo>
                        <a:pt x="91" y="67"/>
                      </a:lnTo>
                      <a:lnTo>
                        <a:pt x="91" y="69"/>
                      </a:lnTo>
                      <a:lnTo>
                        <a:pt x="91" y="72"/>
                      </a:lnTo>
                      <a:lnTo>
                        <a:pt x="89" y="75"/>
                      </a:lnTo>
                      <a:lnTo>
                        <a:pt x="86" y="78"/>
                      </a:lnTo>
                      <a:lnTo>
                        <a:pt x="82" y="80"/>
                      </a:lnTo>
                      <a:lnTo>
                        <a:pt x="80" y="84"/>
                      </a:lnTo>
                      <a:lnTo>
                        <a:pt x="96" y="84"/>
                      </a:lnTo>
                      <a:lnTo>
                        <a:pt x="96" y="84"/>
                      </a:lnTo>
                      <a:lnTo>
                        <a:pt x="96" y="86"/>
                      </a:lnTo>
                      <a:lnTo>
                        <a:pt x="99" y="87"/>
                      </a:lnTo>
                      <a:lnTo>
                        <a:pt x="101" y="87"/>
                      </a:lnTo>
                      <a:lnTo>
                        <a:pt x="101" y="84"/>
                      </a:lnTo>
                      <a:lnTo>
                        <a:pt x="101" y="84"/>
                      </a:lnTo>
                      <a:lnTo>
                        <a:pt x="101" y="83"/>
                      </a:lnTo>
                      <a:lnTo>
                        <a:pt x="101" y="83"/>
                      </a:lnTo>
                      <a:lnTo>
                        <a:pt x="102" y="81"/>
                      </a:lnTo>
                      <a:lnTo>
                        <a:pt x="102" y="81"/>
                      </a:lnTo>
                      <a:lnTo>
                        <a:pt x="104" y="80"/>
                      </a:lnTo>
                      <a:lnTo>
                        <a:pt x="104" y="80"/>
                      </a:lnTo>
                      <a:lnTo>
                        <a:pt x="105" y="80"/>
                      </a:lnTo>
                      <a:lnTo>
                        <a:pt x="105" y="81"/>
                      </a:lnTo>
                      <a:lnTo>
                        <a:pt x="107" y="83"/>
                      </a:lnTo>
                      <a:lnTo>
                        <a:pt x="107" y="84"/>
                      </a:lnTo>
                      <a:lnTo>
                        <a:pt x="107" y="87"/>
                      </a:lnTo>
                      <a:lnTo>
                        <a:pt x="108" y="90"/>
                      </a:lnTo>
                      <a:lnTo>
                        <a:pt x="108" y="95"/>
                      </a:lnTo>
                      <a:lnTo>
                        <a:pt x="108" y="100"/>
                      </a:lnTo>
                      <a:lnTo>
                        <a:pt x="108" y="107"/>
                      </a:lnTo>
                      <a:lnTo>
                        <a:pt x="107" y="116"/>
                      </a:lnTo>
                      <a:lnTo>
                        <a:pt x="107" y="116"/>
                      </a:lnTo>
                      <a:lnTo>
                        <a:pt x="107" y="117"/>
                      </a:lnTo>
                      <a:lnTo>
                        <a:pt x="108" y="119"/>
                      </a:lnTo>
                      <a:lnTo>
                        <a:pt x="108" y="120"/>
                      </a:lnTo>
                      <a:lnTo>
                        <a:pt x="108" y="122"/>
                      </a:lnTo>
                      <a:lnTo>
                        <a:pt x="108" y="123"/>
                      </a:lnTo>
                      <a:lnTo>
                        <a:pt x="108" y="125"/>
                      </a:lnTo>
                      <a:lnTo>
                        <a:pt x="108" y="126"/>
                      </a:lnTo>
                      <a:lnTo>
                        <a:pt x="108" y="127"/>
                      </a:lnTo>
                      <a:lnTo>
                        <a:pt x="108" y="127"/>
                      </a:lnTo>
                      <a:lnTo>
                        <a:pt x="110" y="128"/>
                      </a:lnTo>
                      <a:lnTo>
                        <a:pt x="110" y="131"/>
                      </a:lnTo>
                      <a:lnTo>
                        <a:pt x="111" y="135"/>
                      </a:lnTo>
                      <a:lnTo>
                        <a:pt x="111" y="138"/>
                      </a:lnTo>
                      <a:lnTo>
                        <a:pt x="111" y="143"/>
                      </a:lnTo>
                      <a:lnTo>
                        <a:pt x="111" y="146"/>
                      </a:lnTo>
                      <a:lnTo>
                        <a:pt x="111" y="150"/>
                      </a:lnTo>
                      <a:lnTo>
                        <a:pt x="111" y="152"/>
                      </a:lnTo>
                      <a:lnTo>
                        <a:pt x="111" y="155"/>
                      </a:lnTo>
                      <a:lnTo>
                        <a:pt x="111" y="155"/>
                      </a:lnTo>
                      <a:lnTo>
                        <a:pt x="111" y="155"/>
                      </a:lnTo>
                      <a:lnTo>
                        <a:pt x="110" y="153"/>
                      </a:lnTo>
                      <a:lnTo>
                        <a:pt x="108" y="150"/>
                      </a:lnTo>
                      <a:lnTo>
                        <a:pt x="108" y="144"/>
                      </a:lnTo>
                      <a:lnTo>
                        <a:pt x="107" y="137"/>
                      </a:lnTo>
                      <a:lnTo>
                        <a:pt x="105" y="128"/>
                      </a:lnTo>
                      <a:lnTo>
                        <a:pt x="105" y="128"/>
                      </a:lnTo>
                      <a:lnTo>
                        <a:pt x="105" y="127"/>
                      </a:lnTo>
                      <a:lnTo>
                        <a:pt x="104" y="127"/>
                      </a:lnTo>
                      <a:lnTo>
                        <a:pt x="102" y="126"/>
                      </a:lnTo>
                      <a:lnTo>
                        <a:pt x="102" y="126"/>
                      </a:lnTo>
                      <a:lnTo>
                        <a:pt x="101" y="127"/>
                      </a:lnTo>
                      <a:lnTo>
                        <a:pt x="101" y="130"/>
                      </a:lnTo>
                      <a:lnTo>
                        <a:pt x="102" y="134"/>
                      </a:lnTo>
                      <a:lnTo>
                        <a:pt x="104" y="141"/>
                      </a:lnTo>
                      <a:lnTo>
                        <a:pt x="104" y="141"/>
                      </a:lnTo>
                      <a:lnTo>
                        <a:pt x="104" y="143"/>
                      </a:lnTo>
                      <a:lnTo>
                        <a:pt x="104" y="144"/>
                      </a:lnTo>
                      <a:lnTo>
                        <a:pt x="104" y="147"/>
                      </a:lnTo>
                      <a:lnTo>
                        <a:pt x="104" y="150"/>
                      </a:lnTo>
                      <a:lnTo>
                        <a:pt x="104" y="155"/>
                      </a:lnTo>
                      <a:lnTo>
                        <a:pt x="104" y="158"/>
                      </a:lnTo>
                      <a:lnTo>
                        <a:pt x="104" y="158"/>
                      </a:lnTo>
                      <a:lnTo>
                        <a:pt x="104" y="160"/>
                      </a:lnTo>
                      <a:lnTo>
                        <a:pt x="104" y="160"/>
                      </a:lnTo>
                      <a:lnTo>
                        <a:pt x="104" y="160"/>
                      </a:lnTo>
                      <a:lnTo>
                        <a:pt x="104" y="160"/>
                      </a:lnTo>
                      <a:lnTo>
                        <a:pt x="104" y="161"/>
                      </a:lnTo>
                      <a:lnTo>
                        <a:pt x="104" y="163"/>
                      </a:lnTo>
                      <a:lnTo>
                        <a:pt x="104" y="165"/>
                      </a:lnTo>
                      <a:lnTo>
                        <a:pt x="104" y="167"/>
                      </a:lnTo>
                      <a:lnTo>
                        <a:pt x="101" y="170"/>
                      </a:lnTo>
                      <a:lnTo>
                        <a:pt x="99" y="173"/>
                      </a:lnTo>
                      <a:lnTo>
                        <a:pt x="99" y="173"/>
                      </a:lnTo>
                      <a:lnTo>
                        <a:pt x="99" y="174"/>
                      </a:lnTo>
                      <a:lnTo>
                        <a:pt x="98" y="176"/>
                      </a:lnTo>
                      <a:lnTo>
                        <a:pt x="98" y="179"/>
                      </a:lnTo>
                      <a:lnTo>
                        <a:pt x="98" y="180"/>
                      </a:lnTo>
                      <a:lnTo>
                        <a:pt x="93" y="185"/>
                      </a:lnTo>
                      <a:lnTo>
                        <a:pt x="92" y="191"/>
                      </a:lnTo>
                      <a:lnTo>
                        <a:pt x="92" y="191"/>
                      </a:lnTo>
                      <a:lnTo>
                        <a:pt x="92" y="193"/>
                      </a:lnTo>
                      <a:lnTo>
                        <a:pt x="92" y="194"/>
                      </a:lnTo>
                      <a:lnTo>
                        <a:pt x="91" y="195"/>
                      </a:lnTo>
                      <a:lnTo>
                        <a:pt x="89" y="198"/>
                      </a:lnTo>
                      <a:lnTo>
                        <a:pt x="88" y="201"/>
                      </a:lnTo>
                      <a:lnTo>
                        <a:pt x="85" y="206"/>
                      </a:lnTo>
                      <a:lnTo>
                        <a:pt x="83" y="209"/>
                      </a:lnTo>
                      <a:lnTo>
                        <a:pt x="80" y="210"/>
                      </a:lnTo>
                      <a:lnTo>
                        <a:pt x="80" y="210"/>
                      </a:lnTo>
                      <a:lnTo>
                        <a:pt x="80" y="212"/>
                      </a:lnTo>
                      <a:lnTo>
                        <a:pt x="82" y="215"/>
                      </a:lnTo>
                      <a:lnTo>
                        <a:pt x="82" y="216"/>
                      </a:lnTo>
                      <a:lnTo>
                        <a:pt x="82" y="218"/>
                      </a:lnTo>
                      <a:lnTo>
                        <a:pt x="76" y="237"/>
                      </a:lnTo>
                      <a:lnTo>
                        <a:pt x="74" y="245"/>
                      </a:lnTo>
                      <a:lnTo>
                        <a:pt x="74" y="245"/>
                      </a:lnTo>
                      <a:lnTo>
                        <a:pt x="71" y="251"/>
                      </a:lnTo>
                      <a:lnTo>
                        <a:pt x="68" y="254"/>
                      </a:lnTo>
                      <a:lnTo>
                        <a:pt x="65" y="254"/>
                      </a:lnTo>
                      <a:lnTo>
                        <a:pt x="63" y="254"/>
                      </a:lnTo>
                      <a:lnTo>
                        <a:pt x="62" y="251"/>
                      </a:lnTo>
                      <a:lnTo>
                        <a:pt x="60" y="249"/>
                      </a:lnTo>
                      <a:lnTo>
                        <a:pt x="60" y="245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62" y="240"/>
                      </a:lnTo>
                      <a:lnTo>
                        <a:pt x="63" y="239"/>
                      </a:lnTo>
                      <a:lnTo>
                        <a:pt x="63" y="236"/>
                      </a:lnTo>
                      <a:lnTo>
                        <a:pt x="63" y="233"/>
                      </a:lnTo>
                      <a:lnTo>
                        <a:pt x="62" y="230"/>
                      </a:lnTo>
                      <a:lnTo>
                        <a:pt x="59" y="228"/>
                      </a:lnTo>
                      <a:lnTo>
                        <a:pt x="55" y="228"/>
                      </a:lnTo>
                      <a:lnTo>
                        <a:pt x="47" y="230"/>
                      </a:lnTo>
                      <a:lnTo>
                        <a:pt x="41" y="234"/>
                      </a:lnTo>
                      <a:lnTo>
                        <a:pt x="41" y="234"/>
                      </a:lnTo>
                      <a:lnTo>
                        <a:pt x="41" y="234"/>
                      </a:lnTo>
                      <a:lnTo>
                        <a:pt x="41" y="233"/>
                      </a:lnTo>
                      <a:lnTo>
                        <a:pt x="40" y="231"/>
                      </a:lnTo>
                      <a:lnTo>
                        <a:pt x="37" y="228"/>
                      </a:lnTo>
                      <a:lnTo>
                        <a:pt x="36" y="227"/>
                      </a:lnTo>
                      <a:lnTo>
                        <a:pt x="33" y="224"/>
                      </a:lnTo>
                      <a:lnTo>
                        <a:pt x="29" y="224"/>
                      </a:lnTo>
                      <a:lnTo>
                        <a:pt x="24" y="223"/>
                      </a:lnTo>
                      <a:lnTo>
                        <a:pt x="24" y="223"/>
                      </a:lnTo>
                      <a:lnTo>
                        <a:pt x="23" y="222"/>
                      </a:lnTo>
                      <a:lnTo>
                        <a:pt x="20" y="221"/>
                      </a:lnTo>
                      <a:lnTo>
                        <a:pt x="17" y="218"/>
                      </a:lnTo>
                      <a:lnTo>
                        <a:pt x="16" y="216"/>
                      </a:lnTo>
                      <a:lnTo>
                        <a:pt x="5" y="209"/>
                      </a:lnTo>
                      <a:lnTo>
                        <a:pt x="5" y="201"/>
                      </a:lnTo>
                      <a:lnTo>
                        <a:pt x="2" y="200"/>
                      </a:lnTo>
                      <a:lnTo>
                        <a:pt x="2" y="200"/>
                      </a:lnTo>
                      <a:lnTo>
                        <a:pt x="2" y="200"/>
                      </a:lnTo>
                      <a:lnTo>
                        <a:pt x="1" y="197"/>
                      </a:lnTo>
                      <a:lnTo>
                        <a:pt x="1" y="194"/>
                      </a:lnTo>
                      <a:lnTo>
                        <a:pt x="1" y="191"/>
                      </a:lnTo>
                      <a:lnTo>
                        <a:pt x="1" y="189"/>
                      </a:lnTo>
                      <a:lnTo>
                        <a:pt x="1" y="186"/>
                      </a:lnTo>
                      <a:lnTo>
                        <a:pt x="2" y="185"/>
                      </a:lnTo>
                      <a:lnTo>
                        <a:pt x="4" y="183"/>
                      </a:lnTo>
                      <a:lnTo>
                        <a:pt x="10" y="176"/>
                      </a:lnTo>
                      <a:lnTo>
                        <a:pt x="11" y="173"/>
                      </a:lnTo>
                      <a:lnTo>
                        <a:pt x="7" y="173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06" name="Freeform 98"/>
                <p:cNvSpPr>
                  <a:spLocks/>
                </p:cNvSpPr>
                <p:nvPr/>
              </p:nvSpPr>
              <p:spPr bwMode="auto">
                <a:xfrm>
                  <a:off x="7508875" y="2928938"/>
                  <a:ext cx="157162" cy="257175"/>
                </a:xfrm>
                <a:custGeom>
                  <a:avLst/>
                  <a:gdLst>
                    <a:gd name="T0" fmla="*/ 19 w 89"/>
                    <a:gd name="T1" fmla="*/ 13 h 150"/>
                    <a:gd name="T2" fmla="*/ 16 w 89"/>
                    <a:gd name="T3" fmla="*/ 22 h 150"/>
                    <a:gd name="T4" fmla="*/ 16 w 89"/>
                    <a:gd name="T5" fmla="*/ 26 h 150"/>
                    <a:gd name="T6" fmla="*/ 18 w 89"/>
                    <a:gd name="T7" fmla="*/ 30 h 150"/>
                    <a:gd name="T8" fmla="*/ 19 w 89"/>
                    <a:gd name="T9" fmla="*/ 30 h 150"/>
                    <a:gd name="T10" fmla="*/ 21 w 89"/>
                    <a:gd name="T11" fmla="*/ 38 h 150"/>
                    <a:gd name="T12" fmla="*/ 24 w 89"/>
                    <a:gd name="T13" fmla="*/ 46 h 150"/>
                    <a:gd name="T14" fmla="*/ 28 w 89"/>
                    <a:gd name="T15" fmla="*/ 50 h 150"/>
                    <a:gd name="T16" fmla="*/ 30 w 89"/>
                    <a:gd name="T17" fmla="*/ 52 h 150"/>
                    <a:gd name="T18" fmla="*/ 32 w 89"/>
                    <a:gd name="T19" fmla="*/ 53 h 150"/>
                    <a:gd name="T20" fmla="*/ 39 w 89"/>
                    <a:gd name="T21" fmla="*/ 59 h 150"/>
                    <a:gd name="T22" fmla="*/ 41 w 89"/>
                    <a:gd name="T23" fmla="*/ 66 h 150"/>
                    <a:gd name="T24" fmla="*/ 41 w 89"/>
                    <a:gd name="T25" fmla="*/ 72 h 150"/>
                    <a:gd name="T26" fmla="*/ 41 w 89"/>
                    <a:gd name="T27" fmla="*/ 74 h 150"/>
                    <a:gd name="T28" fmla="*/ 45 w 89"/>
                    <a:gd name="T29" fmla="*/ 79 h 150"/>
                    <a:gd name="T30" fmla="*/ 49 w 89"/>
                    <a:gd name="T31" fmla="*/ 83 h 150"/>
                    <a:gd name="T32" fmla="*/ 52 w 89"/>
                    <a:gd name="T33" fmla="*/ 87 h 150"/>
                    <a:gd name="T34" fmla="*/ 52 w 89"/>
                    <a:gd name="T35" fmla="*/ 89 h 150"/>
                    <a:gd name="T36" fmla="*/ 54 w 89"/>
                    <a:gd name="T37" fmla="*/ 92 h 150"/>
                    <a:gd name="T38" fmla="*/ 55 w 89"/>
                    <a:gd name="T39" fmla="*/ 95 h 150"/>
                    <a:gd name="T40" fmla="*/ 62 w 89"/>
                    <a:gd name="T41" fmla="*/ 101 h 150"/>
                    <a:gd name="T42" fmla="*/ 69 w 89"/>
                    <a:gd name="T43" fmla="*/ 104 h 150"/>
                    <a:gd name="T44" fmla="*/ 74 w 89"/>
                    <a:gd name="T45" fmla="*/ 104 h 150"/>
                    <a:gd name="T46" fmla="*/ 75 w 89"/>
                    <a:gd name="T47" fmla="*/ 104 h 150"/>
                    <a:gd name="T48" fmla="*/ 78 w 89"/>
                    <a:gd name="T49" fmla="*/ 115 h 150"/>
                    <a:gd name="T50" fmla="*/ 72 w 89"/>
                    <a:gd name="T51" fmla="*/ 119 h 150"/>
                    <a:gd name="T52" fmla="*/ 72 w 89"/>
                    <a:gd name="T53" fmla="*/ 120 h 150"/>
                    <a:gd name="T54" fmla="*/ 71 w 89"/>
                    <a:gd name="T55" fmla="*/ 122 h 150"/>
                    <a:gd name="T56" fmla="*/ 68 w 89"/>
                    <a:gd name="T57" fmla="*/ 125 h 150"/>
                    <a:gd name="T58" fmla="*/ 71 w 89"/>
                    <a:gd name="T59" fmla="*/ 126 h 150"/>
                    <a:gd name="T60" fmla="*/ 75 w 89"/>
                    <a:gd name="T61" fmla="*/ 125 h 150"/>
                    <a:gd name="T62" fmla="*/ 78 w 89"/>
                    <a:gd name="T63" fmla="*/ 123 h 150"/>
                    <a:gd name="T64" fmla="*/ 84 w 89"/>
                    <a:gd name="T65" fmla="*/ 122 h 150"/>
                    <a:gd name="T66" fmla="*/ 85 w 89"/>
                    <a:gd name="T67" fmla="*/ 126 h 150"/>
                    <a:gd name="T68" fmla="*/ 88 w 89"/>
                    <a:gd name="T69" fmla="*/ 134 h 150"/>
                    <a:gd name="T70" fmla="*/ 33 w 89"/>
                    <a:gd name="T71" fmla="*/ 149 h 150"/>
                    <a:gd name="T72" fmla="*/ 0 w 89"/>
                    <a:gd name="T73" fmla="*/ 19 h 150"/>
                    <a:gd name="T74" fmla="*/ 3 w 89"/>
                    <a:gd name="T75" fmla="*/ 5 h 150"/>
                    <a:gd name="T76" fmla="*/ 12 w 89"/>
                    <a:gd name="T77" fmla="*/ 0 h 150"/>
                    <a:gd name="T78" fmla="*/ 22 w 89"/>
                    <a:gd name="T79" fmla="*/ 0 h 150"/>
                    <a:gd name="T80" fmla="*/ 27 w 89"/>
                    <a:gd name="T81" fmla="*/ 1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89" h="150">
                      <a:moveTo>
                        <a:pt x="22" y="5"/>
                      </a:moveTo>
                      <a:lnTo>
                        <a:pt x="19" y="13"/>
                      </a:lnTo>
                      <a:lnTo>
                        <a:pt x="16" y="19"/>
                      </a:lnTo>
                      <a:lnTo>
                        <a:pt x="16" y="22"/>
                      </a:lnTo>
                      <a:lnTo>
                        <a:pt x="16" y="24"/>
                      </a:lnTo>
                      <a:lnTo>
                        <a:pt x="16" y="26"/>
                      </a:lnTo>
                      <a:lnTo>
                        <a:pt x="18" y="29"/>
                      </a:lnTo>
                      <a:lnTo>
                        <a:pt x="18" y="30"/>
                      </a:lnTo>
                      <a:lnTo>
                        <a:pt x="18" y="30"/>
                      </a:lnTo>
                      <a:lnTo>
                        <a:pt x="19" y="30"/>
                      </a:lnTo>
                      <a:lnTo>
                        <a:pt x="19" y="32"/>
                      </a:lnTo>
                      <a:lnTo>
                        <a:pt x="21" y="38"/>
                      </a:lnTo>
                      <a:lnTo>
                        <a:pt x="22" y="41"/>
                      </a:lnTo>
                      <a:lnTo>
                        <a:pt x="24" y="46"/>
                      </a:lnTo>
                      <a:lnTo>
                        <a:pt x="25" y="47"/>
                      </a:lnTo>
                      <a:lnTo>
                        <a:pt x="28" y="50"/>
                      </a:lnTo>
                      <a:lnTo>
                        <a:pt x="29" y="52"/>
                      </a:lnTo>
                      <a:lnTo>
                        <a:pt x="30" y="52"/>
                      </a:lnTo>
                      <a:lnTo>
                        <a:pt x="32" y="53"/>
                      </a:lnTo>
                      <a:lnTo>
                        <a:pt x="32" y="53"/>
                      </a:lnTo>
                      <a:lnTo>
                        <a:pt x="36" y="56"/>
                      </a:lnTo>
                      <a:lnTo>
                        <a:pt x="39" y="59"/>
                      </a:lnTo>
                      <a:lnTo>
                        <a:pt x="41" y="62"/>
                      </a:lnTo>
                      <a:lnTo>
                        <a:pt x="41" y="66"/>
                      </a:lnTo>
                      <a:lnTo>
                        <a:pt x="41" y="69"/>
                      </a:lnTo>
                      <a:lnTo>
                        <a:pt x="41" y="72"/>
                      </a:lnTo>
                      <a:lnTo>
                        <a:pt x="41" y="74"/>
                      </a:lnTo>
                      <a:lnTo>
                        <a:pt x="41" y="74"/>
                      </a:lnTo>
                      <a:lnTo>
                        <a:pt x="42" y="77"/>
                      </a:lnTo>
                      <a:lnTo>
                        <a:pt x="45" y="79"/>
                      </a:lnTo>
                      <a:lnTo>
                        <a:pt x="46" y="82"/>
                      </a:lnTo>
                      <a:lnTo>
                        <a:pt x="49" y="83"/>
                      </a:lnTo>
                      <a:lnTo>
                        <a:pt x="51" y="86"/>
                      </a:lnTo>
                      <a:lnTo>
                        <a:pt x="52" y="87"/>
                      </a:lnTo>
                      <a:lnTo>
                        <a:pt x="52" y="89"/>
                      </a:lnTo>
                      <a:lnTo>
                        <a:pt x="52" y="89"/>
                      </a:lnTo>
                      <a:lnTo>
                        <a:pt x="54" y="89"/>
                      </a:lnTo>
                      <a:lnTo>
                        <a:pt x="54" y="92"/>
                      </a:lnTo>
                      <a:lnTo>
                        <a:pt x="55" y="93"/>
                      </a:lnTo>
                      <a:lnTo>
                        <a:pt x="55" y="95"/>
                      </a:lnTo>
                      <a:lnTo>
                        <a:pt x="59" y="98"/>
                      </a:lnTo>
                      <a:lnTo>
                        <a:pt x="62" y="101"/>
                      </a:lnTo>
                      <a:lnTo>
                        <a:pt x="66" y="102"/>
                      </a:lnTo>
                      <a:lnTo>
                        <a:pt x="69" y="104"/>
                      </a:lnTo>
                      <a:lnTo>
                        <a:pt x="72" y="104"/>
                      </a:lnTo>
                      <a:lnTo>
                        <a:pt x="74" y="104"/>
                      </a:lnTo>
                      <a:lnTo>
                        <a:pt x="75" y="104"/>
                      </a:lnTo>
                      <a:lnTo>
                        <a:pt x="75" y="104"/>
                      </a:lnTo>
                      <a:lnTo>
                        <a:pt x="78" y="107"/>
                      </a:lnTo>
                      <a:lnTo>
                        <a:pt x="78" y="115"/>
                      </a:lnTo>
                      <a:lnTo>
                        <a:pt x="72" y="115"/>
                      </a:lnTo>
                      <a:lnTo>
                        <a:pt x="72" y="119"/>
                      </a:lnTo>
                      <a:lnTo>
                        <a:pt x="72" y="119"/>
                      </a:lnTo>
                      <a:lnTo>
                        <a:pt x="72" y="120"/>
                      </a:lnTo>
                      <a:lnTo>
                        <a:pt x="71" y="120"/>
                      </a:lnTo>
                      <a:lnTo>
                        <a:pt x="71" y="122"/>
                      </a:lnTo>
                      <a:lnTo>
                        <a:pt x="69" y="123"/>
                      </a:lnTo>
                      <a:lnTo>
                        <a:pt x="68" y="125"/>
                      </a:lnTo>
                      <a:lnTo>
                        <a:pt x="69" y="126"/>
                      </a:lnTo>
                      <a:lnTo>
                        <a:pt x="71" y="126"/>
                      </a:lnTo>
                      <a:lnTo>
                        <a:pt x="74" y="126"/>
                      </a:lnTo>
                      <a:lnTo>
                        <a:pt x="75" y="125"/>
                      </a:lnTo>
                      <a:lnTo>
                        <a:pt x="76" y="125"/>
                      </a:lnTo>
                      <a:lnTo>
                        <a:pt x="78" y="123"/>
                      </a:lnTo>
                      <a:lnTo>
                        <a:pt x="82" y="122"/>
                      </a:lnTo>
                      <a:lnTo>
                        <a:pt x="84" y="122"/>
                      </a:lnTo>
                      <a:lnTo>
                        <a:pt x="85" y="125"/>
                      </a:lnTo>
                      <a:lnTo>
                        <a:pt x="85" y="126"/>
                      </a:lnTo>
                      <a:lnTo>
                        <a:pt x="85" y="131"/>
                      </a:lnTo>
                      <a:lnTo>
                        <a:pt x="88" y="134"/>
                      </a:lnTo>
                      <a:lnTo>
                        <a:pt x="87" y="138"/>
                      </a:lnTo>
                      <a:lnTo>
                        <a:pt x="33" y="149"/>
                      </a:lnTo>
                      <a:lnTo>
                        <a:pt x="0" y="17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3" y="5"/>
                      </a:ln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7" y="1"/>
                      </a:lnTo>
                      <a:lnTo>
                        <a:pt x="22" y="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07" name="Freeform 99"/>
                <p:cNvSpPr>
                  <a:spLocks/>
                </p:cNvSpPr>
                <p:nvPr/>
              </p:nvSpPr>
              <p:spPr bwMode="auto">
                <a:xfrm>
                  <a:off x="7508875" y="2928938"/>
                  <a:ext cx="157162" cy="257175"/>
                </a:xfrm>
                <a:custGeom>
                  <a:avLst/>
                  <a:gdLst>
                    <a:gd name="T0" fmla="*/ 19 w 89"/>
                    <a:gd name="T1" fmla="*/ 13 h 150"/>
                    <a:gd name="T2" fmla="*/ 16 w 89"/>
                    <a:gd name="T3" fmla="*/ 19 h 150"/>
                    <a:gd name="T4" fmla="*/ 16 w 89"/>
                    <a:gd name="T5" fmla="*/ 24 h 150"/>
                    <a:gd name="T6" fmla="*/ 18 w 89"/>
                    <a:gd name="T7" fmla="*/ 29 h 150"/>
                    <a:gd name="T8" fmla="*/ 18 w 89"/>
                    <a:gd name="T9" fmla="*/ 30 h 150"/>
                    <a:gd name="T10" fmla="*/ 19 w 89"/>
                    <a:gd name="T11" fmla="*/ 32 h 150"/>
                    <a:gd name="T12" fmla="*/ 21 w 89"/>
                    <a:gd name="T13" fmla="*/ 38 h 150"/>
                    <a:gd name="T14" fmla="*/ 24 w 89"/>
                    <a:gd name="T15" fmla="*/ 46 h 150"/>
                    <a:gd name="T16" fmla="*/ 28 w 89"/>
                    <a:gd name="T17" fmla="*/ 50 h 150"/>
                    <a:gd name="T18" fmla="*/ 30 w 89"/>
                    <a:gd name="T19" fmla="*/ 52 h 150"/>
                    <a:gd name="T20" fmla="*/ 32 w 89"/>
                    <a:gd name="T21" fmla="*/ 53 h 150"/>
                    <a:gd name="T22" fmla="*/ 36 w 89"/>
                    <a:gd name="T23" fmla="*/ 56 h 150"/>
                    <a:gd name="T24" fmla="*/ 41 w 89"/>
                    <a:gd name="T25" fmla="*/ 62 h 150"/>
                    <a:gd name="T26" fmla="*/ 41 w 89"/>
                    <a:gd name="T27" fmla="*/ 69 h 150"/>
                    <a:gd name="T28" fmla="*/ 41 w 89"/>
                    <a:gd name="T29" fmla="*/ 74 h 150"/>
                    <a:gd name="T30" fmla="*/ 41 w 89"/>
                    <a:gd name="T31" fmla="*/ 74 h 150"/>
                    <a:gd name="T32" fmla="*/ 45 w 89"/>
                    <a:gd name="T33" fmla="*/ 79 h 150"/>
                    <a:gd name="T34" fmla="*/ 49 w 89"/>
                    <a:gd name="T35" fmla="*/ 83 h 150"/>
                    <a:gd name="T36" fmla="*/ 52 w 89"/>
                    <a:gd name="T37" fmla="*/ 87 h 150"/>
                    <a:gd name="T38" fmla="*/ 52 w 89"/>
                    <a:gd name="T39" fmla="*/ 89 h 150"/>
                    <a:gd name="T40" fmla="*/ 54 w 89"/>
                    <a:gd name="T41" fmla="*/ 89 h 150"/>
                    <a:gd name="T42" fmla="*/ 55 w 89"/>
                    <a:gd name="T43" fmla="*/ 93 h 150"/>
                    <a:gd name="T44" fmla="*/ 55 w 89"/>
                    <a:gd name="T45" fmla="*/ 95 h 150"/>
                    <a:gd name="T46" fmla="*/ 62 w 89"/>
                    <a:gd name="T47" fmla="*/ 101 h 150"/>
                    <a:gd name="T48" fmla="*/ 69 w 89"/>
                    <a:gd name="T49" fmla="*/ 104 h 150"/>
                    <a:gd name="T50" fmla="*/ 74 w 89"/>
                    <a:gd name="T51" fmla="*/ 104 h 150"/>
                    <a:gd name="T52" fmla="*/ 75 w 89"/>
                    <a:gd name="T53" fmla="*/ 104 h 150"/>
                    <a:gd name="T54" fmla="*/ 78 w 89"/>
                    <a:gd name="T55" fmla="*/ 115 h 150"/>
                    <a:gd name="T56" fmla="*/ 72 w 89"/>
                    <a:gd name="T57" fmla="*/ 119 h 150"/>
                    <a:gd name="T58" fmla="*/ 72 w 89"/>
                    <a:gd name="T59" fmla="*/ 119 h 150"/>
                    <a:gd name="T60" fmla="*/ 71 w 89"/>
                    <a:gd name="T61" fmla="*/ 120 h 150"/>
                    <a:gd name="T62" fmla="*/ 71 w 89"/>
                    <a:gd name="T63" fmla="*/ 122 h 150"/>
                    <a:gd name="T64" fmla="*/ 68 w 89"/>
                    <a:gd name="T65" fmla="*/ 125 h 150"/>
                    <a:gd name="T66" fmla="*/ 71 w 89"/>
                    <a:gd name="T67" fmla="*/ 126 h 150"/>
                    <a:gd name="T68" fmla="*/ 75 w 89"/>
                    <a:gd name="T69" fmla="*/ 125 h 150"/>
                    <a:gd name="T70" fmla="*/ 78 w 89"/>
                    <a:gd name="T71" fmla="*/ 123 h 150"/>
                    <a:gd name="T72" fmla="*/ 82 w 89"/>
                    <a:gd name="T73" fmla="*/ 122 h 150"/>
                    <a:gd name="T74" fmla="*/ 85 w 89"/>
                    <a:gd name="T75" fmla="*/ 125 h 150"/>
                    <a:gd name="T76" fmla="*/ 85 w 89"/>
                    <a:gd name="T77" fmla="*/ 131 h 150"/>
                    <a:gd name="T78" fmla="*/ 87 w 89"/>
                    <a:gd name="T79" fmla="*/ 138 h 150"/>
                    <a:gd name="T80" fmla="*/ 0 w 89"/>
                    <a:gd name="T81" fmla="*/ 17 h 150"/>
                    <a:gd name="T82" fmla="*/ 0 w 89"/>
                    <a:gd name="T83" fmla="*/ 19 h 150"/>
                    <a:gd name="T84" fmla="*/ 3 w 89"/>
                    <a:gd name="T85" fmla="*/ 5 h 150"/>
                    <a:gd name="T86" fmla="*/ 12 w 89"/>
                    <a:gd name="T87" fmla="*/ 0 h 150"/>
                    <a:gd name="T88" fmla="*/ 22 w 89"/>
                    <a:gd name="T89" fmla="*/ 0 h 150"/>
                    <a:gd name="T90" fmla="*/ 27 w 89"/>
                    <a:gd name="T91" fmla="*/ 1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89" h="150">
                      <a:moveTo>
                        <a:pt x="22" y="5"/>
                      </a:moveTo>
                      <a:lnTo>
                        <a:pt x="19" y="13"/>
                      </a:lnTo>
                      <a:lnTo>
                        <a:pt x="16" y="19"/>
                      </a:lnTo>
                      <a:lnTo>
                        <a:pt x="16" y="19"/>
                      </a:lnTo>
                      <a:lnTo>
                        <a:pt x="16" y="22"/>
                      </a:lnTo>
                      <a:lnTo>
                        <a:pt x="16" y="24"/>
                      </a:lnTo>
                      <a:lnTo>
                        <a:pt x="16" y="26"/>
                      </a:lnTo>
                      <a:lnTo>
                        <a:pt x="18" y="29"/>
                      </a:lnTo>
                      <a:lnTo>
                        <a:pt x="18" y="30"/>
                      </a:lnTo>
                      <a:lnTo>
                        <a:pt x="18" y="30"/>
                      </a:lnTo>
                      <a:lnTo>
                        <a:pt x="19" y="30"/>
                      </a:lnTo>
                      <a:lnTo>
                        <a:pt x="19" y="32"/>
                      </a:lnTo>
                      <a:lnTo>
                        <a:pt x="21" y="38"/>
                      </a:lnTo>
                      <a:lnTo>
                        <a:pt x="21" y="38"/>
                      </a:lnTo>
                      <a:lnTo>
                        <a:pt x="22" y="41"/>
                      </a:lnTo>
                      <a:lnTo>
                        <a:pt x="24" y="46"/>
                      </a:lnTo>
                      <a:lnTo>
                        <a:pt x="25" y="47"/>
                      </a:lnTo>
                      <a:lnTo>
                        <a:pt x="28" y="50"/>
                      </a:lnTo>
                      <a:lnTo>
                        <a:pt x="29" y="52"/>
                      </a:lnTo>
                      <a:lnTo>
                        <a:pt x="30" y="52"/>
                      </a:lnTo>
                      <a:lnTo>
                        <a:pt x="32" y="53"/>
                      </a:lnTo>
                      <a:lnTo>
                        <a:pt x="32" y="53"/>
                      </a:lnTo>
                      <a:lnTo>
                        <a:pt x="32" y="53"/>
                      </a:lnTo>
                      <a:lnTo>
                        <a:pt x="36" y="56"/>
                      </a:lnTo>
                      <a:lnTo>
                        <a:pt x="39" y="59"/>
                      </a:lnTo>
                      <a:lnTo>
                        <a:pt x="41" y="62"/>
                      </a:lnTo>
                      <a:lnTo>
                        <a:pt x="41" y="66"/>
                      </a:lnTo>
                      <a:lnTo>
                        <a:pt x="41" y="69"/>
                      </a:lnTo>
                      <a:lnTo>
                        <a:pt x="41" y="72"/>
                      </a:lnTo>
                      <a:lnTo>
                        <a:pt x="41" y="74"/>
                      </a:lnTo>
                      <a:lnTo>
                        <a:pt x="41" y="74"/>
                      </a:lnTo>
                      <a:lnTo>
                        <a:pt x="41" y="74"/>
                      </a:lnTo>
                      <a:lnTo>
                        <a:pt x="42" y="77"/>
                      </a:lnTo>
                      <a:lnTo>
                        <a:pt x="45" y="79"/>
                      </a:lnTo>
                      <a:lnTo>
                        <a:pt x="46" y="82"/>
                      </a:lnTo>
                      <a:lnTo>
                        <a:pt x="49" y="83"/>
                      </a:lnTo>
                      <a:lnTo>
                        <a:pt x="51" y="86"/>
                      </a:lnTo>
                      <a:lnTo>
                        <a:pt x="52" y="87"/>
                      </a:lnTo>
                      <a:lnTo>
                        <a:pt x="52" y="89"/>
                      </a:lnTo>
                      <a:lnTo>
                        <a:pt x="52" y="89"/>
                      </a:lnTo>
                      <a:lnTo>
                        <a:pt x="52" y="89"/>
                      </a:lnTo>
                      <a:lnTo>
                        <a:pt x="54" y="89"/>
                      </a:lnTo>
                      <a:lnTo>
                        <a:pt x="54" y="92"/>
                      </a:lnTo>
                      <a:lnTo>
                        <a:pt x="55" y="93"/>
                      </a:lnTo>
                      <a:lnTo>
                        <a:pt x="55" y="95"/>
                      </a:lnTo>
                      <a:lnTo>
                        <a:pt x="55" y="95"/>
                      </a:lnTo>
                      <a:lnTo>
                        <a:pt x="59" y="98"/>
                      </a:lnTo>
                      <a:lnTo>
                        <a:pt x="62" y="101"/>
                      </a:lnTo>
                      <a:lnTo>
                        <a:pt x="66" y="102"/>
                      </a:lnTo>
                      <a:lnTo>
                        <a:pt x="69" y="104"/>
                      </a:lnTo>
                      <a:lnTo>
                        <a:pt x="72" y="104"/>
                      </a:lnTo>
                      <a:lnTo>
                        <a:pt x="74" y="104"/>
                      </a:lnTo>
                      <a:lnTo>
                        <a:pt x="75" y="104"/>
                      </a:lnTo>
                      <a:lnTo>
                        <a:pt x="75" y="104"/>
                      </a:lnTo>
                      <a:lnTo>
                        <a:pt x="78" y="107"/>
                      </a:lnTo>
                      <a:lnTo>
                        <a:pt x="78" y="115"/>
                      </a:lnTo>
                      <a:lnTo>
                        <a:pt x="72" y="115"/>
                      </a:lnTo>
                      <a:lnTo>
                        <a:pt x="72" y="119"/>
                      </a:lnTo>
                      <a:lnTo>
                        <a:pt x="72" y="119"/>
                      </a:lnTo>
                      <a:lnTo>
                        <a:pt x="72" y="119"/>
                      </a:lnTo>
                      <a:lnTo>
                        <a:pt x="72" y="120"/>
                      </a:lnTo>
                      <a:lnTo>
                        <a:pt x="71" y="120"/>
                      </a:lnTo>
                      <a:lnTo>
                        <a:pt x="71" y="122"/>
                      </a:lnTo>
                      <a:lnTo>
                        <a:pt x="71" y="122"/>
                      </a:lnTo>
                      <a:lnTo>
                        <a:pt x="69" y="123"/>
                      </a:lnTo>
                      <a:lnTo>
                        <a:pt x="68" y="125"/>
                      </a:lnTo>
                      <a:lnTo>
                        <a:pt x="69" y="126"/>
                      </a:lnTo>
                      <a:lnTo>
                        <a:pt x="71" y="126"/>
                      </a:lnTo>
                      <a:lnTo>
                        <a:pt x="74" y="126"/>
                      </a:lnTo>
                      <a:lnTo>
                        <a:pt x="75" y="125"/>
                      </a:lnTo>
                      <a:lnTo>
                        <a:pt x="76" y="125"/>
                      </a:lnTo>
                      <a:lnTo>
                        <a:pt x="78" y="123"/>
                      </a:lnTo>
                      <a:lnTo>
                        <a:pt x="78" y="123"/>
                      </a:lnTo>
                      <a:lnTo>
                        <a:pt x="82" y="122"/>
                      </a:lnTo>
                      <a:lnTo>
                        <a:pt x="84" y="122"/>
                      </a:lnTo>
                      <a:lnTo>
                        <a:pt x="85" y="125"/>
                      </a:lnTo>
                      <a:lnTo>
                        <a:pt x="85" y="126"/>
                      </a:lnTo>
                      <a:lnTo>
                        <a:pt x="85" y="131"/>
                      </a:lnTo>
                      <a:lnTo>
                        <a:pt x="88" y="134"/>
                      </a:lnTo>
                      <a:lnTo>
                        <a:pt x="87" y="138"/>
                      </a:lnTo>
                      <a:lnTo>
                        <a:pt x="33" y="149"/>
                      </a:lnTo>
                      <a:lnTo>
                        <a:pt x="0" y="17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3" y="5"/>
                      </a:ln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7" y="1"/>
                      </a:lnTo>
                      <a:lnTo>
                        <a:pt x="22" y="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08" name="Freeform 100"/>
                <p:cNvSpPr>
                  <a:spLocks/>
                </p:cNvSpPr>
                <p:nvPr/>
              </p:nvSpPr>
              <p:spPr bwMode="auto">
                <a:xfrm>
                  <a:off x="5521325" y="3671888"/>
                  <a:ext cx="1249362" cy="431800"/>
                </a:xfrm>
                <a:custGeom>
                  <a:avLst/>
                  <a:gdLst>
                    <a:gd name="T0" fmla="*/ 705 w 707"/>
                    <a:gd name="T1" fmla="*/ 0 h 251"/>
                    <a:gd name="T2" fmla="*/ 705 w 707"/>
                    <a:gd name="T3" fmla="*/ 10 h 251"/>
                    <a:gd name="T4" fmla="*/ 705 w 707"/>
                    <a:gd name="T5" fmla="*/ 26 h 251"/>
                    <a:gd name="T6" fmla="*/ 699 w 707"/>
                    <a:gd name="T7" fmla="*/ 31 h 251"/>
                    <a:gd name="T8" fmla="*/ 687 w 707"/>
                    <a:gd name="T9" fmla="*/ 43 h 251"/>
                    <a:gd name="T10" fmla="*/ 681 w 707"/>
                    <a:gd name="T11" fmla="*/ 56 h 251"/>
                    <a:gd name="T12" fmla="*/ 670 w 707"/>
                    <a:gd name="T13" fmla="*/ 53 h 251"/>
                    <a:gd name="T14" fmla="*/ 650 w 707"/>
                    <a:gd name="T15" fmla="*/ 70 h 251"/>
                    <a:gd name="T16" fmla="*/ 639 w 707"/>
                    <a:gd name="T17" fmla="*/ 79 h 251"/>
                    <a:gd name="T18" fmla="*/ 633 w 707"/>
                    <a:gd name="T19" fmla="*/ 71 h 251"/>
                    <a:gd name="T20" fmla="*/ 624 w 707"/>
                    <a:gd name="T21" fmla="*/ 74 h 251"/>
                    <a:gd name="T22" fmla="*/ 617 w 707"/>
                    <a:gd name="T23" fmla="*/ 85 h 251"/>
                    <a:gd name="T24" fmla="*/ 611 w 707"/>
                    <a:gd name="T25" fmla="*/ 95 h 251"/>
                    <a:gd name="T26" fmla="*/ 607 w 707"/>
                    <a:gd name="T27" fmla="*/ 103 h 251"/>
                    <a:gd name="T28" fmla="*/ 592 w 707"/>
                    <a:gd name="T29" fmla="*/ 109 h 251"/>
                    <a:gd name="T30" fmla="*/ 574 w 707"/>
                    <a:gd name="T31" fmla="*/ 124 h 251"/>
                    <a:gd name="T32" fmla="*/ 564 w 707"/>
                    <a:gd name="T33" fmla="*/ 133 h 251"/>
                    <a:gd name="T34" fmla="*/ 543 w 707"/>
                    <a:gd name="T35" fmla="*/ 139 h 251"/>
                    <a:gd name="T36" fmla="*/ 531 w 707"/>
                    <a:gd name="T37" fmla="*/ 152 h 251"/>
                    <a:gd name="T38" fmla="*/ 528 w 707"/>
                    <a:gd name="T39" fmla="*/ 161 h 251"/>
                    <a:gd name="T40" fmla="*/ 517 w 707"/>
                    <a:gd name="T41" fmla="*/ 172 h 251"/>
                    <a:gd name="T42" fmla="*/ 508 w 707"/>
                    <a:gd name="T43" fmla="*/ 173 h 251"/>
                    <a:gd name="T44" fmla="*/ 399 w 707"/>
                    <a:gd name="T45" fmla="*/ 214 h 251"/>
                    <a:gd name="T46" fmla="*/ 5 w 707"/>
                    <a:gd name="T47" fmla="*/ 250 h 251"/>
                    <a:gd name="T48" fmla="*/ 0 w 707"/>
                    <a:gd name="T49" fmla="*/ 247 h 251"/>
                    <a:gd name="T50" fmla="*/ 7 w 707"/>
                    <a:gd name="T51" fmla="*/ 241 h 251"/>
                    <a:gd name="T52" fmla="*/ 16 w 707"/>
                    <a:gd name="T53" fmla="*/ 233 h 251"/>
                    <a:gd name="T54" fmla="*/ 17 w 707"/>
                    <a:gd name="T55" fmla="*/ 219 h 251"/>
                    <a:gd name="T56" fmla="*/ 13 w 707"/>
                    <a:gd name="T57" fmla="*/ 212 h 251"/>
                    <a:gd name="T58" fmla="*/ 17 w 707"/>
                    <a:gd name="T59" fmla="*/ 200 h 251"/>
                    <a:gd name="T60" fmla="*/ 22 w 707"/>
                    <a:gd name="T61" fmla="*/ 194 h 251"/>
                    <a:gd name="T62" fmla="*/ 28 w 707"/>
                    <a:gd name="T63" fmla="*/ 187 h 251"/>
                    <a:gd name="T64" fmla="*/ 34 w 707"/>
                    <a:gd name="T65" fmla="*/ 178 h 251"/>
                    <a:gd name="T66" fmla="*/ 31 w 707"/>
                    <a:gd name="T67" fmla="*/ 173 h 251"/>
                    <a:gd name="T68" fmla="*/ 26 w 707"/>
                    <a:gd name="T69" fmla="*/ 172 h 251"/>
                    <a:gd name="T70" fmla="*/ 29 w 707"/>
                    <a:gd name="T71" fmla="*/ 169 h 251"/>
                    <a:gd name="T72" fmla="*/ 34 w 707"/>
                    <a:gd name="T73" fmla="*/ 163 h 251"/>
                    <a:gd name="T74" fmla="*/ 41 w 707"/>
                    <a:gd name="T75" fmla="*/ 155 h 251"/>
                    <a:gd name="T76" fmla="*/ 46 w 707"/>
                    <a:gd name="T77" fmla="*/ 145 h 251"/>
                    <a:gd name="T78" fmla="*/ 43 w 707"/>
                    <a:gd name="T79" fmla="*/ 139 h 251"/>
                    <a:gd name="T80" fmla="*/ 52 w 707"/>
                    <a:gd name="T81" fmla="*/ 125 h 251"/>
                    <a:gd name="T82" fmla="*/ 55 w 707"/>
                    <a:gd name="T83" fmla="*/ 125 h 251"/>
                    <a:gd name="T84" fmla="*/ 53 w 707"/>
                    <a:gd name="T85" fmla="*/ 121 h 251"/>
                    <a:gd name="T86" fmla="*/ 44 w 707"/>
                    <a:gd name="T87" fmla="*/ 112 h 251"/>
                    <a:gd name="T88" fmla="*/ 49 w 707"/>
                    <a:gd name="T89" fmla="*/ 109 h 251"/>
                    <a:gd name="T90" fmla="*/ 53 w 707"/>
                    <a:gd name="T91" fmla="*/ 109 h 251"/>
                    <a:gd name="T92" fmla="*/ 179 w 707"/>
                    <a:gd name="T93" fmla="*/ 73 h 251"/>
                    <a:gd name="T94" fmla="*/ 181 w 707"/>
                    <a:gd name="T95" fmla="*/ 55 h 251"/>
                    <a:gd name="T96" fmla="*/ 193 w 707"/>
                    <a:gd name="T97" fmla="*/ 55 h 251"/>
                    <a:gd name="T98" fmla="*/ 212 w 707"/>
                    <a:gd name="T99" fmla="*/ 56 h 251"/>
                    <a:gd name="T100" fmla="*/ 221 w 707"/>
                    <a:gd name="T101" fmla="*/ 55 h 251"/>
                    <a:gd name="T102" fmla="*/ 242 w 707"/>
                    <a:gd name="T103" fmla="*/ 53 h 251"/>
                    <a:gd name="T104" fmla="*/ 274 w 707"/>
                    <a:gd name="T105" fmla="*/ 50 h 251"/>
                    <a:gd name="T106" fmla="*/ 313 w 707"/>
                    <a:gd name="T107" fmla="*/ 47 h 251"/>
                    <a:gd name="T108" fmla="*/ 355 w 707"/>
                    <a:gd name="T109" fmla="*/ 43 h 251"/>
                    <a:gd name="T110" fmla="*/ 400 w 707"/>
                    <a:gd name="T111" fmla="*/ 40 h 251"/>
                    <a:gd name="T112" fmla="*/ 442 w 707"/>
                    <a:gd name="T113" fmla="*/ 35 h 251"/>
                    <a:gd name="T114" fmla="*/ 480 w 707"/>
                    <a:gd name="T115" fmla="*/ 32 h 251"/>
                    <a:gd name="T116" fmla="*/ 508 w 707"/>
                    <a:gd name="T117" fmla="*/ 31 h 251"/>
                    <a:gd name="T118" fmla="*/ 523 w 707"/>
                    <a:gd name="T119" fmla="*/ 29 h 251"/>
                    <a:gd name="T120" fmla="*/ 681 w 707"/>
                    <a:gd name="T121" fmla="*/ 5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707" h="251">
                      <a:moveTo>
                        <a:pt x="681" y="5"/>
                      </a:moveTo>
                      <a:lnTo>
                        <a:pt x="691" y="0"/>
                      </a:lnTo>
                      <a:lnTo>
                        <a:pt x="705" y="0"/>
                      </a:lnTo>
                      <a:lnTo>
                        <a:pt x="705" y="1"/>
                      </a:lnTo>
                      <a:lnTo>
                        <a:pt x="705" y="4"/>
                      </a:lnTo>
                      <a:lnTo>
                        <a:pt x="705" y="10"/>
                      </a:lnTo>
                      <a:lnTo>
                        <a:pt x="705" y="14"/>
                      </a:lnTo>
                      <a:lnTo>
                        <a:pt x="706" y="20"/>
                      </a:lnTo>
                      <a:lnTo>
                        <a:pt x="705" y="26"/>
                      </a:lnTo>
                      <a:lnTo>
                        <a:pt x="705" y="29"/>
                      </a:lnTo>
                      <a:lnTo>
                        <a:pt x="705" y="31"/>
                      </a:lnTo>
                      <a:lnTo>
                        <a:pt x="699" y="31"/>
                      </a:lnTo>
                      <a:lnTo>
                        <a:pt x="694" y="32"/>
                      </a:lnTo>
                      <a:lnTo>
                        <a:pt x="690" y="37"/>
                      </a:lnTo>
                      <a:lnTo>
                        <a:pt x="687" y="43"/>
                      </a:lnTo>
                      <a:lnTo>
                        <a:pt x="684" y="49"/>
                      </a:lnTo>
                      <a:lnTo>
                        <a:pt x="683" y="53"/>
                      </a:lnTo>
                      <a:lnTo>
                        <a:pt x="681" y="56"/>
                      </a:lnTo>
                      <a:lnTo>
                        <a:pt x="681" y="56"/>
                      </a:lnTo>
                      <a:lnTo>
                        <a:pt x="675" y="53"/>
                      </a:lnTo>
                      <a:lnTo>
                        <a:pt x="670" y="53"/>
                      </a:lnTo>
                      <a:lnTo>
                        <a:pt x="663" y="58"/>
                      </a:lnTo>
                      <a:lnTo>
                        <a:pt x="655" y="62"/>
                      </a:lnTo>
                      <a:lnTo>
                        <a:pt x="650" y="70"/>
                      </a:lnTo>
                      <a:lnTo>
                        <a:pt x="644" y="76"/>
                      </a:lnTo>
                      <a:lnTo>
                        <a:pt x="640" y="79"/>
                      </a:lnTo>
                      <a:lnTo>
                        <a:pt x="639" y="79"/>
                      </a:lnTo>
                      <a:lnTo>
                        <a:pt x="637" y="74"/>
                      </a:lnTo>
                      <a:lnTo>
                        <a:pt x="634" y="73"/>
                      </a:lnTo>
                      <a:lnTo>
                        <a:pt x="633" y="71"/>
                      </a:lnTo>
                      <a:lnTo>
                        <a:pt x="630" y="71"/>
                      </a:lnTo>
                      <a:lnTo>
                        <a:pt x="627" y="73"/>
                      </a:lnTo>
                      <a:lnTo>
                        <a:pt x="624" y="74"/>
                      </a:lnTo>
                      <a:lnTo>
                        <a:pt x="621" y="77"/>
                      </a:lnTo>
                      <a:lnTo>
                        <a:pt x="619" y="82"/>
                      </a:lnTo>
                      <a:lnTo>
                        <a:pt x="617" y="85"/>
                      </a:lnTo>
                      <a:lnTo>
                        <a:pt x="614" y="89"/>
                      </a:lnTo>
                      <a:lnTo>
                        <a:pt x="612" y="93"/>
                      </a:lnTo>
                      <a:lnTo>
                        <a:pt x="611" y="95"/>
                      </a:lnTo>
                      <a:lnTo>
                        <a:pt x="609" y="100"/>
                      </a:lnTo>
                      <a:lnTo>
                        <a:pt x="609" y="101"/>
                      </a:lnTo>
                      <a:lnTo>
                        <a:pt x="607" y="103"/>
                      </a:lnTo>
                      <a:lnTo>
                        <a:pt x="607" y="104"/>
                      </a:lnTo>
                      <a:lnTo>
                        <a:pt x="600" y="106"/>
                      </a:lnTo>
                      <a:lnTo>
                        <a:pt x="592" y="109"/>
                      </a:lnTo>
                      <a:lnTo>
                        <a:pt x="585" y="113"/>
                      </a:lnTo>
                      <a:lnTo>
                        <a:pt x="578" y="119"/>
                      </a:lnTo>
                      <a:lnTo>
                        <a:pt x="574" y="124"/>
                      </a:lnTo>
                      <a:lnTo>
                        <a:pt x="568" y="128"/>
                      </a:lnTo>
                      <a:lnTo>
                        <a:pt x="565" y="131"/>
                      </a:lnTo>
                      <a:lnTo>
                        <a:pt x="564" y="133"/>
                      </a:lnTo>
                      <a:lnTo>
                        <a:pt x="555" y="133"/>
                      </a:lnTo>
                      <a:lnTo>
                        <a:pt x="548" y="136"/>
                      </a:lnTo>
                      <a:lnTo>
                        <a:pt x="543" y="139"/>
                      </a:lnTo>
                      <a:lnTo>
                        <a:pt x="537" y="143"/>
                      </a:lnTo>
                      <a:lnTo>
                        <a:pt x="534" y="148"/>
                      </a:lnTo>
                      <a:lnTo>
                        <a:pt x="531" y="152"/>
                      </a:lnTo>
                      <a:lnTo>
                        <a:pt x="529" y="155"/>
                      </a:lnTo>
                      <a:lnTo>
                        <a:pt x="529" y="156"/>
                      </a:lnTo>
                      <a:lnTo>
                        <a:pt x="528" y="161"/>
                      </a:lnTo>
                      <a:lnTo>
                        <a:pt x="525" y="166"/>
                      </a:lnTo>
                      <a:lnTo>
                        <a:pt x="522" y="170"/>
                      </a:lnTo>
                      <a:lnTo>
                        <a:pt x="517" y="172"/>
                      </a:lnTo>
                      <a:lnTo>
                        <a:pt x="514" y="173"/>
                      </a:lnTo>
                      <a:lnTo>
                        <a:pt x="511" y="173"/>
                      </a:lnTo>
                      <a:lnTo>
                        <a:pt x="508" y="173"/>
                      </a:lnTo>
                      <a:lnTo>
                        <a:pt x="508" y="173"/>
                      </a:lnTo>
                      <a:lnTo>
                        <a:pt x="508" y="202"/>
                      </a:lnTo>
                      <a:lnTo>
                        <a:pt x="399" y="214"/>
                      </a:lnTo>
                      <a:lnTo>
                        <a:pt x="185" y="232"/>
                      </a:lnTo>
                      <a:lnTo>
                        <a:pt x="5" y="248"/>
                      </a:lnTo>
                      <a:lnTo>
                        <a:pt x="5" y="250"/>
                      </a:lnTo>
                      <a:lnTo>
                        <a:pt x="1" y="250"/>
                      </a:lnTo>
                      <a:lnTo>
                        <a:pt x="0" y="248"/>
                      </a:lnTo>
                      <a:lnTo>
                        <a:pt x="0" y="247"/>
                      </a:lnTo>
                      <a:lnTo>
                        <a:pt x="2" y="245"/>
                      </a:lnTo>
                      <a:lnTo>
                        <a:pt x="5" y="242"/>
                      </a:lnTo>
                      <a:lnTo>
                        <a:pt x="7" y="241"/>
                      </a:lnTo>
                      <a:lnTo>
                        <a:pt x="10" y="239"/>
                      </a:lnTo>
                      <a:lnTo>
                        <a:pt x="11" y="239"/>
                      </a:lnTo>
                      <a:lnTo>
                        <a:pt x="16" y="233"/>
                      </a:lnTo>
                      <a:lnTo>
                        <a:pt x="17" y="227"/>
                      </a:lnTo>
                      <a:lnTo>
                        <a:pt x="19" y="223"/>
                      </a:lnTo>
                      <a:lnTo>
                        <a:pt x="17" y="219"/>
                      </a:lnTo>
                      <a:lnTo>
                        <a:pt x="16" y="217"/>
                      </a:lnTo>
                      <a:lnTo>
                        <a:pt x="14" y="215"/>
                      </a:lnTo>
                      <a:lnTo>
                        <a:pt x="13" y="212"/>
                      </a:lnTo>
                      <a:lnTo>
                        <a:pt x="13" y="212"/>
                      </a:lnTo>
                      <a:lnTo>
                        <a:pt x="17" y="202"/>
                      </a:lnTo>
                      <a:lnTo>
                        <a:pt x="17" y="200"/>
                      </a:lnTo>
                      <a:lnTo>
                        <a:pt x="19" y="199"/>
                      </a:lnTo>
                      <a:lnTo>
                        <a:pt x="20" y="197"/>
                      </a:lnTo>
                      <a:lnTo>
                        <a:pt x="22" y="194"/>
                      </a:lnTo>
                      <a:lnTo>
                        <a:pt x="25" y="191"/>
                      </a:lnTo>
                      <a:lnTo>
                        <a:pt x="26" y="188"/>
                      </a:lnTo>
                      <a:lnTo>
                        <a:pt x="28" y="187"/>
                      </a:lnTo>
                      <a:lnTo>
                        <a:pt x="29" y="187"/>
                      </a:lnTo>
                      <a:lnTo>
                        <a:pt x="33" y="182"/>
                      </a:lnTo>
                      <a:lnTo>
                        <a:pt x="34" y="178"/>
                      </a:lnTo>
                      <a:lnTo>
                        <a:pt x="34" y="176"/>
                      </a:lnTo>
                      <a:lnTo>
                        <a:pt x="33" y="173"/>
                      </a:lnTo>
                      <a:lnTo>
                        <a:pt x="31" y="173"/>
                      </a:lnTo>
                      <a:lnTo>
                        <a:pt x="28" y="172"/>
                      </a:lnTo>
                      <a:lnTo>
                        <a:pt x="26" y="172"/>
                      </a:lnTo>
                      <a:lnTo>
                        <a:pt x="26" y="172"/>
                      </a:lnTo>
                      <a:lnTo>
                        <a:pt x="26" y="172"/>
                      </a:lnTo>
                      <a:lnTo>
                        <a:pt x="28" y="170"/>
                      </a:lnTo>
                      <a:lnTo>
                        <a:pt x="29" y="169"/>
                      </a:lnTo>
                      <a:lnTo>
                        <a:pt x="31" y="167"/>
                      </a:lnTo>
                      <a:lnTo>
                        <a:pt x="33" y="164"/>
                      </a:lnTo>
                      <a:lnTo>
                        <a:pt x="34" y="163"/>
                      </a:lnTo>
                      <a:lnTo>
                        <a:pt x="35" y="161"/>
                      </a:lnTo>
                      <a:lnTo>
                        <a:pt x="37" y="160"/>
                      </a:lnTo>
                      <a:lnTo>
                        <a:pt x="41" y="155"/>
                      </a:lnTo>
                      <a:lnTo>
                        <a:pt x="44" y="151"/>
                      </a:lnTo>
                      <a:lnTo>
                        <a:pt x="46" y="148"/>
                      </a:lnTo>
                      <a:lnTo>
                        <a:pt x="46" y="145"/>
                      </a:lnTo>
                      <a:lnTo>
                        <a:pt x="46" y="142"/>
                      </a:lnTo>
                      <a:lnTo>
                        <a:pt x="44" y="140"/>
                      </a:lnTo>
                      <a:lnTo>
                        <a:pt x="43" y="139"/>
                      </a:lnTo>
                      <a:lnTo>
                        <a:pt x="43" y="139"/>
                      </a:lnTo>
                      <a:lnTo>
                        <a:pt x="52" y="125"/>
                      </a:lnTo>
                      <a:lnTo>
                        <a:pt x="52" y="125"/>
                      </a:lnTo>
                      <a:lnTo>
                        <a:pt x="53" y="125"/>
                      </a:lnTo>
                      <a:lnTo>
                        <a:pt x="55" y="125"/>
                      </a:lnTo>
                      <a:lnTo>
                        <a:pt x="55" y="125"/>
                      </a:lnTo>
                      <a:lnTo>
                        <a:pt x="55" y="125"/>
                      </a:lnTo>
                      <a:lnTo>
                        <a:pt x="55" y="124"/>
                      </a:lnTo>
                      <a:lnTo>
                        <a:pt x="53" y="121"/>
                      </a:lnTo>
                      <a:lnTo>
                        <a:pt x="49" y="118"/>
                      </a:lnTo>
                      <a:lnTo>
                        <a:pt x="46" y="115"/>
                      </a:lnTo>
                      <a:lnTo>
                        <a:pt x="44" y="112"/>
                      </a:lnTo>
                      <a:lnTo>
                        <a:pt x="44" y="110"/>
                      </a:lnTo>
                      <a:lnTo>
                        <a:pt x="46" y="109"/>
                      </a:lnTo>
                      <a:lnTo>
                        <a:pt x="49" y="109"/>
                      </a:lnTo>
                      <a:lnTo>
                        <a:pt x="50" y="109"/>
                      </a:lnTo>
                      <a:lnTo>
                        <a:pt x="52" y="109"/>
                      </a:lnTo>
                      <a:lnTo>
                        <a:pt x="53" y="109"/>
                      </a:lnTo>
                      <a:lnTo>
                        <a:pt x="55" y="85"/>
                      </a:lnTo>
                      <a:lnTo>
                        <a:pt x="55" y="83"/>
                      </a:lnTo>
                      <a:lnTo>
                        <a:pt x="179" y="73"/>
                      </a:lnTo>
                      <a:lnTo>
                        <a:pt x="179" y="53"/>
                      </a:lnTo>
                      <a:lnTo>
                        <a:pt x="179" y="53"/>
                      </a:lnTo>
                      <a:lnTo>
                        <a:pt x="181" y="55"/>
                      </a:lnTo>
                      <a:lnTo>
                        <a:pt x="184" y="55"/>
                      </a:lnTo>
                      <a:lnTo>
                        <a:pt x="188" y="55"/>
                      </a:lnTo>
                      <a:lnTo>
                        <a:pt x="193" y="55"/>
                      </a:lnTo>
                      <a:lnTo>
                        <a:pt x="199" y="56"/>
                      </a:lnTo>
                      <a:lnTo>
                        <a:pt x="205" y="56"/>
                      </a:lnTo>
                      <a:lnTo>
                        <a:pt x="212" y="56"/>
                      </a:lnTo>
                      <a:lnTo>
                        <a:pt x="214" y="56"/>
                      </a:lnTo>
                      <a:lnTo>
                        <a:pt x="217" y="56"/>
                      </a:lnTo>
                      <a:lnTo>
                        <a:pt x="221" y="55"/>
                      </a:lnTo>
                      <a:lnTo>
                        <a:pt x="226" y="55"/>
                      </a:lnTo>
                      <a:lnTo>
                        <a:pt x="234" y="53"/>
                      </a:lnTo>
                      <a:lnTo>
                        <a:pt x="242" y="53"/>
                      </a:lnTo>
                      <a:lnTo>
                        <a:pt x="251" y="52"/>
                      </a:lnTo>
                      <a:lnTo>
                        <a:pt x="262" y="52"/>
                      </a:lnTo>
                      <a:lnTo>
                        <a:pt x="274" y="50"/>
                      </a:lnTo>
                      <a:lnTo>
                        <a:pt x="286" y="49"/>
                      </a:lnTo>
                      <a:lnTo>
                        <a:pt x="298" y="49"/>
                      </a:lnTo>
                      <a:lnTo>
                        <a:pt x="313" y="47"/>
                      </a:lnTo>
                      <a:lnTo>
                        <a:pt x="327" y="46"/>
                      </a:lnTo>
                      <a:lnTo>
                        <a:pt x="342" y="44"/>
                      </a:lnTo>
                      <a:lnTo>
                        <a:pt x="355" y="43"/>
                      </a:lnTo>
                      <a:lnTo>
                        <a:pt x="370" y="41"/>
                      </a:lnTo>
                      <a:lnTo>
                        <a:pt x="385" y="40"/>
                      </a:lnTo>
                      <a:lnTo>
                        <a:pt x="400" y="40"/>
                      </a:lnTo>
                      <a:lnTo>
                        <a:pt x="415" y="38"/>
                      </a:lnTo>
                      <a:lnTo>
                        <a:pt x="427" y="37"/>
                      </a:lnTo>
                      <a:lnTo>
                        <a:pt x="442" y="35"/>
                      </a:lnTo>
                      <a:lnTo>
                        <a:pt x="454" y="34"/>
                      </a:lnTo>
                      <a:lnTo>
                        <a:pt x="468" y="32"/>
                      </a:lnTo>
                      <a:lnTo>
                        <a:pt x="480" y="32"/>
                      </a:lnTo>
                      <a:lnTo>
                        <a:pt x="489" y="31"/>
                      </a:lnTo>
                      <a:lnTo>
                        <a:pt x="499" y="31"/>
                      </a:lnTo>
                      <a:lnTo>
                        <a:pt x="508" y="31"/>
                      </a:lnTo>
                      <a:lnTo>
                        <a:pt x="514" y="31"/>
                      </a:lnTo>
                      <a:lnTo>
                        <a:pt x="519" y="29"/>
                      </a:lnTo>
                      <a:lnTo>
                        <a:pt x="523" y="29"/>
                      </a:lnTo>
                      <a:lnTo>
                        <a:pt x="526" y="29"/>
                      </a:lnTo>
                      <a:lnTo>
                        <a:pt x="528" y="29"/>
                      </a:lnTo>
                      <a:lnTo>
                        <a:pt x="681" y="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09" name="Freeform 101"/>
                <p:cNvSpPr>
                  <a:spLocks/>
                </p:cNvSpPr>
                <p:nvPr/>
              </p:nvSpPr>
              <p:spPr bwMode="auto">
                <a:xfrm>
                  <a:off x="5521325" y="3671888"/>
                  <a:ext cx="1249362" cy="431800"/>
                </a:xfrm>
                <a:custGeom>
                  <a:avLst/>
                  <a:gdLst>
                    <a:gd name="T0" fmla="*/ 705 w 707"/>
                    <a:gd name="T1" fmla="*/ 0 h 251"/>
                    <a:gd name="T2" fmla="*/ 705 w 707"/>
                    <a:gd name="T3" fmla="*/ 14 h 251"/>
                    <a:gd name="T4" fmla="*/ 705 w 707"/>
                    <a:gd name="T5" fmla="*/ 31 h 251"/>
                    <a:gd name="T6" fmla="*/ 690 w 707"/>
                    <a:gd name="T7" fmla="*/ 37 h 251"/>
                    <a:gd name="T8" fmla="*/ 681 w 707"/>
                    <a:gd name="T9" fmla="*/ 56 h 251"/>
                    <a:gd name="T10" fmla="*/ 670 w 707"/>
                    <a:gd name="T11" fmla="*/ 53 h 251"/>
                    <a:gd name="T12" fmla="*/ 644 w 707"/>
                    <a:gd name="T13" fmla="*/ 76 h 251"/>
                    <a:gd name="T14" fmla="*/ 637 w 707"/>
                    <a:gd name="T15" fmla="*/ 74 h 251"/>
                    <a:gd name="T16" fmla="*/ 627 w 707"/>
                    <a:gd name="T17" fmla="*/ 73 h 251"/>
                    <a:gd name="T18" fmla="*/ 617 w 707"/>
                    <a:gd name="T19" fmla="*/ 85 h 251"/>
                    <a:gd name="T20" fmla="*/ 609 w 707"/>
                    <a:gd name="T21" fmla="*/ 100 h 251"/>
                    <a:gd name="T22" fmla="*/ 607 w 707"/>
                    <a:gd name="T23" fmla="*/ 104 h 251"/>
                    <a:gd name="T24" fmla="*/ 578 w 707"/>
                    <a:gd name="T25" fmla="*/ 119 h 251"/>
                    <a:gd name="T26" fmla="*/ 564 w 707"/>
                    <a:gd name="T27" fmla="*/ 133 h 251"/>
                    <a:gd name="T28" fmla="*/ 543 w 707"/>
                    <a:gd name="T29" fmla="*/ 139 h 251"/>
                    <a:gd name="T30" fmla="*/ 529 w 707"/>
                    <a:gd name="T31" fmla="*/ 155 h 251"/>
                    <a:gd name="T32" fmla="*/ 525 w 707"/>
                    <a:gd name="T33" fmla="*/ 166 h 251"/>
                    <a:gd name="T34" fmla="*/ 511 w 707"/>
                    <a:gd name="T35" fmla="*/ 173 h 251"/>
                    <a:gd name="T36" fmla="*/ 399 w 707"/>
                    <a:gd name="T37" fmla="*/ 214 h 251"/>
                    <a:gd name="T38" fmla="*/ 5 w 707"/>
                    <a:gd name="T39" fmla="*/ 250 h 251"/>
                    <a:gd name="T40" fmla="*/ 2 w 707"/>
                    <a:gd name="T41" fmla="*/ 245 h 251"/>
                    <a:gd name="T42" fmla="*/ 11 w 707"/>
                    <a:gd name="T43" fmla="*/ 239 h 251"/>
                    <a:gd name="T44" fmla="*/ 19 w 707"/>
                    <a:gd name="T45" fmla="*/ 223 h 251"/>
                    <a:gd name="T46" fmla="*/ 13 w 707"/>
                    <a:gd name="T47" fmla="*/ 212 h 251"/>
                    <a:gd name="T48" fmla="*/ 17 w 707"/>
                    <a:gd name="T49" fmla="*/ 200 h 251"/>
                    <a:gd name="T50" fmla="*/ 25 w 707"/>
                    <a:gd name="T51" fmla="*/ 191 h 251"/>
                    <a:gd name="T52" fmla="*/ 29 w 707"/>
                    <a:gd name="T53" fmla="*/ 187 h 251"/>
                    <a:gd name="T54" fmla="*/ 33 w 707"/>
                    <a:gd name="T55" fmla="*/ 173 h 251"/>
                    <a:gd name="T56" fmla="*/ 26 w 707"/>
                    <a:gd name="T57" fmla="*/ 172 h 251"/>
                    <a:gd name="T58" fmla="*/ 29 w 707"/>
                    <a:gd name="T59" fmla="*/ 169 h 251"/>
                    <a:gd name="T60" fmla="*/ 35 w 707"/>
                    <a:gd name="T61" fmla="*/ 161 h 251"/>
                    <a:gd name="T62" fmla="*/ 44 w 707"/>
                    <a:gd name="T63" fmla="*/ 151 h 251"/>
                    <a:gd name="T64" fmla="*/ 44 w 707"/>
                    <a:gd name="T65" fmla="*/ 140 h 251"/>
                    <a:gd name="T66" fmla="*/ 52 w 707"/>
                    <a:gd name="T67" fmla="*/ 125 h 251"/>
                    <a:gd name="T68" fmla="*/ 55 w 707"/>
                    <a:gd name="T69" fmla="*/ 125 h 251"/>
                    <a:gd name="T70" fmla="*/ 49 w 707"/>
                    <a:gd name="T71" fmla="*/ 118 h 251"/>
                    <a:gd name="T72" fmla="*/ 44 w 707"/>
                    <a:gd name="T73" fmla="*/ 110 h 251"/>
                    <a:gd name="T74" fmla="*/ 52 w 707"/>
                    <a:gd name="T75" fmla="*/ 109 h 251"/>
                    <a:gd name="T76" fmla="*/ 179 w 707"/>
                    <a:gd name="T77" fmla="*/ 73 h 251"/>
                    <a:gd name="T78" fmla="*/ 181 w 707"/>
                    <a:gd name="T79" fmla="*/ 55 h 251"/>
                    <a:gd name="T80" fmla="*/ 199 w 707"/>
                    <a:gd name="T81" fmla="*/ 56 h 251"/>
                    <a:gd name="T82" fmla="*/ 214 w 707"/>
                    <a:gd name="T83" fmla="*/ 56 h 251"/>
                    <a:gd name="T84" fmla="*/ 234 w 707"/>
                    <a:gd name="T85" fmla="*/ 53 h 251"/>
                    <a:gd name="T86" fmla="*/ 274 w 707"/>
                    <a:gd name="T87" fmla="*/ 50 h 251"/>
                    <a:gd name="T88" fmla="*/ 327 w 707"/>
                    <a:gd name="T89" fmla="*/ 46 h 251"/>
                    <a:gd name="T90" fmla="*/ 385 w 707"/>
                    <a:gd name="T91" fmla="*/ 40 h 251"/>
                    <a:gd name="T92" fmla="*/ 442 w 707"/>
                    <a:gd name="T93" fmla="*/ 35 h 251"/>
                    <a:gd name="T94" fmla="*/ 489 w 707"/>
                    <a:gd name="T95" fmla="*/ 31 h 251"/>
                    <a:gd name="T96" fmla="*/ 519 w 707"/>
                    <a:gd name="T97" fmla="*/ 29 h 251"/>
                    <a:gd name="T98" fmla="*/ 681 w 707"/>
                    <a:gd name="T99" fmla="*/ 5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07" h="251">
                      <a:moveTo>
                        <a:pt x="681" y="5"/>
                      </a:moveTo>
                      <a:lnTo>
                        <a:pt x="691" y="0"/>
                      </a:lnTo>
                      <a:lnTo>
                        <a:pt x="705" y="0"/>
                      </a:lnTo>
                      <a:lnTo>
                        <a:pt x="705" y="0"/>
                      </a:lnTo>
                      <a:lnTo>
                        <a:pt x="705" y="1"/>
                      </a:lnTo>
                      <a:lnTo>
                        <a:pt x="705" y="4"/>
                      </a:lnTo>
                      <a:lnTo>
                        <a:pt x="705" y="10"/>
                      </a:lnTo>
                      <a:lnTo>
                        <a:pt x="705" y="14"/>
                      </a:lnTo>
                      <a:lnTo>
                        <a:pt x="706" y="20"/>
                      </a:lnTo>
                      <a:lnTo>
                        <a:pt x="705" y="26"/>
                      </a:lnTo>
                      <a:lnTo>
                        <a:pt x="705" y="29"/>
                      </a:lnTo>
                      <a:lnTo>
                        <a:pt x="705" y="31"/>
                      </a:lnTo>
                      <a:lnTo>
                        <a:pt x="705" y="31"/>
                      </a:lnTo>
                      <a:lnTo>
                        <a:pt x="699" y="31"/>
                      </a:lnTo>
                      <a:lnTo>
                        <a:pt x="694" y="32"/>
                      </a:lnTo>
                      <a:lnTo>
                        <a:pt x="690" y="37"/>
                      </a:lnTo>
                      <a:lnTo>
                        <a:pt x="687" y="43"/>
                      </a:lnTo>
                      <a:lnTo>
                        <a:pt x="684" y="49"/>
                      </a:lnTo>
                      <a:lnTo>
                        <a:pt x="683" y="53"/>
                      </a:lnTo>
                      <a:lnTo>
                        <a:pt x="681" y="56"/>
                      </a:lnTo>
                      <a:lnTo>
                        <a:pt x="681" y="56"/>
                      </a:lnTo>
                      <a:lnTo>
                        <a:pt x="681" y="56"/>
                      </a:lnTo>
                      <a:lnTo>
                        <a:pt x="675" y="53"/>
                      </a:lnTo>
                      <a:lnTo>
                        <a:pt x="670" y="53"/>
                      </a:lnTo>
                      <a:lnTo>
                        <a:pt x="663" y="58"/>
                      </a:lnTo>
                      <a:lnTo>
                        <a:pt x="655" y="62"/>
                      </a:lnTo>
                      <a:lnTo>
                        <a:pt x="650" y="70"/>
                      </a:lnTo>
                      <a:lnTo>
                        <a:pt x="644" y="76"/>
                      </a:lnTo>
                      <a:lnTo>
                        <a:pt x="640" y="79"/>
                      </a:lnTo>
                      <a:lnTo>
                        <a:pt x="639" y="79"/>
                      </a:lnTo>
                      <a:lnTo>
                        <a:pt x="639" y="79"/>
                      </a:lnTo>
                      <a:lnTo>
                        <a:pt x="637" y="74"/>
                      </a:lnTo>
                      <a:lnTo>
                        <a:pt x="634" y="73"/>
                      </a:lnTo>
                      <a:lnTo>
                        <a:pt x="633" y="71"/>
                      </a:lnTo>
                      <a:lnTo>
                        <a:pt x="630" y="71"/>
                      </a:lnTo>
                      <a:lnTo>
                        <a:pt x="627" y="73"/>
                      </a:lnTo>
                      <a:lnTo>
                        <a:pt x="624" y="74"/>
                      </a:lnTo>
                      <a:lnTo>
                        <a:pt x="621" y="77"/>
                      </a:lnTo>
                      <a:lnTo>
                        <a:pt x="619" y="82"/>
                      </a:lnTo>
                      <a:lnTo>
                        <a:pt x="617" y="85"/>
                      </a:lnTo>
                      <a:lnTo>
                        <a:pt x="614" y="89"/>
                      </a:lnTo>
                      <a:lnTo>
                        <a:pt x="612" y="93"/>
                      </a:lnTo>
                      <a:lnTo>
                        <a:pt x="611" y="95"/>
                      </a:lnTo>
                      <a:lnTo>
                        <a:pt x="609" y="100"/>
                      </a:lnTo>
                      <a:lnTo>
                        <a:pt x="609" y="101"/>
                      </a:lnTo>
                      <a:lnTo>
                        <a:pt x="607" y="103"/>
                      </a:lnTo>
                      <a:lnTo>
                        <a:pt x="607" y="104"/>
                      </a:lnTo>
                      <a:lnTo>
                        <a:pt x="607" y="104"/>
                      </a:lnTo>
                      <a:lnTo>
                        <a:pt x="600" y="106"/>
                      </a:lnTo>
                      <a:lnTo>
                        <a:pt x="592" y="109"/>
                      </a:lnTo>
                      <a:lnTo>
                        <a:pt x="585" y="113"/>
                      </a:lnTo>
                      <a:lnTo>
                        <a:pt x="578" y="119"/>
                      </a:lnTo>
                      <a:lnTo>
                        <a:pt x="574" y="124"/>
                      </a:lnTo>
                      <a:lnTo>
                        <a:pt x="568" y="128"/>
                      </a:lnTo>
                      <a:lnTo>
                        <a:pt x="565" y="131"/>
                      </a:lnTo>
                      <a:lnTo>
                        <a:pt x="564" y="133"/>
                      </a:lnTo>
                      <a:lnTo>
                        <a:pt x="564" y="133"/>
                      </a:lnTo>
                      <a:lnTo>
                        <a:pt x="555" y="133"/>
                      </a:lnTo>
                      <a:lnTo>
                        <a:pt x="548" y="136"/>
                      </a:lnTo>
                      <a:lnTo>
                        <a:pt x="543" y="139"/>
                      </a:lnTo>
                      <a:lnTo>
                        <a:pt x="537" y="143"/>
                      </a:lnTo>
                      <a:lnTo>
                        <a:pt x="534" y="148"/>
                      </a:lnTo>
                      <a:lnTo>
                        <a:pt x="531" y="152"/>
                      </a:lnTo>
                      <a:lnTo>
                        <a:pt x="529" y="155"/>
                      </a:lnTo>
                      <a:lnTo>
                        <a:pt x="529" y="156"/>
                      </a:lnTo>
                      <a:lnTo>
                        <a:pt x="529" y="156"/>
                      </a:lnTo>
                      <a:lnTo>
                        <a:pt x="528" y="161"/>
                      </a:lnTo>
                      <a:lnTo>
                        <a:pt x="525" y="166"/>
                      </a:lnTo>
                      <a:lnTo>
                        <a:pt x="522" y="170"/>
                      </a:lnTo>
                      <a:lnTo>
                        <a:pt x="517" y="172"/>
                      </a:lnTo>
                      <a:lnTo>
                        <a:pt x="514" y="173"/>
                      </a:lnTo>
                      <a:lnTo>
                        <a:pt x="511" y="173"/>
                      </a:lnTo>
                      <a:lnTo>
                        <a:pt x="508" y="173"/>
                      </a:lnTo>
                      <a:lnTo>
                        <a:pt x="508" y="173"/>
                      </a:lnTo>
                      <a:lnTo>
                        <a:pt x="508" y="202"/>
                      </a:lnTo>
                      <a:lnTo>
                        <a:pt x="399" y="214"/>
                      </a:lnTo>
                      <a:lnTo>
                        <a:pt x="185" y="232"/>
                      </a:lnTo>
                      <a:lnTo>
                        <a:pt x="5" y="248"/>
                      </a:lnTo>
                      <a:lnTo>
                        <a:pt x="5" y="250"/>
                      </a:lnTo>
                      <a:lnTo>
                        <a:pt x="5" y="250"/>
                      </a:lnTo>
                      <a:lnTo>
                        <a:pt x="1" y="250"/>
                      </a:lnTo>
                      <a:lnTo>
                        <a:pt x="0" y="248"/>
                      </a:lnTo>
                      <a:lnTo>
                        <a:pt x="0" y="247"/>
                      </a:lnTo>
                      <a:lnTo>
                        <a:pt x="2" y="245"/>
                      </a:lnTo>
                      <a:lnTo>
                        <a:pt x="5" y="242"/>
                      </a:lnTo>
                      <a:lnTo>
                        <a:pt x="7" y="241"/>
                      </a:lnTo>
                      <a:lnTo>
                        <a:pt x="10" y="239"/>
                      </a:lnTo>
                      <a:lnTo>
                        <a:pt x="11" y="239"/>
                      </a:lnTo>
                      <a:lnTo>
                        <a:pt x="11" y="239"/>
                      </a:lnTo>
                      <a:lnTo>
                        <a:pt x="16" y="233"/>
                      </a:lnTo>
                      <a:lnTo>
                        <a:pt x="17" y="227"/>
                      </a:lnTo>
                      <a:lnTo>
                        <a:pt x="19" y="223"/>
                      </a:lnTo>
                      <a:lnTo>
                        <a:pt x="17" y="219"/>
                      </a:lnTo>
                      <a:lnTo>
                        <a:pt x="16" y="217"/>
                      </a:lnTo>
                      <a:lnTo>
                        <a:pt x="14" y="215"/>
                      </a:lnTo>
                      <a:lnTo>
                        <a:pt x="13" y="212"/>
                      </a:lnTo>
                      <a:lnTo>
                        <a:pt x="13" y="212"/>
                      </a:lnTo>
                      <a:lnTo>
                        <a:pt x="17" y="202"/>
                      </a:lnTo>
                      <a:lnTo>
                        <a:pt x="17" y="202"/>
                      </a:lnTo>
                      <a:lnTo>
                        <a:pt x="17" y="200"/>
                      </a:lnTo>
                      <a:lnTo>
                        <a:pt x="19" y="199"/>
                      </a:lnTo>
                      <a:lnTo>
                        <a:pt x="20" y="197"/>
                      </a:lnTo>
                      <a:lnTo>
                        <a:pt x="22" y="194"/>
                      </a:lnTo>
                      <a:lnTo>
                        <a:pt x="25" y="191"/>
                      </a:lnTo>
                      <a:lnTo>
                        <a:pt x="26" y="188"/>
                      </a:lnTo>
                      <a:lnTo>
                        <a:pt x="28" y="187"/>
                      </a:lnTo>
                      <a:lnTo>
                        <a:pt x="29" y="187"/>
                      </a:lnTo>
                      <a:lnTo>
                        <a:pt x="29" y="187"/>
                      </a:lnTo>
                      <a:lnTo>
                        <a:pt x="33" y="182"/>
                      </a:lnTo>
                      <a:lnTo>
                        <a:pt x="34" y="178"/>
                      </a:lnTo>
                      <a:lnTo>
                        <a:pt x="34" y="176"/>
                      </a:lnTo>
                      <a:lnTo>
                        <a:pt x="33" y="173"/>
                      </a:lnTo>
                      <a:lnTo>
                        <a:pt x="31" y="173"/>
                      </a:lnTo>
                      <a:lnTo>
                        <a:pt x="28" y="172"/>
                      </a:lnTo>
                      <a:lnTo>
                        <a:pt x="26" y="172"/>
                      </a:lnTo>
                      <a:lnTo>
                        <a:pt x="26" y="172"/>
                      </a:lnTo>
                      <a:lnTo>
                        <a:pt x="26" y="172"/>
                      </a:lnTo>
                      <a:lnTo>
                        <a:pt x="26" y="172"/>
                      </a:lnTo>
                      <a:lnTo>
                        <a:pt x="28" y="170"/>
                      </a:lnTo>
                      <a:lnTo>
                        <a:pt x="29" y="169"/>
                      </a:lnTo>
                      <a:lnTo>
                        <a:pt x="31" y="167"/>
                      </a:lnTo>
                      <a:lnTo>
                        <a:pt x="33" y="164"/>
                      </a:lnTo>
                      <a:lnTo>
                        <a:pt x="34" y="163"/>
                      </a:lnTo>
                      <a:lnTo>
                        <a:pt x="35" y="161"/>
                      </a:lnTo>
                      <a:lnTo>
                        <a:pt x="37" y="160"/>
                      </a:lnTo>
                      <a:lnTo>
                        <a:pt x="37" y="160"/>
                      </a:lnTo>
                      <a:lnTo>
                        <a:pt x="41" y="155"/>
                      </a:lnTo>
                      <a:lnTo>
                        <a:pt x="44" y="151"/>
                      </a:lnTo>
                      <a:lnTo>
                        <a:pt x="46" y="148"/>
                      </a:lnTo>
                      <a:lnTo>
                        <a:pt x="46" y="145"/>
                      </a:lnTo>
                      <a:lnTo>
                        <a:pt x="46" y="142"/>
                      </a:lnTo>
                      <a:lnTo>
                        <a:pt x="44" y="140"/>
                      </a:lnTo>
                      <a:lnTo>
                        <a:pt x="43" y="139"/>
                      </a:lnTo>
                      <a:lnTo>
                        <a:pt x="43" y="139"/>
                      </a:lnTo>
                      <a:lnTo>
                        <a:pt x="52" y="125"/>
                      </a:lnTo>
                      <a:lnTo>
                        <a:pt x="52" y="125"/>
                      </a:lnTo>
                      <a:lnTo>
                        <a:pt x="52" y="125"/>
                      </a:lnTo>
                      <a:lnTo>
                        <a:pt x="53" y="125"/>
                      </a:lnTo>
                      <a:lnTo>
                        <a:pt x="55" y="125"/>
                      </a:lnTo>
                      <a:lnTo>
                        <a:pt x="55" y="125"/>
                      </a:lnTo>
                      <a:lnTo>
                        <a:pt x="55" y="125"/>
                      </a:lnTo>
                      <a:lnTo>
                        <a:pt x="55" y="124"/>
                      </a:lnTo>
                      <a:lnTo>
                        <a:pt x="53" y="121"/>
                      </a:lnTo>
                      <a:lnTo>
                        <a:pt x="49" y="118"/>
                      </a:lnTo>
                      <a:lnTo>
                        <a:pt x="49" y="118"/>
                      </a:lnTo>
                      <a:lnTo>
                        <a:pt x="46" y="115"/>
                      </a:lnTo>
                      <a:lnTo>
                        <a:pt x="44" y="112"/>
                      </a:lnTo>
                      <a:lnTo>
                        <a:pt x="44" y="110"/>
                      </a:lnTo>
                      <a:lnTo>
                        <a:pt x="46" y="109"/>
                      </a:lnTo>
                      <a:lnTo>
                        <a:pt x="49" y="109"/>
                      </a:lnTo>
                      <a:lnTo>
                        <a:pt x="50" y="109"/>
                      </a:lnTo>
                      <a:lnTo>
                        <a:pt x="52" y="109"/>
                      </a:lnTo>
                      <a:lnTo>
                        <a:pt x="53" y="109"/>
                      </a:lnTo>
                      <a:lnTo>
                        <a:pt x="55" y="85"/>
                      </a:lnTo>
                      <a:lnTo>
                        <a:pt x="55" y="83"/>
                      </a:lnTo>
                      <a:lnTo>
                        <a:pt x="179" y="73"/>
                      </a:lnTo>
                      <a:lnTo>
                        <a:pt x="179" y="53"/>
                      </a:lnTo>
                      <a:lnTo>
                        <a:pt x="179" y="53"/>
                      </a:lnTo>
                      <a:lnTo>
                        <a:pt x="179" y="53"/>
                      </a:lnTo>
                      <a:lnTo>
                        <a:pt x="181" y="55"/>
                      </a:lnTo>
                      <a:lnTo>
                        <a:pt x="184" y="55"/>
                      </a:lnTo>
                      <a:lnTo>
                        <a:pt x="188" y="55"/>
                      </a:lnTo>
                      <a:lnTo>
                        <a:pt x="193" y="55"/>
                      </a:lnTo>
                      <a:lnTo>
                        <a:pt x="199" y="56"/>
                      </a:lnTo>
                      <a:lnTo>
                        <a:pt x="205" y="56"/>
                      </a:lnTo>
                      <a:lnTo>
                        <a:pt x="212" y="56"/>
                      </a:lnTo>
                      <a:lnTo>
                        <a:pt x="212" y="56"/>
                      </a:lnTo>
                      <a:lnTo>
                        <a:pt x="214" y="56"/>
                      </a:lnTo>
                      <a:lnTo>
                        <a:pt x="217" y="56"/>
                      </a:lnTo>
                      <a:lnTo>
                        <a:pt x="221" y="55"/>
                      </a:lnTo>
                      <a:lnTo>
                        <a:pt x="226" y="55"/>
                      </a:lnTo>
                      <a:lnTo>
                        <a:pt x="234" y="53"/>
                      </a:lnTo>
                      <a:lnTo>
                        <a:pt x="242" y="53"/>
                      </a:lnTo>
                      <a:lnTo>
                        <a:pt x="251" y="52"/>
                      </a:lnTo>
                      <a:lnTo>
                        <a:pt x="262" y="52"/>
                      </a:lnTo>
                      <a:lnTo>
                        <a:pt x="274" y="50"/>
                      </a:lnTo>
                      <a:lnTo>
                        <a:pt x="286" y="49"/>
                      </a:lnTo>
                      <a:lnTo>
                        <a:pt x="298" y="49"/>
                      </a:lnTo>
                      <a:lnTo>
                        <a:pt x="313" y="47"/>
                      </a:lnTo>
                      <a:lnTo>
                        <a:pt x="327" y="46"/>
                      </a:lnTo>
                      <a:lnTo>
                        <a:pt x="342" y="44"/>
                      </a:lnTo>
                      <a:lnTo>
                        <a:pt x="355" y="43"/>
                      </a:lnTo>
                      <a:lnTo>
                        <a:pt x="370" y="41"/>
                      </a:lnTo>
                      <a:lnTo>
                        <a:pt x="385" y="40"/>
                      </a:lnTo>
                      <a:lnTo>
                        <a:pt x="400" y="40"/>
                      </a:lnTo>
                      <a:lnTo>
                        <a:pt x="415" y="38"/>
                      </a:lnTo>
                      <a:lnTo>
                        <a:pt x="427" y="37"/>
                      </a:lnTo>
                      <a:lnTo>
                        <a:pt x="442" y="35"/>
                      </a:lnTo>
                      <a:lnTo>
                        <a:pt x="454" y="34"/>
                      </a:lnTo>
                      <a:lnTo>
                        <a:pt x="468" y="32"/>
                      </a:lnTo>
                      <a:lnTo>
                        <a:pt x="480" y="32"/>
                      </a:lnTo>
                      <a:lnTo>
                        <a:pt x="489" y="31"/>
                      </a:lnTo>
                      <a:lnTo>
                        <a:pt x="499" y="31"/>
                      </a:lnTo>
                      <a:lnTo>
                        <a:pt x="508" y="31"/>
                      </a:lnTo>
                      <a:lnTo>
                        <a:pt x="514" y="31"/>
                      </a:lnTo>
                      <a:lnTo>
                        <a:pt x="519" y="29"/>
                      </a:lnTo>
                      <a:lnTo>
                        <a:pt x="523" y="29"/>
                      </a:lnTo>
                      <a:lnTo>
                        <a:pt x="526" y="29"/>
                      </a:lnTo>
                      <a:lnTo>
                        <a:pt x="528" y="29"/>
                      </a:lnTo>
                      <a:lnTo>
                        <a:pt x="681" y="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10" name="Freeform 102"/>
                <p:cNvSpPr>
                  <a:spLocks/>
                </p:cNvSpPr>
                <p:nvPr/>
              </p:nvSpPr>
              <p:spPr bwMode="auto">
                <a:xfrm>
                  <a:off x="5349875" y="4071938"/>
                  <a:ext cx="528637" cy="892175"/>
                </a:xfrm>
                <a:custGeom>
                  <a:avLst/>
                  <a:gdLst>
                    <a:gd name="T0" fmla="*/ 221 w 299"/>
                    <a:gd name="T1" fmla="*/ 502 h 520"/>
                    <a:gd name="T2" fmla="*/ 233 w 299"/>
                    <a:gd name="T3" fmla="*/ 498 h 520"/>
                    <a:gd name="T4" fmla="*/ 245 w 299"/>
                    <a:gd name="T5" fmla="*/ 495 h 520"/>
                    <a:gd name="T6" fmla="*/ 257 w 299"/>
                    <a:gd name="T7" fmla="*/ 490 h 520"/>
                    <a:gd name="T8" fmla="*/ 247 w 299"/>
                    <a:gd name="T9" fmla="*/ 488 h 520"/>
                    <a:gd name="T10" fmla="*/ 265 w 299"/>
                    <a:gd name="T11" fmla="*/ 488 h 520"/>
                    <a:gd name="T12" fmla="*/ 266 w 299"/>
                    <a:gd name="T13" fmla="*/ 493 h 520"/>
                    <a:gd name="T14" fmla="*/ 281 w 299"/>
                    <a:gd name="T15" fmla="*/ 488 h 520"/>
                    <a:gd name="T16" fmla="*/ 290 w 299"/>
                    <a:gd name="T17" fmla="*/ 495 h 520"/>
                    <a:gd name="T18" fmla="*/ 298 w 299"/>
                    <a:gd name="T19" fmla="*/ 489 h 520"/>
                    <a:gd name="T20" fmla="*/ 281 w 299"/>
                    <a:gd name="T21" fmla="*/ 0 h 520"/>
                    <a:gd name="T22" fmla="*/ 102 w 299"/>
                    <a:gd name="T23" fmla="*/ 17 h 520"/>
                    <a:gd name="T24" fmla="*/ 101 w 299"/>
                    <a:gd name="T25" fmla="*/ 24 h 520"/>
                    <a:gd name="T26" fmla="*/ 78 w 299"/>
                    <a:gd name="T27" fmla="*/ 49 h 520"/>
                    <a:gd name="T28" fmla="*/ 54 w 299"/>
                    <a:gd name="T29" fmla="*/ 96 h 520"/>
                    <a:gd name="T30" fmla="*/ 47 w 299"/>
                    <a:gd name="T31" fmla="*/ 112 h 520"/>
                    <a:gd name="T32" fmla="*/ 48 w 299"/>
                    <a:gd name="T33" fmla="*/ 120 h 520"/>
                    <a:gd name="T34" fmla="*/ 38 w 299"/>
                    <a:gd name="T35" fmla="*/ 124 h 520"/>
                    <a:gd name="T36" fmla="*/ 36 w 299"/>
                    <a:gd name="T37" fmla="*/ 132 h 520"/>
                    <a:gd name="T38" fmla="*/ 39 w 299"/>
                    <a:gd name="T39" fmla="*/ 140 h 520"/>
                    <a:gd name="T40" fmla="*/ 33 w 299"/>
                    <a:gd name="T41" fmla="*/ 147 h 520"/>
                    <a:gd name="T42" fmla="*/ 35 w 299"/>
                    <a:gd name="T43" fmla="*/ 150 h 520"/>
                    <a:gd name="T44" fmla="*/ 39 w 299"/>
                    <a:gd name="T45" fmla="*/ 154 h 520"/>
                    <a:gd name="T46" fmla="*/ 29 w 299"/>
                    <a:gd name="T47" fmla="*/ 160 h 520"/>
                    <a:gd name="T48" fmla="*/ 24 w 299"/>
                    <a:gd name="T49" fmla="*/ 173 h 520"/>
                    <a:gd name="T50" fmla="*/ 36 w 299"/>
                    <a:gd name="T51" fmla="*/ 203 h 520"/>
                    <a:gd name="T52" fmla="*/ 39 w 299"/>
                    <a:gd name="T53" fmla="*/ 210 h 520"/>
                    <a:gd name="T54" fmla="*/ 35 w 299"/>
                    <a:gd name="T55" fmla="*/ 214 h 520"/>
                    <a:gd name="T56" fmla="*/ 32 w 299"/>
                    <a:gd name="T57" fmla="*/ 225 h 520"/>
                    <a:gd name="T58" fmla="*/ 30 w 299"/>
                    <a:gd name="T59" fmla="*/ 228 h 520"/>
                    <a:gd name="T60" fmla="*/ 30 w 299"/>
                    <a:gd name="T61" fmla="*/ 236 h 520"/>
                    <a:gd name="T62" fmla="*/ 35 w 299"/>
                    <a:gd name="T63" fmla="*/ 237 h 520"/>
                    <a:gd name="T64" fmla="*/ 39 w 299"/>
                    <a:gd name="T65" fmla="*/ 243 h 520"/>
                    <a:gd name="T66" fmla="*/ 38 w 299"/>
                    <a:gd name="T67" fmla="*/ 270 h 520"/>
                    <a:gd name="T68" fmla="*/ 47 w 299"/>
                    <a:gd name="T69" fmla="*/ 280 h 520"/>
                    <a:gd name="T70" fmla="*/ 44 w 299"/>
                    <a:gd name="T71" fmla="*/ 286 h 520"/>
                    <a:gd name="T72" fmla="*/ 51 w 299"/>
                    <a:gd name="T73" fmla="*/ 289 h 520"/>
                    <a:gd name="T74" fmla="*/ 51 w 299"/>
                    <a:gd name="T75" fmla="*/ 296 h 520"/>
                    <a:gd name="T76" fmla="*/ 57 w 299"/>
                    <a:gd name="T77" fmla="*/ 300 h 520"/>
                    <a:gd name="T78" fmla="*/ 53 w 299"/>
                    <a:gd name="T79" fmla="*/ 310 h 520"/>
                    <a:gd name="T80" fmla="*/ 47 w 299"/>
                    <a:gd name="T81" fmla="*/ 313 h 520"/>
                    <a:gd name="T82" fmla="*/ 36 w 299"/>
                    <a:gd name="T83" fmla="*/ 318 h 520"/>
                    <a:gd name="T84" fmla="*/ 45 w 299"/>
                    <a:gd name="T85" fmla="*/ 324 h 520"/>
                    <a:gd name="T86" fmla="*/ 36 w 299"/>
                    <a:gd name="T87" fmla="*/ 337 h 520"/>
                    <a:gd name="T88" fmla="*/ 27 w 299"/>
                    <a:gd name="T89" fmla="*/ 352 h 520"/>
                    <a:gd name="T90" fmla="*/ 21 w 299"/>
                    <a:gd name="T91" fmla="*/ 381 h 520"/>
                    <a:gd name="T92" fmla="*/ 12 w 299"/>
                    <a:gd name="T93" fmla="*/ 388 h 520"/>
                    <a:gd name="T94" fmla="*/ 14 w 299"/>
                    <a:gd name="T95" fmla="*/ 395 h 520"/>
                    <a:gd name="T96" fmla="*/ 8 w 299"/>
                    <a:gd name="T97" fmla="*/ 403 h 520"/>
                    <a:gd name="T98" fmla="*/ 12 w 299"/>
                    <a:gd name="T99" fmla="*/ 408 h 520"/>
                    <a:gd name="T100" fmla="*/ 3 w 299"/>
                    <a:gd name="T101" fmla="*/ 418 h 520"/>
                    <a:gd name="T102" fmla="*/ 0 w 299"/>
                    <a:gd name="T103" fmla="*/ 425 h 520"/>
                    <a:gd name="T104" fmla="*/ 5 w 299"/>
                    <a:gd name="T105" fmla="*/ 429 h 520"/>
                    <a:gd name="T106" fmla="*/ 2 w 299"/>
                    <a:gd name="T107" fmla="*/ 438 h 520"/>
                    <a:gd name="T108" fmla="*/ 171 w 299"/>
                    <a:gd name="T109" fmla="*/ 432 h 520"/>
                    <a:gd name="T110" fmla="*/ 167 w 299"/>
                    <a:gd name="T111" fmla="*/ 459 h 520"/>
                    <a:gd name="T112" fmla="*/ 167 w 299"/>
                    <a:gd name="T113" fmla="*/ 477 h 520"/>
                    <a:gd name="T114" fmla="*/ 178 w 299"/>
                    <a:gd name="T115" fmla="*/ 488 h 520"/>
                    <a:gd name="T116" fmla="*/ 188 w 299"/>
                    <a:gd name="T117" fmla="*/ 513 h 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9" h="520">
                      <a:moveTo>
                        <a:pt x="203" y="516"/>
                      </a:moveTo>
                      <a:lnTo>
                        <a:pt x="212" y="507"/>
                      </a:lnTo>
                      <a:lnTo>
                        <a:pt x="212" y="499"/>
                      </a:lnTo>
                      <a:lnTo>
                        <a:pt x="221" y="502"/>
                      </a:lnTo>
                      <a:lnTo>
                        <a:pt x="221" y="502"/>
                      </a:lnTo>
                      <a:lnTo>
                        <a:pt x="224" y="501"/>
                      </a:lnTo>
                      <a:lnTo>
                        <a:pt x="229" y="499"/>
                      </a:lnTo>
                      <a:lnTo>
                        <a:pt x="233" y="498"/>
                      </a:lnTo>
                      <a:lnTo>
                        <a:pt x="237" y="496"/>
                      </a:lnTo>
                      <a:lnTo>
                        <a:pt x="239" y="495"/>
                      </a:lnTo>
                      <a:lnTo>
                        <a:pt x="242" y="495"/>
                      </a:lnTo>
                      <a:lnTo>
                        <a:pt x="245" y="495"/>
                      </a:lnTo>
                      <a:lnTo>
                        <a:pt x="254" y="493"/>
                      </a:lnTo>
                      <a:lnTo>
                        <a:pt x="259" y="493"/>
                      </a:lnTo>
                      <a:lnTo>
                        <a:pt x="259" y="492"/>
                      </a:lnTo>
                      <a:lnTo>
                        <a:pt x="257" y="490"/>
                      </a:lnTo>
                      <a:lnTo>
                        <a:pt x="254" y="489"/>
                      </a:lnTo>
                      <a:lnTo>
                        <a:pt x="250" y="488"/>
                      </a:lnTo>
                      <a:lnTo>
                        <a:pt x="247" y="488"/>
                      </a:lnTo>
                      <a:lnTo>
                        <a:pt x="247" y="488"/>
                      </a:lnTo>
                      <a:lnTo>
                        <a:pt x="254" y="486"/>
                      </a:lnTo>
                      <a:lnTo>
                        <a:pt x="259" y="486"/>
                      </a:lnTo>
                      <a:lnTo>
                        <a:pt x="263" y="486"/>
                      </a:lnTo>
                      <a:lnTo>
                        <a:pt x="265" y="488"/>
                      </a:lnTo>
                      <a:lnTo>
                        <a:pt x="266" y="489"/>
                      </a:lnTo>
                      <a:lnTo>
                        <a:pt x="266" y="492"/>
                      </a:lnTo>
                      <a:lnTo>
                        <a:pt x="266" y="492"/>
                      </a:lnTo>
                      <a:lnTo>
                        <a:pt x="266" y="493"/>
                      </a:lnTo>
                      <a:lnTo>
                        <a:pt x="272" y="495"/>
                      </a:lnTo>
                      <a:lnTo>
                        <a:pt x="280" y="486"/>
                      </a:lnTo>
                      <a:lnTo>
                        <a:pt x="280" y="486"/>
                      </a:lnTo>
                      <a:lnTo>
                        <a:pt x="281" y="488"/>
                      </a:lnTo>
                      <a:lnTo>
                        <a:pt x="283" y="489"/>
                      </a:lnTo>
                      <a:lnTo>
                        <a:pt x="283" y="490"/>
                      </a:lnTo>
                      <a:lnTo>
                        <a:pt x="287" y="493"/>
                      </a:lnTo>
                      <a:lnTo>
                        <a:pt x="290" y="495"/>
                      </a:lnTo>
                      <a:lnTo>
                        <a:pt x="293" y="495"/>
                      </a:lnTo>
                      <a:lnTo>
                        <a:pt x="295" y="493"/>
                      </a:lnTo>
                      <a:lnTo>
                        <a:pt x="296" y="492"/>
                      </a:lnTo>
                      <a:lnTo>
                        <a:pt x="298" y="489"/>
                      </a:lnTo>
                      <a:lnTo>
                        <a:pt x="298" y="488"/>
                      </a:lnTo>
                      <a:lnTo>
                        <a:pt x="298" y="488"/>
                      </a:lnTo>
                      <a:lnTo>
                        <a:pt x="277" y="332"/>
                      </a:lnTo>
                      <a:lnTo>
                        <a:pt x="281" y="0"/>
                      </a:lnTo>
                      <a:lnTo>
                        <a:pt x="281" y="0"/>
                      </a:lnTo>
                      <a:lnTo>
                        <a:pt x="102" y="15"/>
                      </a:lnTo>
                      <a:lnTo>
                        <a:pt x="102" y="15"/>
                      </a:lnTo>
                      <a:lnTo>
                        <a:pt x="102" y="17"/>
                      </a:lnTo>
                      <a:lnTo>
                        <a:pt x="102" y="18"/>
                      </a:lnTo>
                      <a:lnTo>
                        <a:pt x="101" y="21"/>
                      </a:lnTo>
                      <a:lnTo>
                        <a:pt x="101" y="22"/>
                      </a:lnTo>
                      <a:lnTo>
                        <a:pt x="101" y="24"/>
                      </a:lnTo>
                      <a:lnTo>
                        <a:pt x="99" y="25"/>
                      </a:lnTo>
                      <a:lnTo>
                        <a:pt x="99" y="27"/>
                      </a:lnTo>
                      <a:lnTo>
                        <a:pt x="87" y="36"/>
                      </a:lnTo>
                      <a:lnTo>
                        <a:pt x="78" y="49"/>
                      </a:lnTo>
                      <a:lnTo>
                        <a:pt x="78" y="75"/>
                      </a:lnTo>
                      <a:lnTo>
                        <a:pt x="71" y="82"/>
                      </a:lnTo>
                      <a:lnTo>
                        <a:pt x="66" y="82"/>
                      </a:lnTo>
                      <a:lnTo>
                        <a:pt x="54" y="96"/>
                      </a:lnTo>
                      <a:lnTo>
                        <a:pt x="59" y="104"/>
                      </a:lnTo>
                      <a:lnTo>
                        <a:pt x="45" y="111"/>
                      </a:lnTo>
                      <a:lnTo>
                        <a:pt x="47" y="111"/>
                      </a:lnTo>
                      <a:lnTo>
                        <a:pt x="47" y="112"/>
                      </a:lnTo>
                      <a:lnTo>
                        <a:pt x="48" y="114"/>
                      </a:lnTo>
                      <a:lnTo>
                        <a:pt x="48" y="115"/>
                      </a:lnTo>
                      <a:lnTo>
                        <a:pt x="48" y="117"/>
                      </a:lnTo>
                      <a:lnTo>
                        <a:pt x="48" y="120"/>
                      </a:lnTo>
                      <a:lnTo>
                        <a:pt x="45" y="121"/>
                      </a:lnTo>
                      <a:lnTo>
                        <a:pt x="41" y="123"/>
                      </a:lnTo>
                      <a:lnTo>
                        <a:pt x="39" y="123"/>
                      </a:lnTo>
                      <a:lnTo>
                        <a:pt x="38" y="124"/>
                      </a:lnTo>
                      <a:lnTo>
                        <a:pt x="36" y="126"/>
                      </a:lnTo>
                      <a:lnTo>
                        <a:pt x="36" y="127"/>
                      </a:lnTo>
                      <a:lnTo>
                        <a:pt x="36" y="129"/>
                      </a:lnTo>
                      <a:lnTo>
                        <a:pt x="36" y="132"/>
                      </a:lnTo>
                      <a:lnTo>
                        <a:pt x="38" y="134"/>
                      </a:lnTo>
                      <a:lnTo>
                        <a:pt x="39" y="137"/>
                      </a:lnTo>
                      <a:lnTo>
                        <a:pt x="39" y="138"/>
                      </a:lnTo>
                      <a:lnTo>
                        <a:pt x="39" y="140"/>
                      </a:lnTo>
                      <a:lnTo>
                        <a:pt x="38" y="141"/>
                      </a:lnTo>
                      <a:lnTo>
                        <a:pt x="36" y="144"/>
                      </a:lnTo>
                      <a:lnTo>
                        <a:pt x="35" y="145"/>
                      </a:lnTo>
                      <a:lnTo>
                        <a:pt x="33" y="147"/>
                      </a:lnTo>
                      <a:lnTo>
                        <a:pt x="32" y="148"/>
                      </a:lnTo>
                      <a:lnTo>
                        <a:pt x="32" y="150"/>
                      </a:lnTo>
                      <a:lnTo>
                        <a:pt x="33" y="150"/>
                      </a:lnTo>
                      <a:lnTo>
                        <a:pt x="35" y="150"/>
                      </a:lnTo>
                      <a:lnTo>
                        <a:pt x="36" y="150"/>
                      </a:lnTo>
                      <a:lnTo>
                        <a:pt x="38" y="151"/>
                      </a:lnTo>
                      <a:lnTo>
                        <a:pt x="39" y="153"/>
                      </a:lnTo>
                      <a:lnTo>
                        <a:pt x="39" y="154"/>
                      </a:lnTo>
                      <a:lnTo>
                        <a:pt x="38" y="156"/>
                      </a:lnTo>
                      <a:lnTo>
                        <a:pt x="33" y="159"/>
                      </a:lnTo>
                      <a:lnTo>
                        <a:pt x="32" y="159"/>
                      </a:lnTo>
                      <a:lnTo>
                        <a:pt x="29" y="160"/>
                      </a:lnTo>
                      <a:lnTo>
                        <a:pt x="29" y="160"/>
                      </a:lnTo>
                      <a:lnTo>
                        <a:pt x="27" y="162"/>
                      </a:lnTo>
                      <a:lnTo>
                        <a:pt x="27" y="165"/>
                      </a:lnTo>
                      <a:lnTo>
                        <a:pt x="24" y="173"/>
                      </a:lnTo>
                      <a:lnTo>
                        <a:pt x="30" y="180"/>
                      </a:lnTo>
                      <a:lnTo>
                        <a:pt x="32" y="186"/>
                      </a:lnTo>
                      <a:lnTo>
                        <a:pt x="36" y="203"/>
                      </a:lnTo>
                      <a:lnTo>
                        <a:pt x="36" y="203"/>
                      </a:lnTo>
                      <a:lnTo>
                        <a:pt x="38" y="204"/>
                      </a:lnTo>
                      <a:lnTo>
                        <a:pt x="38" y="206"/>
                      </a:lnTo>
                      <a:lnTo>
                        <a:pt x="39" y="208"/>
                      </a:lnTo>
                      <a:lnTo>
                        <a:pt x="39" y="210"/>
                      </a:lnTo>
                      <a:lnTo>
                        <a:pt x="39" y="211"/>
                      </a:lnTo>
                      <a:lnTo>
                        <a:pt x="38" y="213"/>
                      </a:lnTo>
                      <a:lnTo>
                        <a:pt x="35" y="214"/>
                      </a:lnTo>
                      <a:lnTo>
                        <a:pt x="35" y="214"/>
                      </a:lnTo>
                      <a:lnTo>
                        <a:pt x="33" y="216"/>
                      </a:lnTo>
                      <a:lnTo>
                        <a:pt x="33" y="219"/>
                      </a:lnTo>
                      <a:lnTo>
                        <a:pt x="32" y="222"/>
                      </a:lnTo>
                      <a:lnTo>
                        <a:pt x="32" y="225"/>
                      </a:lnTo>
                      <a:lnTo>
                        <a:pt x="32" y="227"/>
                      </a:lnTo>
                      <a:lnTo>
                        <a:pt x="32" y="228"/>
                      </a:lnTo>
                      <a:lnTo>
                        <a:pt x="32" y="228"/>
                      </a:lnTo>
                      <a:lnTo>
                        <a:pt x="30" y="228"/>
                      </a:lnTo>
                      <a:lnTo>
                        <a:pt x="30" y="230"/>
                      </a:lnTo>
                      <a:lnTo>
                        <a:pt x="30" y="231"/>
                      </a:lnTo>
                      <a:lnTo>
                        <a:pt x="30" y="233"/>
                      </a:lnTo>
                      <a:lnTo>
                        <a:pt x="30" y="236"/>
                      </a:lnTo>
                      <a:lnTo>
                        <a:pt x="30" y="237"/>
                      </a:lnTo>
                      <a:lnTo>
                        <a:pt x="32" y="238"/>
                      </a:lnTo>
                      <a:lnTo>
                        <a:pt x="33" y="238"/>
                      </a:lnTo>
                      <a:lnTo>
                        <a:pt x="35" y="237"/>
                      </a:lnTo>
                      <a:lnTo>
                        <a:pt x="36" y="237"/>
                      </a:lnTo>
                      <a:lnTo>
                        <a:pt x="38" y="240"/>
                      </a:lnTo>
                      <a:lnTo>
                        <a:pt x="38" y="241"/>
                      </a:lnTo>
                      <a:lnTo>
                        <a:pt x="39" y="243"/>
                      </a:lnTo>
                      <a:lnTo>
                        <a:pt x="38" y="253"/>
                      </a:lnTo>
                      <a:lnTo>
                        <a:pt x="44" y="258"/>
                      </a:lnTo>
                      <a:lnTo>
                        <a:pt x="36" y="266"/>
                      </a:lnTo>
                      <a:lnTo>
                        <a:pt x="38" y="270"/>
                      </a:lnTo>
                      <a:lnTo>
                        <a:pt x="48" y="269"/>
                      </a:lnTo>
                      <a:lnTo>
                        <a:pt x="48" y="279"/>
                      </a:lnTo>
                      <a:lnTo>
                        <a:pt x="47" y="279"/>
                      </a:lnTo>
                      <a:lnTo>
                        <a:pt x="47" y="280"/>
                      </a:lnTo>
                      <a:lnTo>
                        <a:pt x="45" y="282"/>
                      </a:lnTo>
                      <a:lnTo>
                        <a:pt x="44" y="283"/>
                      </a:lnTo>
                      <a:lnTo>
                        <a:pt x="42" y="285"/>
                      </a:lnTo>
                      <a:lnTo>
                        <a:pt x="44" y="286"/>
                      </a:lnTo>
                      <a:lnTo>
                        <a:pt x="45" y="288"/>
                      </a:lnTo>
                      <a:lnTo>
                        <a:pt x="51" y="288"/>
                      </a:lnTo>
                      <a:lnTo>
                        <a:pt x="51" y="288"/>
                      </a:lnTo>
                      <a:lnTo>
                        <a:pt x="51" y="289"/>
                      </a:lnTo>
                      <a:lnTo>
                        <a:pt x="51" y="291"/>
                      </a:lnTo>
                      <a:lnTo>
                        <a:pt x="50" y="291"/>
                      </a:lnTo>
                      <a:lnTo>
                        <a:pt x="50" y="294"/>
                      </a:lnTo>
                      <a:lnTo>
                        <a:pt x="51" y="296"/>
                      </a:lnTo>
                      <a:lnTo>
                        <a:pt x="54" y="297"/>
                      </a:lnTo>
                      <a:lnTo>
                        <a:pt x="59" y="297"/>
                      </a:lnTo>
                      <a:lnTo>
                        <a:pt x="59" y="297"/>
                      </a:lnTo>
                      <a:lnTo>
                        <a:pt x="57" y="300"/>
                      </a:lnTo>
                      <a:lnTo>
                        <a:pt x="56" y="301"/>
                      </a:lnTo>
                      <a:lnTo>
                        <a:pt x="56" y="304"/>
                      </a:lnTo>
                      <a:lnTo>
                        <a:pt x="54" y="307"/>
                      </a:lnTo>
                      <a:lnTo>
                        <a:pt x="53" y="310"/>
                      </a:lnTo>
                      <a:lnTo>
                        <a:pt x="51" y="312"/>
                      </a:lnTo>
                      <a:lnTo>
                        <a:pt x="51" y="313"/>
                      </a:lnTo>
                      <a:lnTo>
                        <a:pt x="50" y="313"/>
                      </a:lnTo>
                      <a:lnTo>
                        <a:pt x="47" y="313"/>
                      </a:lnTo>
                      <a:lnTo>
                        <a:pt x="42" y="315"/>
                      </a:lnTo>
                      <a:lnTo>
                        <a:pt x="39" y="315"/>
                      </a:lnTo>
                      <a:lnTo>
                        <a:pt x="36" y="316"/>
                      </a:lnTo>
                      <a:lnTo>
                        <a:pt x="36" y="318"/>
                      </a:lnTo>
                      <a:lnTo>
                        <a:pt x="39" y="319"/>
                      </a:lnTo>
                      <a:lnTo>
                        <a:pt x="45" y="322"/>
                      </a:lnTo>
                      <a:lnTo>
                        <a:pt x="45" y="324"/>
                      </a:lnTo>
                      <a:lnTo>
                        <a:pt x="45" y="324"/>
                      </a:lnTo>
                      <a:lnTo>
                        <a:pt x="44" y="329"/>
                      </a:lnTo>
                      <a:lnTo>
                        <a:pt x="41" y="332"/>
                      </a:lnTo>
                      <a:lnTo>
                        <a:pt x="39" y="334"/>
                      </a:lnTo>
                      <a:lnTo>
                        <a:pt x="36" y="337"/>
                      </a:lnTo>
                      <a:lnTo>
                        <a:pt x="36" y="340"/>
                      </a:lnTo>
                      <a:lnTo>
                        <a:pt x="35" y="342"/>
                      </a:lnTo>
                      <a:lnTo>
                        <a:pt x="33" y="352"/>
                      </a:lnTo>
                      <a:lnTo>
                        <a:pt x="27" y="352"/>
                      </a:lnTo>
                      <a:lnTo>
                        <a:pt x="21" y="375"/>
                      </a:lnTo>
                      <a:lnTo>
                        <a:pt x="14" y="379"/>
                      </a:lnTo>
                      <a:lnTo>
                        <a:pt x="21" y="379"/>
                      </a:lnTo>
                      <a:lnTo>
                        <a:pt x="21" y="381"/>
                      </a:lnTo>
                      <a:lnTo>
                        <a:pt x="20" y="381"/>
                      </a:lnTo>
                      <a:lnTo>
                        <a:pt x="17" y="384"/>
                      </a:lnTo>
                      <a:lnTo>
                        <a:pt x="15" y="385"/>
                      </a:lnTo>
                      <a:lnTo>
                        <a:pt x="12" y="388"/>
                      </a:lnTo>
                      <a:lnTo>
                        <a:pt x="12" y="389"/>
                      </a:lnTo>
                      <a:lnTo>
                        <a:pt x="12" y="392"/>
                      </a:lnTo>
                      <a:lnTo>
                        <a:pt x="14" y="393"/>
                      </a:lnTo>
                      <a:lnTo>
                        <a:pt x="14" y="395"/>
                      </a:lnTo>
                      <a:lnTo>
                        <a:pt x="12" y="396"/>
                      </a:lnTo>
                      <a:lnTo>
                        <a:pt x="11" y="397"/>
                      </a:lnTo>
                      <a:lnTo>
                        <a:pt x="8" y="400"/>
                      </a:lnTo>
                      <a:lnTo>
                        <a:pt x="8" y="403"/>
                      </a:lnTo>
                      <a:lnTo>
                        <a:pt x="6" y="405"/>
                      </a:lnTo>
                      <a:lnTo>
                        <a:pt x="8" y="406"/>
                      </a:lnTo>
                      <a:lnTo>
                        <a:pt x="11" y="406"/>
                      </a:lnTo>
                      <a:lnTo>
                        <a:pt x="12" y="408"/>
                      </a:lnTo>
                      <a:lnTo>
                        <a:pt x="12" y="411"/>
                      </a:lnTo>
                      <a:lnTo>
                        <a:pt x="11" y="412"/>
                      </a:lnTo>
                      <a:lnTo>
                        <a:pt x="6" y="417"/>
                      </a:lnTo>
                      <a:lnTo>
                        <a:pt x="3" y="418"/>
                      </a:lnTo>
                      <a:lnTo>
                        <a:pt x="0" y="420"/>
                      </a:lnTo>
                      <a:lnTo>
                        <a:pt x="0" y="421"/>
                      </a:lnTo>
                      <a:lnTo>
                        <a:pt x="0" y="423"/>
                      </a:lnTo>
                      <a:lnTo>
                        <a:pt x="0" y="425"/>
                      </a:lnTo>
                      <a:lnTo>
                        <a:pt x="0" y="426"/>
                      </a:lnTo>
                      <a:lnTo>
                        <a:pt x="2" y="427"/>
                      </a:lnTo>
                      <a:lnTo>
                        <a:pt x="3" y="427"/>
                      </a:lnTo>
                      <a:lnTo>
                        <a:pt x="5" y="429"/>
                      </a:lnTo>
                      <a:lnTo>
                        <a:pt x="3" y="430"/>
                      </a:lnTo>
                      <a:lnTo>
                        <a:pt x="3" y="433"/>
                      </a:lnTo>
                      <a:lnTo>
                        <a:pt x="3" y="435"/>
                      </a:lnTo>
                      <a:lnTo>
                        <a:pt x="2" y="438"/>
                      </a:lnTo>
                      <a:lnTo>
                        <a:pt x="2" y="441"/>
                      </a:lnTo>
                      <a:lnTo>
                        <a:pt x="2" y="442"/>
                      </a:lnTo>
                      <a:lnTo>
                        <a:pt x="2" y="444"/>
                      </a:lnTo>
                      <a:lnTo>
                        <a:pt x="171" y="432"/>
                      </a:lnTo>
                      <a:lnTo>
                        <a:pt x="171" y="453"/>
                      </a:lnTo>
                      <a:lnTo>
                        <a:pt x="170" y="453"/>
                      </a:lnTo>
                      <a:lnTo>
                        <a:pt x="168" y="455"/>
                      </a:lnTo>
                      <a:lnTo>
                        <a:pt x="167" y="459"/>
                      </a:lnTo>
                      <a:lnTo>
                        <a:pt x="165" y="462"/>
                      </a:lnTo>
                      <a:lnTo>
                        <a:pt x="164" y="468"/>
                      </a:lnTo>
                      <a:lnTo>
                        <a:pt x="164" y="472"/>
                      </a:lnTo>
                      <a:lnTo>
                        <a:pt x="167" y="477"/>
                      </a:lnTo>
                      <a:lnTo>
                        <a:pt x="171" y="480"/>
                      </a:lnTo>
                      <a:lnTo>
                        <a:pt x="173" y="481"/>
                      </a:lnTo>
                      <a:lnTo>
                        <a:pt x="176" y="484"/>
                      </a:lnTo>
                      <a:lnTo>
                        <a:pt x="178" y="488"/>
                      </a:lnTo>
                      <a:lnTo>
                        <a:pt x="182" y="493"/>
                      </a:lnTo>
                      <a:lnTo>
                        <a:pt x="185" y="499"/>
                      </a:lnTo>
                      <a:lnTo>
                        <a:pt x="188" y="505"/>
                      </a:lnTo>
                      <a:lnTo>
                        <a:pt x="188" y="513"/>
                      </a:lnTo>
                      <a:lnTo>
                        <a:pt x="187" y="519"/>
                      </a:lnTo>
                      <a:lnTo>
                        <a:pt x="203" y="516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11" name="Freeform 103"/>
                <p:cNvSpPr>
                  <a:spLocks/>
                </p:cNvSpPr>
                <p:nvPr/>
              </p:nvSpPr>
              <p:spPr bwMode="auto">
                <a:xfrm>
                  <a:off x="5349875" y="4071938"/>
                  <a:ext cx="528637" cy="892175"/>
                </a:xfrm>
                <a:custGeom>
                  <a:avLst/>
                  <a:gdLst>
                    <a:gd name="T0" fmla="*/ 221 w 299"/>
                    <a:gd name="T1" fmla="*/ 502 h 520"/>
                    <a:gd name="T2" fmla="*/ 237 w 299"/>
                    <a:gd name="T3" fmla="*/ 496 h 520"/>
                    <a:gd name="T4" fmla="*/ 254 w 299"/>
                    <a:gd name="T5" fmla="*/ 493 h 520"/>
                    <a:gd name="T6" fmla="*/ 250 w 299"/>
                    <a:gd name="T7" fmla="*/ 488 h 520"/>
                    <a:gd name="T8" fmla="*/ 259 w 299"/>
                    <a:gd name="T9" fmla="*/ 486 h 520"/>
                    <a:gd name="T10" fmla="*/ 266 w 299"/>
                    <a:gd name="T11" fmla="*/ 492 h 520"/>
                    <a:gd name="T12" fmla="*/ 280 w 299"/>
                    <a:gd name="T13" fmla="*/ 486 h 520"/>
                    <a:gd name="T14" fmla="*/ 287 w 299"/>
                    <a:gd name="T15" fmla="*/ 493 h 520"/>
                    <a:gd name="T16" fmla="*/ 298 w 299"/>
                    <a:gd name="T17" fmla="*/ 489 h 520"/>
                    <a:gd name="T18" fmla="*/ 281 w 299"/>
                    <a:gd name="T19" fmla="*/ 0 h 520"/>
                    <a:gd name="T20" fmla="*/ 102 w 299"/>
                    <a:gd name="T21" fmla="*/ 18 h 520"/>
                    <a:gd name="T22" fmla="*/ 99 w 299"/>
                    <a:gd name="T23" fmla="*/ 27 h 520"/>
                    <a:gd name="T24" fmla="*/ 66 w 299"/>
                    <a:gd name="T25" fmla="*/ 82 h 520"/>
                    <a:gd name="T26" fmla="*/ 47 w 299"/>
                    <a:gd name="T27" fmla="*/ 111 h 520"/>
                    <a:gd name="T28" fmla="*/ 48 w 299"/>
                    <a:gd name="T29" fmla="*/ 120 h 520"/>
                    <a:gd name="T30" fmla="*/ 38 w 299"/>
                    <a:gd name="T31" fmla="*/ 124 h 520"/>
                    <a:gd name="T32" fmla="*/ 38 w 299"/>
                    <a:gd name="T33" fmla="*/ 134 h 520"/>
                    <a:gd name="T34" fmla="*/ 38 w 299"/>
                    <a:gd name="T35" fmla="*/ 141 h 520"/>
                    <a:gd name="T36" fmla="*/ 32 w 299"/>
                    <a:gd name="T37" fmla="*/ 150 h 520"/>
                    <a:gd name="T38" fmla="*/ 38 w 299"/>
                    <a:gd name="T39" fmla="*/ 151 h 520"/>
                    <a:gd name="T40" fmla="*/ 33 w 299"/>
                    <a:gd name="T41" fmla="*/ 159 h 520"/>
                    <a:gd name="T42" fmla="*/ 27 w 299"/>
                    <a:gd name="T43" fmla="*/ 165 h 520"/>
                    <a:gd name="T44" fmla="*/ 36 w 299"/>
                    <a:gd name="T45" fmla="*/ 203 h 520"/>
                    <a:gd name="T46" fmla="*/ 39 w 299"/>
                    <a:gd name="T47" fmla="*/ 210 h 520"/>
                    <a:gd name="T48" fmla="*/ 35 w 299"/>
                    <a:gd name="T49" fmla="*/ 214 h 520"/>
                    <a:gd name="T50" fmla="*/ 32 w 299"/>
                    <a:gd name="T51" fmla="*/ 227 h 520"/>
                    <a:gd name="T52" fmla="*/ 30 w 299"/>
                    <a:gd name="T53" fmla="*/ 230 h 520"/>
                    <a:gd name="T54" fmla="*/ 32 w 299"/>
                    <a:gd name="T55" fmla="*/ 238 h 520"/>
                    <a:gd name="T56" fmla="*/ 38 w 299"/>
                    <a:gd name="T57" fmla="*/ 240 h 520"/>
                    <a:gd name="T58" fmla="*/ 36 w 299"/>
                    <a:gd name="T59" fmla="*/ 266 h 520"/>
                    <a:gd name="T60" fmla="*/ 47 w 299"/>
                    <a:gd name="T61" fmla="*/ 279 h 520"/>
                    <a:gd name="T62" fmla="*/ 44 w 299"/>
                    <a:gd name="T63" fmla="*/ 286 h 520"/>
                    <a:gd name="T64" fmla="*/ 51 w 299"/>
                    <a:gd name="T65" fmla="*/ 289 h 520"/>
                    <a:gd name="T66" fmla="*/ 54 w 299"/>
                    <a:gd name="T67" fmla="*/ 297 h 520"/>
                    <a:gd name="T68" fmla="*/ 56 w 299"/>
                    <a:gd name="T69" fmla="*/ 301 h 520"/>
                    <a:gd name="T70" fmla="*/ 51 w 299"/>
                    <a:gd name="T71" fmla="*/ 313 h 520"/>
                    <a:gd name="T72" fmla="*/ 39 w 299"/>
                    <a:gd name="T73" fmla="*/ 315 h 520"/>
                    <a:gd name="T74" fmla="*/ 45 w 299"/>
                    <a:gd name="T75" fmla="*/ 322 h 520"/>
                    <a:gd name="T76" fmla="*/ 39 w 299"/>
                    <a:gd name="T77" fmla="*/ 334 h 520"/>
                    <a:gd name="T78" fmla="*/ 27 w 299"/>
                    <a:gd name="T79" fmla="*/ 352 h 520"/>
                    <a:gd name="T80" fmla="*/ 21 w 299"/>
                    <a:gd name="T81" fmla="*/ 381 h 520"/>
                    <a:gd name="T82" fmla="*/ 12 w 299"/>
                    <a:gd name="T83" fmla="*/ 389 h 520"/>
                    <a:gd name="T84" fmla="*/ 12 w 299"/>
                    <a:gd name="T85" fmla="*/ 396 h 520"/>
                    <a:gd name="T86" fmla="*/ 8 w 299"/>
                    <a:gd name="T87" fmla="*/ 406 h 520"/>
                    <a:gd name="T88" fmla="*/ 11 w 299"/>
                    <a:gd name="T89" fmla="*/ 412 h 520"/>
                    <a:gd name="T90" fmla="*/ 0 w 299"/>
                    <a:gd name="T91" fmla="*/ 421 h 520"/>
                    <a:gd name="T92" fmla="*/ 3 w 299"/>
                    <a:gd name="T93" fmla="*/ 427 h 520"/>
                    <a:gd name="T94" fmla="*/ 3 w 299"/>
                    <a:gd name="T95" fmla="*/ 435 h 520"/>
                    <a:gd name="T96" fmla="*/ 171 w 299"/>
                    <a:gd name="T97" fmla="*/ 432 h 520"/>
                    <a:gd name="T98" fmla="*/ 167 w 299"/>
                    <a:gd name="T99" fmla="*/ 459 h 520"/>
                    <a:gd name="T100" fmla="*/ 171 w 299"/>
                    <a:gd name="T101" fmla="*/ 480 h 520"/>
                    <a:gd name="T102" fmla="*/ 182 w 299"/>
                    <a:gd name="T103" fmla="*/ 493 h 520"/>
                    <a:gd name="T104" fmla="*/ 203 w 299"/>
                    <a:gd name="T105" fmla="*/ 516 h 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99" h="520">
                      <a:moveTo>
                        <a:pt x="203" y="516"/>
                      </a:moveTo>
                      <a:lnTo>
                        <a:pt x="212" y="507"/>
                      </a:lnTo>
                      <a:lnTo>
                        <a:pt x="212" y="499"/>
                      </a:lnTo>
                      <a:lnTo>
                        <a:pt x="221" y="502"/>
                      </a:lnTo>
                      <a:lnTo>
                        <a:pt x="221" y="502"/>
                      </a:lnTo>
                      <a:lnTo>
                        <a:pt x="221" y="502"/>
                      </a:lnTo>
                      <a:lnTo>
                        <a:pt x="224" y="501"/>
                      </a:lnTo>
                      <a:lnTo>
                        <a:pt x="229" y="499"/>
                      </a:lnTo>
                      <a:lnTo>
                        <a:pt x="233" y="498"/>
                      </a:lnTo>
                      <a:lnTo>
                        <a:pt x="237" y="496"/>
                      </a:lnTo>
                      <a:lnTo>
                        <a:pt x="239" y="495"/>
                      </a:lnTo>
                      <a:lnTo>
                        <a:pt x="242" y="495"/>
                      </a:lnTo>
                      <a:lnTo>
                        <a:pt x="245" y="495"/>
                      </a:lnTo>
                      <a:lnTo>
                        <a:pt x="245" y="495"/>
                      </a:lnTo>
                      <a:lnTo>
                        <a:pt x="254" y="493"/>
                      </a:lnTo>
                      <a:lnTo>
                        <a:pt x="259" y="493"/>
                      </a:lnTo>
                      <a:lnTo>
                        <a:pt x="259" y="492"/>
                      </a:lnTo>
                      <a:lnTo>
                        <a:pt x="257" y="490"/>
                      </a:lnTo>
                      <a:lnTo>
                        <a:pt x="254" y="489"/>
                      </a:lnTo>
                      <a:lnTo>
                        <a:pt x="250" y="488"/>
                      </a:lnTo>
                      <a:lnTo>
                        <a:pt x="247" y="488"/>
                      </a:lnTo>
                      <a:lnTo>
                        <a:pt x="247" y="488"/>
                      </a:lnTo>
                      <a:lnTo>
                        <a:pt x="247" y="488"/>
                      </a:lnTo>
                      <a:lnTo>
                        <a:pt x="254" y="486"/>
                      </a:lnTo>
                      <a:lnTo>
                        <a:pt x="259" y="486"/>
                      </a:lnTo>
                      <a:lnTo>
                        <a:pt x="263" y="486"/>
                      </a:lnTo>
                      <a:lnTo>
                        <a:pt x="265" y="488"/>
                      </a:lnTo>
                      <a:lnTo>
                        <a:pt x="266" y="489"/>
                      </a:lnTo>
                      <a:lnTo>
                        <a:pt x="266" y="492"/>
                      </a:lnTo>
                      <a:lnTo>
                        <a:pt x="266" y="492"/>
                      </a:lnTo>
                      <a:lnTo>
                        <a:pt x="266" y="493"/>
                      </a:lnTo>
                      <a:lnTo>
                        <a:pt x="272" y="495"/>
                      </a:lnTo>
                      <a:lnTo>
                        <a:pt x="280" y="486"/>
                      </a:lnTo>
                      <a:lnTo>
                        <a:pt x="280" y="486"/>
                      </a:lnTo>
                      <a:lnTo>
                        <a:pt x="280" y="486"/>
                      </a:lnTo>
                      <a:lnTo>
                        <a:pt x="281" y="488"/>
                      </a:lnTo>
                      <a:lnTo>
                        <a:pt x="283" y="489"/>
                      </a:lnTo>
                      <a:lnTo>
                        <a:pt x="283" y="490"/>
                      </a:lnTo>
                      <a:lnTo>
                        <a:pt x="283" y="490"/>
                      </a:lnTo>
                      <a:lnTo>
                        <a:pt x="287" y="493"/>
                      </a:lnTo>
                      <a:lnTo>
                        <a:pt x="290" y="495"/>
                      </a:lnTo>
                      <a:lnTo>
                        <a:pt x="293" y="495"/>
                      </a:lnTo>
                      <a:lnTo>
                        <a:pt x="295" y="493"/>
                      </a:lnTo>
                      <a:lnTo>
                        <a:pt x="296" y="492"/>
                      </a:lnTo>
                      <a:lnTo>
                        <a:pt x="298" y="489"/>
                      </a:lnTo>
                      <a:lnTo>
                        <a:pt x="298" y="488"/>
                      </a:lnTo>
                      <a:lnTo>
                        <a:pt x="298" y="488"/>
                      </a:lnTo>
                      <a:lnTo>
                        <a:pt x="277" y="332"/>
                      </a:lnTo>
                      <a:lnTo>
                        <a:pt x="281" y="0"/>
                      </a:lnTo>
                      <a:lnTo>
                        <a:pt x="281" y="0"/>
                      </a:lnTo>
                      <a:lnTo>
                        <a:pt x="102" y="15"/>
                      </a:lnTo>
                      <a:lnTo>
                        <a:pt x="102" y="15"/>
                      </a:lnTo>
                      <a:lnTo>
                        <a:pt x="102" y="15"/>
                      </a:lnTo>
                      <a:lnTo>
                        <a:pt x="102" y="17"/>
                      </a:lnTo>
                      <a:lnTo>
                        <a:pt x="102" y="18"/>
                      </a:lnTo>
                      <a:lnTo>
                        <a:pt x="101" y="21"/>
                      </a:lnTo>
                      <a:lnTo>
                        <a:pt x="101" y="22"/>
                      </a:lnTo>
                      <a:lnTo>
                        <a:pt x="101" y="24"/>
                      </a:lnTo>
                      <a:lnTo>
                        <a:pt x="99" y="25"/>
                      </a:lnTo>
                      <a:lnTo>
                        <a:pt x="99" y="27"/>
                      </a:lnTo>
                      <a:lnTo>
                        <a:pt x="87" y="36"/>
                      </a:lnTo>
                      <a:lnTo>
                        <a:pt x="78" y="49"/>
                      </a:lnTo>
                      <a:lnTo>
                        <a:pt x="78" y="75"/>
                      </a:lnTo>
                      <a:lnTo>
                        <a:pt x="71" y="82"/>
                      </a:lnTo>
                      <a:lnTo>
                        <a:pt x="66" y="82"/>
                      </a:lnTo>
                      <a:lnTo>
                        <a:pt x="54" y="96"/>
                      </a:lnTo>
                      <a:lnTo>
                        <a:pt x="59" y="104"/>
                      </a:lnTo>
                      <a:lnTo>
                        <a:pt x="45" y="111"/>
                      </a:lnTo>
                      <a:lnTo>
                        <a:pt x="45" y="111"/>
                      </a:lnTo>
                      <a:lnTo>
                        <a:pt x="47" y="111"/>
                      </a:lnTo>
                      <a:lnTo>
                        <a:pt x="47" y="112"/>
                      </a:lnTo>
                      <a:lnTo>
                        <a:pt x="48" y="114"/>
                      </a:lnTo>
                      <a:lnTo>
                        <a:pt x="48" y="115"/>
                      </a:lnTo>
                      <a:lnTo>
                        <a:pt x="48" y="117"/>
                      </a:lnTo>
                      <a:lnTo>
                        <a:pt x="48" y="120"/>
                      </a:lnTo>
                      <a:lnTo>
                        <a:pt x="45" y="121"/>
                      </a:lnTo>
                      <a:lnTo>
                        <a:pt x="41" y="123"/>
                      </a:lnTo>
                      <a:lnTo>
                        <a:pt x="41" y="123"/>
                      </a:lnTo>
                      <a:lnTo>
                        <a:pt x="39" y="123"/>
                      </a:lnTo>
                      <a:lnTo>
                        <a:pt x="38" y="124"/>
                      </a:lnTo>
                      <a:lnTo>
                        <a:pt x="36" y="126"/>
                      </a:lnTo>
                      <a:lnTo>
                        <a:pt x="36" y="127"/>
                      </a:lnTo>
                      <a:lnTo>
                        <a:pt x="36" y="129"/>
                      </a:lnTo>
                      <a:lnTo>
                        <a:pt x="36" y="132"/>
                      </a:lnTo>
                      <a:lnTo>
                        <a:pt x="38" y="134"/>
                      </a:lnTo>
                      <a:lnTo>
                        <a:pt x="39" y="137"/>
                      </a:lnTo>
                      <a:lnTo>
                        <a:pt x="39" y="137"/>
                      </a:lnTo>
                      <a:lnTo>
                        <a:pt x="39" y="138"/>
                      </a:lnTo>
                      <a:lnTo>
                        <a:pt x="39" y="140"/>
                      </a:lnTo>
                      <a:lnTo>
                        <a:pt x="38" y="141"/>
                      </a:lnTo>
                      <a:lnTo>
                        <a:pt x="36" y="144"/>
                      </a:lnTo>
                      <a:lnTo>
                        <a:pt x="35" y="145"/>
                      </a:lnTo>
                      <a:lnTo>
                        <a:pt x="33" y="147"/>
                      </a:lnTo>
                      <a:lnTo>
                        <a:pt x="32" y="148"/>
                      </a:lnTo>
                      <a:lnTo>
                        <a:pt x="32" y="150"/>
                      </a:lnTo>
                      <a:lnTo>
                        <a:pt x="32" y="150"/>
                      </a:lnTo>
                      <a:lnTo>
                        <a:pt x="33" y="150"/>
                      </a:lnTo>
                      <a:lnTo>
                        <a:pt x="35" y="150"/>
                      </a:lnTo>
                      <a:lnTo>
                        <a:pt x="36" y="150"/>
                      </a:lnTo>
                      <a:lnTo>
                        <a:pt x="38" y="151"/>
                      </a:lnTo>
                      <a:lnTo>
                        <a:pt x="39" y="153"/>
                      </a:lnTo>
                      <a:lnTo>
                        <a:pt x="39" y="154"/>
                      </a:lnTo>
                      <a:lnTo>
                        <a:pt x="38" y="156"/>
                      </a:lnTo>
                      <a:lnTo>
                        <a:pt x="33" y="159"/>
                      </a:lnTo>
                      <a:lnTo>
                        <a:pt x="33" y="159"/>
                      </a:lnTo>
                      <a:lnTo>
                        <a:pt x="32" y="159"/>
                      </a:lnTo>
                      <a:lnTo>
                        <a:pt x="29" y="160"/>
                      </a:lnTo>
                      <a:lnTo>
                        <a:pt x="29" y="160"/>
                      </a:lnTo>
                      <a:lnTo>
                        <a:pt x="27" y="162"/>
                      </a:lnTo>
                      <a:lnTo>
                        <a:pt x="27" y="165"/>
                      </a:lnTo>
                      <a:lnTo>
                        <a:pt x="24" y="173"/>
                      </a:lnTo>
                      <a:lnTo>
                        <a:pt x="30" y="180"/>
                      </a:lnTo>
                      <a:lnTo>
                        <a:pt x="32" y="186"/>
                      </a:lnTo>
                      <a:lnTo>
                        <a:pt x="36" y="203"/>
                      </a:lnTo>
                      <a:lnTo>
                        <a:pt x="36" y="203"/>
                      </a:lnTo>
                      <a:lnTo>
                        <a:pt x="36" y="203"/>
                      </a:lnTo>
                      <a:lnTo>
                        <a:pt x="38" y="204"/>
                      </a:lnTo>
                      <a:lnTo>
                        <a:pt x="38" y="206"/>
                      </a:lnTo>
                      <a:lnTo>
                        <a:pt x="39" y="208"/>
                      </a:lnTo>
                      <a:lnTo>
                        <a:pt x="39" y="210"/>
                      </a:lnTo>
                      <a:lnTo>
                        <a:pt x="39" y="211"/>
                      </a:lnTo>
                      <a:lnTo>
                        <a:pt x="38" y="213"/>
                      </a:lnTo>
                      <a:lnTo>
                        <a:pt x="35" y="214"/>
                      </a:lnTo>
                      <a:lnTo>
                        <a:pt x="35" y="214"/>
                      </a:lnTo>
                      <a:lnTo>
                        <a:pt x="35" y="214"/>
                      </a:lnTo>
                      <a:lnTo>
                        <a:pt x="33" y="216"/>
                      </a:lnTo>
                      <a:lnTo>
                        <a:pt x="33" y="219"/>
                      </a:lnTo>
                      <a:lnTo>
                        <a:pt x="32" y="222"/>
                      </a:lnTo>
                      <a:lnTo>
                        <a:pt x="32" y="225"/>
                      </a:lnTo>
                      <a:lnTo>
                        <a:pt x="32" y="227"/>
                      </a:lnTo>
                      <a:lnTo>
                        <a:pt x="32" y="228"/>
                      </a:lnTo>
                      <a:lnTo>
                        <a:pt x="32" y="228"/>
                      </a:lnTo>
                      <a:lnTo>
                        <a:pt x="30" y="228"/>
                      </a:lnTo>
                      <a:lnTo>
                        <a:pt x="30" y="228"/>
                      </a:lnTo>
                      <a:lnTo>
                        <a:pt x="30" y="230"/>
                      </a:lnTo>
                      <a:lnTo>
                        <a:pt x="30" y="231"/>
                      </a:lnTo>
                      <a:lnTo>
                        <a:pt x="30" y="233"/>
                      </a:lnTo>
                      <a:lnTo>
                        <a:pt x="30" y="236"/>
                      </a:lnTo>
                      <a:lnTo>
                        <a:pt x="30" y="237"/>
                      </a:lnTo>
                      <a:lnTo>
                        <a:pt x="32" y="238"/>
                      </a:lnTo>
                      <a:lnTo>
                        <a:pt x="33" y="238"/>
                      </a:lnTo>
                      <a:lnTo>
                        <a:pt x="35" y="237"/>
                      </a:lnTo>
                      <a:lnTo>
                        <a:pt x="35" y="237"/>
                      </a:lnTo>
                      <a:lnTo>
                        <a:pt x="36" y="237"/>
                      </a:lnTo>
                      <a:lnTo>
                        <a:pt x="38" y="240"/>
                      </a:lnTo>
                      <a:lnTo>
                        <a:pt x="38" y="241"/>
                      </a:lnTo>
                      <a:lnTo>
                        <a:pt x="39" y="243"/>
                      </a:lnTo>
                      <a:lnTo>
                        <a:pt x="38" y="253"/>
                      </a:lnTo>
                      <a:lnTo>
                        <a:pt x="44" y="258"/>
                      </a:lnTo>
                      <a:lnTo>
                        <a:pt x="36" y="266"/>
                      </a:lnTo>
                      <a:lnTo>
                        <a:pt x="38" y="270"/>
                      </a:lnTo>
                      <a:lnTo>
                        <a:pt x="48" y="269"/>
                      </a:lnTo>
                      <a:lnTo>
                        <a:pt x="48" y="279"/>
                      </a:lnTo>
                      <a:lnTo>
                        <a:pt x="48" y="279"/>
                      </a:lnTo>
                      <a:lnTo>
                        <a:pt x="47" y="279"/>
                      </a:lnTo>
                      <a:lnTo>
                        <a:pt x="47" y="280"/>
                      </a:lnTo>
                      <a:lnTo>
                        <a:pt x="45" y="282"/>
                      </a:lnTo>
                      <a:lnTo>
                        <a:pt x="44" y="283"/>
                      </a:lnTo>
                      <a:lnTo>
                        <a:pt x="42" y="285"/>
                      </a:lnTo>
                      <a:lnTo>
                        <a:pt x="44" y="286"/>
                      </a:lnTo>
                      <a:lnTo>
                        <a:pt x="45" y="288"/>
                      </a:lnTo>
                      <a:lnTo>
                        <a:pt x="51" y="288"/>
                      </a:lnTo>
                      <a:lnTo>
                        <a:pt x="51" y="288"/>
                      </a:lnTo>
                      <a:lnTo>
                        <a:pt x="51" y="288"/>
                      </a:lnTo>
                      <a:lnTo>
                        <a:pt x="51" y="289"/>
                      </a:lnTo>
                      <a:lnTo>
                        <a:pt x="51" y="291"/>
                      </a:lnTo>
                      <a:lnTo>
                        <a:pt x="50" y="291"/>
                      </a:lnTo>
                      <a:lnTo>
                        <a:pt x="50" y="294"/>
                      </a:lnTo>
                      <a:lnTo>
                        <a:pt x="51" y="296"/>
                      </a:lnTo>
                      <a:lnTo>
                        <a:pt x="54" y="297"/>
                      </a:lnTo>
                      <a:lnTo>
                        <a:pt x="59" y="297"/>
                      </a:lnTo>
                      <a:lnTo>
                        <a:pt x="59" y="297"/>
                      </a:lnTo>
                      <a:lnTo>
                        <a:pt x="59" y="297"/>
                      </a:lnTo>
                      <a:lnTo>
                        <a:pt x="57" y="300"/>
                      </a:lnTo>
                      <a:lnTo>
                        <a:pt x="56" y="301"/>
                      </a:lnTo>
                      <a:lnTo>
                        <a:pt x="56" y="304"/>
                      </a:lnTo>
                      <a:lnTo>
                        <a:pt x="54" y="307"/>
                      </a:lnTo>
                      <a:lnTo>
                        <a:pt x="53" y="310"/>
                      </a:lnTo>
                      <a:lnTo>
                        <a:pt x="51" y="312"/>
                      </a:lnTo>
                      <a:lnTo>
                        <a:pt x="51" y="313"/>
                      </a:lnTo>
                      <a:lnTo>
                        <a:pt x="51" y="313"/>
                      </a:lnTo>
                      <a:lnTo>
                        <a:pt x="50" y="313"/>
                      </a:lnTo>
                      <a:lnTo>
                        <a:pt x="47" y="313"/>
                      </a:lnTo>
                      <a:lnTo>
                        <a:pt x="42" y="315"/>
                      </a:lnTo>
                      <a:lnTo>
                        <a:pt x="39" y="315"/>
                      </a:lnTo>
                      <a:lnTo>
                        <a:pt x="36" y="316"/>
                      </a:lnTo>
                      <a:lnTo>
                        <a:pt x="36" y="318"/>
                      </a:lnTo>
                      <a:lnTo>
                        <a:pt x="39" y="319"/>
                      </a:lnTo>
                      <a:lnTo>
                        <a:pt x="45" y="322"/>
                      </a:lnTo>
                      <a:lnTo>
                        <a:pt x="45" y="322"/>
                      </a:lnTo>
                      <a:lnTo>
                        <a:pt x="45" y="324"/>
                      </a:lnTo>
                      <a:lnTo>
                        <a:pt x="45" y="324"/>
                      </a:lnTo>
                      <a:lnTo>
                        <a:pt x="44" y="329"/>
                      </a:lnTo>
                      <a:lnTo>
                        <a:pt x="41" y="332"/>
                      </a:lnTo>
                      <a:lnTo>
                        <a:pt x="39" y="334"/>
                      </a:lnTo>
                      <a:lnTo>
                        <a:pt x="36" y="337"/>
                      </a:lnTo>
                      <a:lnTo>
                        <a:pt x="36" y="340"/>
                      </a:lnTo>
                      <a:lnTo>
                        <a:pt x="35" y="342"/>
                      </a:lnTo>
                      <a:lnTo>
                        <a:pt x="33" y="352"/>
                      </a:lnTo>
                      <a:lnTo>
                        <a:pt x="27" y="352"/>
                      </a:lnTo>
                      <a:lnTo>
                        <a:pt x="21" y="375"/>
                      </a:lnTo>
                      <a:lnTo>
                        <a:pt x="14" y="379"/>
                      </a:lnTo>
                      <a:lnTo>
                        <a:pt x="21" y="379"/>
                      </a:lnTo>
                      <a:lnTo>
                        <a:pt x="21" y="379"/>
                      </a:lnTo>
                      <a:lnTo>
                        <a:pt x="21" y="381"/>
                      </a:lnTo>
                      <a:lnTo>
                        <a:pt x="20" y="381"/>
                      </a:lnTo>
                      <a:lnTo>
                        <a:pt x="17" y="384"/>
                      </a:lnTo>
                      <a:lnTo>
                        <a:pt x="15" y="385"/>
                      </a:lnTo>
                      <a:lnTo>
                        <a:pt x="12" y="388"/>
                      </a:lnTo>
                      <a:lnTo>
                        <a:pt x="12" y="389"/>
                      </a:lnTo>
                      <a:lnTo>
                        <a:pt x="12" y="392"/>
                      </a:lnTo>
                      <a:lnTo>
                        <a:pt x="14" y="393"/>
                      </a:lnTo>
                      <a:lnTo>
                        <a:pt x="14" y="393"/>
                      </a:lnTo>
                      <a:lnTo>
                        <a:pt x="14" y="395"/>
                      </a:lnTo>
                      <a:lnTo>
                        <a:pt x="12" y="396"/>
                      </a:lnTo>
                      <a:lnTo>
                        <a:pt x="11" y="397"/>
                      </a:lnTo>
                      <a:lnTo>
                        <a:pt x="8" y="400"/>
                      </a:lnTo>
                      <a:lnTo>
                        <a:pt x="8" y="403"/>
                      </a:lnTo>
                      <a:lnTo>
                        <a:pt x="6" y="405"/>
                      </a:lnTo>
                      <a:lnTo>
                        <a:pt x="8" y="406"/>
                      </a:lnTo>
                      <a:lnTo>
                        <a:pt x="11" y="406"/>
                      </a:lnTo>
                      <a:lnTo>
                        <a:pt x="11" y="406"/>
                      </a:lnTo>
                      <a:lnTo>
                        <a:pt x="12" y="408"/>
                      </a:lnTo>
                      <a:lnTo>
                        <a:pt x="12" y="411"/>
                      </a:lnTo>
                      <a:lnTo>
                        <a:pt x="11" y="412"/>
                      </a:lnTo>
                      <a:lnTo>
                        <a:pt x="6" y="417"/>
                      </a:lnTo>
                      <a:lnTo>
                        <a:pt x="6" y="417"/>
                      </a:lnTo>
                      <a:lnTo>
                        <a:pt x="3" y="418"/>
                      </a:lnTo>
                      <a:lnTo>
                        <a:pt x="0" y="420"/>
                      </a:lnTo>
                      <a:lnTo>
                        <a:pt x="0" y="421"/>
                      </a:lnTo>
                      <a:lnTo>
                        <a:pt x="0" y="423"/>
                      </a:lnTo>
                      <a:lnTo>
                        <a:pt x="0" y="425"/>
                      </a:lnTo>
                      <a:lnTo>
                        <a:pt x="0" y="426"/>
                      </a:lnTo>
                      <a:lnTo>
                        <a:pt x="2" y="427"/>
                      </a:lnTo>
                      <a:lnTo>
                        <a:pt x="3" y="427"/>
                      </a:lnTo>
                      <a:lnTo>
                        <a:pt x="3" y="427"/>
                      </a:lnTo>
                      <a:lnTo>
                        <a:pt x="5" y="429"/>
                      </a:lnTo>
                      <a:lnTo>
                        <a:pt x="3" y="430"/>
                      </a:lnTo>
                      <a:lnTo>
                        <a:pt x="3" y="433"/>
                      </a:lnTo>
                      <a:lnTo>
                        <a:pt x="3" y="435"/>
                      </a:lnTo>
                      <a:lnTo>
                        <a:pt x="2" y="438"/>
                      </a:lnTo>
                      <a:lnTo>
                        <a:pt x="2" y="441"/>
                      </a:lnTo>
                      <a:lnTo>
                        <a:pt x="2" y="442"/>
                      </a:lnTo>
                      <a:lnTo>
                        <a:pt x="2" y="444"/>
                      </a:lnTo>
                      <a:lnTo>
                        <a:pt x="171" y="432"/>
                      </a:lnTo>
                      <a:lnTo>
                        <a:pt x="171" y="453"/>
                      </a:lnTo>
                      <a:lnTo>
                        <a:pt x="171" y="453"/>
                      </a:lnTo>
                      <a:lnTo>
                        <a:pt x="170" y="453"/>
                      </a:lnTo>
                      <a:lnTo>
                        <a:pt x="168" y="455"/>
                      </a:lnTo>
                      <a:lnTo>
                        <a:pt x="167" y="459"/>
                      </a:lnTo>
                      <a:lnTo>
                        <a:pt x="165" y="462"/>
                      </a:lnTo>
                      <a:lnTo>
                        <a:pt x="164" y="468"/>
                      </a:lnTo>
                      <a:lnTo>
                        <a:pt x="164" y="472"/>
                      </a:lnTo>
                      <a:lnTo>
                        <a:pt x="167" y="477"/>
                      </a:lnTo>
                      <a:lnTo>
                        <a:pt x="171" y="480"/>
                      </a:lnTo>
                      <a:lnTo>
                        <a:pt x="171" y="480"/>
                      </a:lnTo>
                      <a:lnTo>
                        <a:pt x="173" y="481"/>
                      </a:lnTo>
                      <a:lnTo>
                        <a:pt x="176" y="484"/>
                      </a:lnTo>
                      <a:lnTo>
                        <a:pt x="178" y="488"/>
                      </a:lnTo>
                      <a:lnTo>
                        <a:pt x="182" y="493"/>
                      </a:lnTo>
                      <a:lnTo>
                        <a:pt x="185" y="499"/>
                      </a:lnTo>
                      <a:lnTo>
                        <a:pt x="188" y="505"/>
                      </a:lnTo>
                      <a:lnTo>
                        <a:pt x="188" y="513"/>
                      </a:lnTo>
                      <a:lnTo>
                        <a:pt x="187" y="519"/>
                      </a:lnTo>
                      <a:lnTo>
                        <a:pt x="203" y="516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12" name="Freeform 104"/>
                <p:cNvSpPr>
                  <a:spLocks/>
                </p:cNvSpPr>
                <p:nvPr/>
              </p:nvSpPr>
              <p:spPr bwMode="auto">
                <a:xfrm>
                  <a:off x="5840413" y="4040188"/>
                  <a:ext cx="568325" cy="895350"/>
                </a:xfrm>
                <a:custGeom>
                  <a:avLst/>
                  <a:gdLst>
                    <a:gd name="T0" fmla="*/ 42 w 321"/>
                    <a:gd name="T1" fmla="*/ 514 h 522"/>
                    <a:gd name="T2" fmla="*/ 45 w 321"/>
                    <a:gd name="T3" fmla="*/ 501 h 522"/>
                    <a:gd name="T4" fmla="*/ 63 w 321"/>
                    <a:gd name="T5" fmla="*/ 463 h 522"/>
                    <a:gd name="T6" fmla="*/ 81 w 321"/>
                    <a:gd name="T7" fmla="*/ 512 h 522"/>
                    <a:gd name="T8" fmla="*/ 77 w 321"/>
                    <a:gd name="T9" fmla="*/ 514 h 522"/>
                    <a:gd name="T10" fmla="*/ 68 w 321"/>
                    <a:gd name="T11" fmla="*/ 517 h 522"/>
                    <a:gd name="T12" fmla="*/ 61 w 321"/>
                    <a:gd name="T13" fmla="*/ 520 h 522"/>
                    <a:gd name="T14" fmla="*/ 59 w 321"/>
                    <a:gd name="T15" fmla="*/ 521 h 522"/>
                    <a:gd name="T16" fmla="*/ 69 w 321"/>
                    <a:gd name="T17" fmla="*/ 520 h 522"/>
                    <a:gd name="T18" fmla="*/ 83 w 321"/>
                    <a:gd name="T19" fmla="*/ 517 h 522"/>
                    <a:gd name="T20" fmla="*/ 93 w 321"/>
                    <a:gd name="T21" fmla="*/ 514 h 522"/>
                    <a:gd name="T22" fmla="*/ 96 w 321"/>
                    <a:gd name="T23" fmla="*/ 514 h 522"/>
                    <a:gd name="T24" fmla="*/ 96 w 321"/>
                    <a:gd name="T25" fmla="*/ 511 h 522"/>
                    <a:gd name="T26" fmla="*/ 94 w 321"/>
                    <a:gd name="T27" fmla="*/ 508 h 522"/>
                    <a:gd name="T28" fmla="*/ 102 w 321"/>
                    <a:gd name="T29" fmla="*/ 499 h 522"/>
                    <a:gd name="T30" fmla="*/ 105 w 321"/>
                    <a:gd name="T31" fmla="*/ 495 h 522"/>
                    <a:gd name="T32" fmla="*/ 105 w 321"/>
                    <a:gd name="T33" fmla="*/ 492 h 522"/>
                    <a:gd name="T34" fmla="*/ 105 w 321"/>
                    <a:gd name="T35" fmla="*/ 492 h 522"/>
                    <a:gd name="T36" fmla="*/ 105 w 321"/>
                    <a:gd name="T37" fmla="*/ 490 h 522"/>
                    <a:gd name="T38" fmla="*/ 105 w 321"/>
                    <a:gd name="T39" fmla="*/ 488 h 522"/>
                    <a:gd name="T40" fmla="*/ 104 w 321"/>
                    <a:gd name="T41" fmla="*/ 484 h 522"/>
                    <a:gd name="T42" fmla="*/ 104 w 321"/>
                    <a:gd name="T43" fmla="*/ 482 h 522"/>
                    <a:gd name="T44" fmla="*/ 107 w 321"/>
                    <a:gd name="T45" fmla="*/ 472 h 522"/>
                    <a:gd name="T46" fmla="*/ 99 w 321"/>
                    <a:gd name="T47" fmla="*/ 463 h 522"/>
                    <a:gd name="T48" fmla="*/ 92 w 321"/>
                    <a:gd name="T49" fmla="*/ 456 h 522"/>
                    <a:gd name="T50" fmla="*/ 87 w 321"/>
                    <a:gd name="T51" fmla="*/ 455 h 522"/>
                    <a:gd name="T52" fmla="*/ 320 w 321"/>
                    <a:gd name="T53" fmla="*/ 414 h 522"/>
                    <a:gd name="T54" fmla="*/ 305 w 321"/>
                    <a:gd name="T55" fmla="*/ 385 h 522"/>
                    <a:gd name="T56" fmla="*/ 305 w 321"/>
                    <a:gd name="T57" fmla="*/ 376 h 522"/>
                    <a:gd name="T58" fmla="*/ 305 w 321"/>
                    <a:gd name="T59" fmla="*/ 364 h 522"/>
                    <a:gd name="T60" fmla="*/ 303 w 321"/>
                    <a:gd name="T61" fmla="*/ 356 h 522"/>
                    <a:gd name="T62" fmla="*/ 299 w 321"/>
                    <a:gd name="T63" fmla="*/ 349 h 522"/>
                    <a:gd name="T64" fmla="*/ 295 w 321"/>
                    <a:gd name="T65" fmla="*/ 337 h 522"/>
                    <a:gd name="T66" fmla="*/ 295 w 321"/>
                    <a:gd name="T67" fmla="*/ 325 h 522"/>
                    <a:gd name="T68" fmla="*/ 296 w 321"/>
                    <a:gd name="T69" fmla="*/ 319 h 522"/>
                    <a:gd name="T70" fmla="*/ 296 w 321"/>
                    <a:gd name="T71" fmla="*/ 310 h 522"/>
                    <a:gd name="T72" fmla="*/ 296 w 321"/>
                    <a:gd name="T73" fmla="*/ 300 h 522"/>
                    <a:gd name="T74" fmla="*/ 298 w 321"/>
                    <a:gd name="T75" fmla="*/ 294 h 522"/>
                    <a:gd name="T76" fmla="*/ 299 w 321"/>
                    <a:gd name="T77" fmla="*/ 292 h 522"/>
                    <a:gd name="T78" fmla="*/ 305 w 321"/>
                    <a:gd name="T79" fmla="*/ 285 h 522"/>
                    <a:gd name="T80" fmla="*/ 308 w 321"/>
                    <a:gd name="T81" fmla="*/ 277 h 522"/>
                    <a:gd name="T82" fmla="*/ 305 w 321"/>
                    <a:gd name="T83" fmla="*/ 273 h 522"/>
                    <a:gd name="T84" fmla="*/ 302 w 321"/>
                    <a:gd name="T85" fmla="*/ 271 h 522"/>
                    <a:gd name="T86" fmla="*/ 300 w 321"/>
                    <a:gd name="T87" fmla="*/ 265 h 522"/>
                    <a:gd name="T88" fmla="*/ 298 w 321"/>
                    <a:gd name="T89" fmla="*/ 257 h 522"/>
                    <a:gd name="T90" fmla="*/ 295 w 321"/>
                    <a:gd name="T91" fmla="*/ 252 h 522"/>
                    <a:gd name="T92" fmla="*/ 293 w 321"/>
                    <a:gd name="T93" fmla="*/ 250 h 522"/>
                    <a:gd name="T94" fmla="*/ 278 w 321"/>
                    <a:gd name="T95" fmla="*/ 217 h 522"/>
                    <a:gd name="T96" fmla="*/ 218 w 321"/>
                    <a:gd name="T97" fmla="*/ 0 h 522"/>
                    <a:gd name="T98" fmla="*/ 0 w 321"/>
                    <a:gd name="T99" fmla="*/ 351 h 522"/>
                    <a:gd name="T100" fmla="*/ 36 w 321"/>
                    <a:gd name="T101" fmla="*/ 507 h 5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21" h="522">
                      <a:moveTo>
                        <a:pt x="36" y="507"/>
                      </a:moveTo>
                      <a:lnTo>
                        <a:pt x="42" y="514"/>
                      </a:lnTo>
                      <a:lnTo>
                        <a:pt x="48" y="508"/>
                      </a:lnTo>
                      <a:lnTo>
                        <a:pt x="45" y="501"/>
                      </a:lnTo>
                      <a:lnTo>
                        <a:pt x="51" y="465"/>
                      </a:lnTo>
                      <a:lnTo>
                        <a:pt x="63" y="463"/>
                      </a:lnTo>
                      <a:lnTo>
                        <a:pt x="61" y="496"/>
                      </a:lnTo>
                      <a:lnTo>
                        <a:pt x="81" y="512"/>
                      </a:lnTo>
                      <a:lnTo>
                        <a:pt x="80" y="512"/>
                      </a:lnTo>
                      <a:lnTo>
                        <a:pt x="77" y="514"/>
                      </a:lnTo>
                      <a:lnTo>
                        <a:pt x="72" y="515"/>
                      </a:lnTo>
                      <a:lnTo>
                        <a:pt x="68" y="517"/>
                      </a:lnTo>
                      <a:lnTo>
                        <a:pt x="64" y="518"/>
                      </a:lnTo>
                      <a:lnTo>
                        <a:pt x="61" y="520"/>
                      </a:lnTo>
                      <a:lnTo>
                        <a:pt x="59" y="521"/>
                      </a:lnTo>
                      <a:lnTo>
                        <a:pt x="59" y="521"/>
                      </a:lnTo>
                      <a:lnTo>
                        <a:pt x="64" y="521"/>
                      </a:lnTo>
                      <a:lnTo>
                        <a:pt x="69" y="520"/>
                      </a:lnTo>
                      <a:lnTo>
                        <a:pt x="77" y="518"/>
                      </a:lnTo>
                      <a:lnTo>
                        <a:pt x="83" y="517"/>
                      </a:lnTo>
                      <a:lnTo>
                        <a:pt x="89" y="515"/>
                      </a:lnTo>
                      <a:lnTo>
                        <a:pt x="93" y="514"/>
                      </a:lnTo>
                      <a:lnTo>
                        <a:pt x="96" y="514"/>
                      </a:lnTo>
                      <a:lnTo>
                        <a:pt x="96" y="514"/>
                      </a:lnTo>
                      <a:lnTo>
                        <a:pt x="96" y="512"/>
                      </a:lnTo>
                      <a:lnTo>
                        <a:pt x="96" y="511"/>
                      </a:lnTo>
                      <a:lnTo>
                        <a:pt x="94" y="509"/>
                      </a:lnTo>
                      <a:lnTo>
                        <a:pt x="94" y="508"/>
                      </a:lnTo>
                      <a:lnTo>
                        <a:pt x="98" y="504"/>
                      </a:lnTo>
                      <a:lnTo>
                        <a:pt x="102" y="499"/>
                      </a:lnTo>
                      <a:lnTo>
                        <a:pt x="104" y="496"/>
                      </a:lnTo>
                      <a:lnTo>
                        <a:pt x="105" y="495"/>
                      </a:lnTo>
                      <a:lnTo>
                        <a:pt x="105" y="493"/>
                      </a:lnTo>
                      <a:lnTo>
                        <a:pt x="105" y="492"/>
                      </a:lnTo>
                      <a:lnTo>
                        <a:pt x="105" y="492"/>
                      </a:lnTo>
                      <a:lnTo>
                        <a:pt x="105" y="492"/>
                      </a:lnTo>
                      <a:lnTo>
                        <a:pt x="105" y="492"/>
                      </a:lnTo>
                      <a:lnTo>
                        <a:pt x="105" y="490"/>
                      </a:lnTo>
                      <a:lnTo>
                        <a:pt x="105" y="489"/>
                      </a:lnTo>
                      <a:lnTo>
                        <a:pt x="105" y="488"/>
                      </a:lnTo>
                      <a:lnTo>
                        <a:pt x="104" y="485"/>
                      </a:lnTo>
                      <a:lnTo>
                        <a:pt x="104" y="484"/>
                      </a:lnTo>
                      <a:lnTo>
                        <a:pt x="104" y="482"/>
                      </a:lnTo>
                      <a:lnTo>
                        <a:pt x="104" y="482"/>
                      </a:lnTo>
                      <a:lnTo>
                        <a:pt x="107" y="478"/>
                      </a:lnTo>
                      <a:lnTo>
                        <a:pt x="107" y="472"/>
                      </a:lnTo>
                      <a:lnTo>
                        <a:pt x="104" y="468"/>
                      </a:lnTo>
                      <a:lnTo>
                        <a:pt x="99" y="463"/>
                      </a:lnTo>
                      <a:lnTo>
                        <a:pt x="96" y="460"/>
                      </a:lnTo>
                      <a:lnTo>
                        <a:pt x="92" y="456"/>
                      </a:lnTo>
                      <a:lnTo>
                        <a:pt x="89" y="455"/>
                      </a:lnTo>
                      <a:lnTo>
                        <a:pt x="87" y="455"/>
                      </a:lnTo>
                      <a:lnTo>
                        <a:pt x="86" y="436"/>
                      </a:lnTo>
                      <a:lnTo>
                        <a:pt x="320" y="414"/>
                      </a:lnTo>
                      <a:lnTo>
                        <a:pt x="305" y="386"/>
                      </a:lnTo>
                      <a:lnTo>
                        <a:pt x="305" y="385"/>
                      </a:lnTo>
                      <a:lnTo>
                        <a:pt x="305" y="381"/>
                      </a:lnTo>
                      <a:lnTo>
                        <a:pt x="305" y="376"/>
                      </a:lnTo>
                      <a:lnTo>
                        <a:pt x="305" y="370"/>
                      </a:lnTo>
                      <a:lnTo>
                        <a:pt x="305" y="364"/>
                      </a:lnTo>
                      <a:lnTo>
                        <a:pt x="303" y="358"/>
                      </a:lnTo>
                      <a:lnTo>
                        <a:pt x="303" y="356"/>
                      </a:lnTo>
                      <a:lnTo>
                        <a:pt x="303" y="353"/>
                      </a:lnTo>
                      <a:lnTo>
                        <a:pt x="299" y="349"/>
                      </a:lnTo>
                      <a:lnTo>
                        <a:pt x="296" y="343"/>
                      </a:lnTo>
                      <a:lnTo>
                        <a:pt x="295" y="337"/>
                      </a:lnTo>
                      <a:lnTo>
                        <a:pt x="295" y="330"/>
                      </a:lnTo>
                      <a:lnTo>
                        <a:pt x="295" y="325"/>
                      </a:lnTo>
                      <a:lnTo>
                        <a:pt x="295" y="322"/>
                      </a:lnTo>
                      <a:lnTo>
                        <a:pt x="296" y="319"/>
                      </a:lnTo>
                      <a:lnTo>
                        <a:pt x="296" y="316"/>
                      </a:lnTo>
                      <a:lnTo>
                        <a:pt x="296" y="310"/>
                      </a:lnTo>
                      <a:lnTo>
                        <a:pt x="296" y="304"/>
                      </a:lnTo>
                      <a:lnTo>
                        <a:pt x="296" y="300"/>
                      </a:lnTo>
                      <a:lnTo>
                        <a:pt x="298" y="295"/>
                      </a:lnTo>
                      <a:lnTo>
                        <a:pt x="298" y="294"/>
                      </a:lnTo>
                      <a:lnTo>
                        <a:pt x="298" y="292"/>
                      </a:lnTo>
                      <a:lnTo>
                        <a:pt x="299" y="292"/>
                      </a:lnTo>
                      <a:lnTo>
                        <a:pt x="299" y="290"/>
                      </a:lnTo>
                      <a:lnTo>
                        <a:pt x="305" y="285"/>
                      </a:lnTo>
                      <a:lnTo>
                        <a:pt x="308" y="280"/>
                      </a:lnTo>
                      <a:lnTo>
                        <a:pt x="308" y="277"/>
                      </a:lnTo>
                      <a:lnTo>
                        <a:pt x="308" y="274"/>
                      </a:lnTo>
                      <a:lnTo>
                        <a:pt x="305" y="273"/>
                      </a:lnTo>
                      <a:lnTo>
                        <a:pt x="303" y="273"/>
                      </a:lnTo>
                      <a:lnTo>
                        <a:pt x="302" y="271"/>
                      </a:lnTo>
                      <a:lnTo>
                        <a:pt x="300" y="270"/>
                      </a:lnTo>
                      <a:lnTo>
                        <a:pt x="300" y="265"/>
                      </a:lnTo>
                      <a:lnTo>
                        <a:pt x="300" y="260"/>
                      </a:lnTo>
                      <a:lnTo>
                        <a:pt x="298" y="257"/>
                      </a:lnTo>
                      <a:lnTo>
                        <a:pt x="296" y="255"/>
                      </a:lnTo>
                      <a:lnTo>
                        <a:pt x="295" y="252"/>
                      </a:lnTo>
                      <a:lnTo>
                        <a:pt x="293" y="250"/>
                      </a:lnTo>
                      <a:lnTo>
                        <a:pt x="293" y="250"/>
                      </a:lnTo>
                      <a:lnTo>
                        <a:pt x="292" y="249"/>
                      </a:lnTo>
                      <a:lnTo>
                        <a:pt x="278" y="217"/>
                      </a:lnTo>
                      <a:lnTo>
                        <a:pt x="216" y="0"/>
                      </a:lnTo>
                      <a:lnTo>
                        <a:pt x="218" y="0"/>
                      </a:lnTo>
                      <a:lnTo>
                        <a:pt x="3" y="18"/>
                      </a:lnTo>
                      <a:lnTo>
                        <a:pt x="0" y="351"/>
                      </a:lnTo>
                      <a:lnTo>
                        <a:pt x="20" y="507"/>
                      </a:lnTo>
                      <a:lnTo>
                        <a:pt x="36" y="50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13" name="Freeform 105"/>
                <p:cNvSpPr>
                  <a:spLocks/>
                </p:cNvSpPr>
                <p:nvPr/>
              </p:nvSpPr>
              <p:spPr bwMode="auto">
                <a:xfrm>
                  <a:off x="5840413" y="4040188"/>
                  <a:ext cx="568325" cy="895350"/>
                </a:xfrm>
                <a:custGeom>
                  <a:avLst/>
                  <a:gdLst>
                    <a:gd name="T0" fmla="*/ 42 w 321"/>
                    <a:gd name="T1" fmla="*/ 514 h 522"/>
                    <a:gd name="T2" fmla="*/ 45 w 321"/>
                    <a:gd name="T3" fmla="*/ 501 h 522"/>
                    <a:gd name="T4" fmla="*/ 63 w 321"/>
                    <a:gd name="T5" fmla="*/ 463 h 522"/>
                    <a:gd name="T6" fmla="*/ 81 w 321"/>
                    <a:gd name="T7" fmla="*/ 512 h 522"/>
                    <a:gd name="T8" fmla="*/ 80 w 321"/>
                    <a:gd name="T9" fmla="*/ 512 h 522"/>
                    <a:gd name="T10" fmla="*/ 72 w 321"/>
                    <a:gd name="T11" fmla="*/ 515 h 522"/>
                    <a:gd name="T12" fmla="*/ 64 w 321"/>
                    <a:gd name="T13" fmla="*/ 518 h 522"/>
                    <a:gd name="T14" fmla="*/ 59 w 321"/>
                    <a:gd name="T15" fmla="*/ 521 h 522"/>
                    <a:gd name="T16" fmla="*/ 59 w 321"/>
                    <a:gd name="T17" fmla="*/ 521 h 522"/>
                    <a:gd name="T18" fmla="*/ 69 w 321"/>
                    <a:gd name="T19" fmla="*/ 520 h 522"/>
                    <a:gd name="T20" fmla="*/ 83 w 321"/>
                    <a:gd name="T21" fmla="*/ 517 h 522"/>
                    <a:gd name="T22" fmla="*/ 93 w 321"/>
                    <a:gd name="T23" fmla="*/ 514 h 522"/>
                    <a:gd name="T24" fmla="*/ 96 w 321"/>
                    <a:gd name="T25" fmla="*/ 514 h 522"/>
                    <a:gd name="T26" fmla="*/ 96 w 321"/>
                    <a:gd name="T27" fmla="*/ 512 h 522"/>
                    <a:gd name="T28" fmla="*/ 94 w 321"/>
                    <a:gd name="T29" fmla="*/ 509 h 522"/>
                    <a:gd name="T30" fmla="*/ 94 w 321"/>
                    <a:gd name="T31" fmla="*/ 508 h 522"/>
                    <a:gd name="T32" fmla="*/ 102 w 321"/>
                    <a:gd name="T33" fmla="*/ 499 h 522"/>
                    <a:gd name="T34" fmla="*/ 105 w 321"/>
                    <a:gd name="T35" fmla="*/ 495 h 522"/>
                    <a:gd name="T36" fmla="*/ 105 w 321"/>
                    <a:gd name="T37" fmla="*/ 492 h 522"/>
                    <a:gd name="T38" fmla="*/ 105 w 321"/>
                    <a:gd name="T39" fmla="*/ 492 h 522"/>
                    <a:gd name="T40" fmla="*/ 105 w 321"/>
                    <a:gd name="T41" fmla="*/ 492 h 522"/>
                    <a:gd name="T42" fmla="*/ 105 w 321"/>
                    <a:gd name="T43" fmla="*/ 489 h 522"/>
                    <a:gd name="T44" fmla="*/ 104 w 321"/>
                    <a:gd name="T45" fmla="*/ 485 h 522"/>
                    <a:gd name="T46" fmla="*/ 104 w 321"/>
                    <a:gd name="T47" fmla="*/ 482 h 522"/>
                    <a:gd name="T48" fmla="*/ 104 w 321"/>
                    <a:gd name="T49" fmla="*/ 482 h 522"/>
                    <a:gd name="T50" fmla="*/ 107 w 321"/>
                    <a:gd name="T51" fmla="*/ 472 h 522"/>
                    <a:gd name="T52" fmla="*/ 99 w 321"/>
                    <a:gd name="T53" fmla="*/ 463 h 522"/>
                    <a:gd name="T54" fmla="*/ 92 w 321"/>
                    <a:gd name="T55" fmla="*/ 456 h 522"/>
                    <a:gd name="T56" fmla="*/ 87 w 321"/>
                    <a:gd name="T57" fmla="*/ 455 h 522"/>
                    <a:gd name="T58" fmla="*/ 320 w 321"/>
                    <a:gd name="T59" fmla="*/ 414 h 522"/>
                    <a:gd name="T60" fmla="*/ 305 w 321"/>
                    <a:gd name="T61" fmla="*/ 386 h 522"/>
                    <a:gd name="T62" fmla="*/ 305 w 321"/>
                    <a:gd name="T63" fmla="*/ 381 h 522"/>
                    <a:gd name="T64" fmla="*/ 305 w 321"/>
                    <a:gd name="T65" fmla="*/ 370 h 522"/>
                    <a:gd name="T66" fmla="*/ 303 w 321"/>
                    <a:gd name="T67" fmla="*/ 358 h 522"/>
                    <a:gd name="T68" fmla="*/ 303 w 321"/>
                    <a:gd name="T69" fmla="*/ 353 h 522"/>
                    <a:gd name="T70" fmla="*/ 299 w 321"/>
                    <a:gd name="T71" fmla="*/ 349 h 522"/>
                    <a:gd name="T72" fmla="*/ 295 w 321"/>
                    <a:gd name="T73" fmla="*/ 337 h 522"/>
                    <a:gd name="T74" fmla="*/ 295 w 321"/>
                    <a:gd name="T75" fmla="*/ 325 h 522"/>
                    <a:gd name="T76" fmla="*/ 296 w 321"/>
                    <a:gd name="T77" fmla="*/ 319 h 522"/>
                    <a:gd name="T78" fmla="*/ 296 w 321"/>
                    <a:gd name="T79" fmla="*/ 316 h 522"/>
                    <a:gd name="T80" fmla="*/ 296 w 321"/>
                    <a:gd name="T81" fmla="*/ 304 h 522"/>
                    <a:gd name="T82" fmla="*/ 298 w 321"/>
                    <a:gd name="T83" fmla="*/ 295 h 522"/>
                    <a:gd name="T84" fmla="*/ 298 w 321"/>
                    <a:gd name="T85" fmla="*/ 292 h 522"/>
                    <a:gd name="T86" fmla="*/ 299 w 321"/>
                    <a:gd name="T87" fmla="*/ 290 h 522"/>
                    <a:gd name="T88" fmla="*/ 305 w 321"/>
                    <a:gd name="T89" fmla="*/ 285 h 522"/>
                    <a:gd name="T90" fmla="*/ 308 w 321"/>
                    <a:gd name="T91" fmla="*/ 277 h 522"/>
                    <a:gd name="T92" fmla="*/ 305 w 321"/>
                    <a:gd name="T93" fmla="*/ 273 h 522"/>
                    <a:gd name="T94" fmla="*/ 302 w 321"/>
                    <a:gd name="T95" fmla="*/ 271 h 522"/>
                    <a:gd name="T96" fmla="*/ 300 w 321"/>
                    <a:gd name="T97" fmla="*/ 270 h 522"/>
                    <a:gd name="T98" fmla="*/ 300 w 321"/>
                    <a:gd name="T99" fmla="*/ 260 h 522"/>
                    <a:gd name="T100" fmla="*/ 296 w 321"/>
                    <a:gd name="T101" fmla="*/ 255 h 522"/>
                    <a:gd name="T102" fmla="*/ 293 w 321"/>
                    <a:gd name="T103" fmla="*/ 250 h 522"/>
                    <a:gd name="T104" fmla="*/ 292 w 321"/>
                    <a:gd name="T105" fmla="*/ 249 h 522"/>
                    <a:gd name="T106" fmla="*/ 216 w 321"/>
                    <a:gd name="T107" fmla="*/ 0 h 522"/>
                    <a:gd name="T108" fmla="*/ 3 w 321"/>
                    <a:gd name="T109" fmla="*/ 18 h 522"/>
                    <a:gd name="T110" fmla="*/ 20 w 321"/>
                    <a:gd name="T111" fmla="*/ 507 h 5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21" h="522">
                      <a:moveTo>
                        <a:pt x="36" y="507"/>
                      </a:moveTo>
                      <a:lnTo>
                        <a:pt x="42" y="514"/>
                      </a:lnTo>
                      <a:lnTo>
                        <a:pt x="48" y="508"/>
                      </a:lnTo>
                      <a:lnTo>
                        <a:pt x="45" y="501"/>
                      </a:lnTo>
                      <a:lnTo>
                        <a:pt x="51" y="465"/>
                      </a:lnTo>
                      <a:lnTo>
                        <a:pt x="63" y="463"/>
                      </a:lnTo>
                      <a:lnTo>
                        <a:pt x="61" y="496"/>
                      </a:lnTo>
                      <a:lnTo>
                        <a:pt x="81" y="512"/>
                      </a:lnTo>
                      <a:lnTo>
                        <a:pt x="81" y="512"/>
                      </a:lnTo>
                      <a:lnTo>
                        <a:pt x="80" y="512"/>
                      </a:lnTo>
                      <a:lnTo>
                        <a:pt x="77" y="514"/>
                      </a:lnTo>
                      <a:lnTo>
                        <a:pt x="72" y="515"/>
                      </a:lnTo>
                      <a:lnTo>
                        <a:pt x="68" y="517"/>
                      </a:lnTo>
                      <a:lnTo>
                        <a:pt x="64" y="518"/>
                      </a:lnTo>
                      <a:lnTo>
                        <a:pt x="61" y="520"/>
                      </a:lnTo>
                      <a:lnTo>
                        <a:pt x="59" y="521"/>
                      </a:lnTo>
                      <a:lnTo>
                        <a:pt x="59" y="521"/>
                      </a:lnTo>
                      <a:lnTo>
                        <a:pt x="59" y="521"/>
                      </a:lnTo>
                      <a:lnTo>
                        <a:pt x="64" y="521"/>
                      </a:lnTo>
                      <a:lnTo>
                        <a:pt x="69" y="520"/>
                      </a:lnTo>
                      <a:lnTo>
                        <a:pt x="77" y="518"/>
                      </a:lnTo>
                      <a:lnTo>
                        <a:pt x="83" y="517"/>
                      </a:lnTo>
                      <a:lnTo>
                        <a:pt x="89" y="515"/>
                      </a:lnTo>
                      <a:lnTo>
                        <a:pt x="93" y="514"/>
                      </a:lnTo>
                      <a:lnTo>
                        <a:pt x="96" y="514"/>
                      </a:lnTo>
                      <a:lnTo>
                        <a:pt x="96" y="514"/>
                      </a:lnTo>
                      <a:lnTo>
                        <a:pt x="96" y="514"/>
                      </a:lnTo>
                      <a:lnTo>
                        <a:pt x="96" y="512"/>
                      </a:lnTo>
                      <a:lnTo>
                        <a:pt x="96" y="511"/>
                      </a:lnTo>
                      <a:lnTo>
                        <a:pt x="94" y="509"/>
                      </a:lnTo>
                      <a:lnTo>
                        <a:pt x="94" y="508"/>
                      </a:lnTo>
                      <a:lnTo>
                        <a:pt x="94" y="508"/>
                      </a:lnTo>
                      <a:lnTo>
                        <a:pt x="98" y="504"/>
                      </a:lnTo>
                      <a:lnTo>
                        <a:pt x="102" y="499"/>
                      </a:lnTo>
                      <a:lnTo>
                        <a:pt x="104" y="496"/>
                      </a:lnTo>
                      <a:lnTo>
                        <a:pt x="105" y="495"/>
                      </a:lnTo>
                      <a:lnTo>
                        <a:pt x="105" y="493"/>
                      </a:lnTo>
                      <a:lnTo>
                        <a:pt x="105" y="492"/>
                      </a:lnTo>
                      <a:lnTo>
                        <a:pt x="105" y="492"/>
                      </a:lnTo>
                      <a:lnTo>
                        <a:pt x="105" y="492"/>
                      </a:lnTo>
                      <a:lnTo>
                        <a:pt x="105" y="492"/>
                      </a:lnTo>
                      <a:lnTo>
                        <a:pt x="105" y="492"/>
                      </a:lnTo>
                      <a:lnTo>
                        <a:pt x="105" y="490"/>
                      </a:lnTo>
                      <a:lnTo>
                        <a:pt x="105" y="489"/>
                      </a:lnTo>
                      <a:lnTo>
                        <a:pt x="105" y="488"/>
                      </a:lnTo>
                      <a:lnTo>
                        <a:pt x="104" y="485"/>
                      </a:lnTo>
                      <a:lnTo>
                        <a:pt x="104" y="484"/>
                      </a:lnTo>
                      <a:lnTo>
                        <a:pt x="104" y="482"/>
                      </a:lnTo>
                      <a:lnTo>
                        <a:pt x="104" y="482"/>
                      </a:lnTo>
                      <a:lnTo>
                        <a:pt x="104" y="482"/>
                      </a:lnTo>
                      <a:lnTo>
                        <a:pt x="107" y="478"/>
                      </a:lnTo>
                      <a:lnTo>
                        <a:pt x="107" y="472"/>
                      </a:lnTo>
                      <a:lnTo>
                        <a:pt x="104" y="468"/>
                      </a:lnTo>
                      <a:lnTo>
                        <a:pt x="99" y="463"/>
                      </a:lnTo>
                      <a:lnTo>
                        <a:pt x="96" y="460"/>
                      </a:lnTo>
                      <a:lnTo>
                        <a:pt x="92" y="456"/>
                      </a:lnTo>
                      <a:lnTo>
                        <a:pt x="89" y="455"/>
                      </a:lnTo>
                      <a:lnTo>
                        <a:pt x="87" y="455"/>
                      </a:lnTo>
                      <a:lnTo>
                        <a:pt x="86" y="436"/>
                      </a:lnTo>
                      <a:lnTo>
                        <a:pt x="320" y="414"/>
                      </a:lnTo>
                      <a:lnTo>
                        <a:pt x="305" y="386"/>
                      </a:lnTo>
                      <a:lnTo>
                        <a:pt x="305" y="386"/>
                      </a:lnTo>
                      <a:lnTo>
                        <a:pt x="305" y="385"/>
                      </a:lnTo>
                      <a:lnTo>
                        <a:pt x="305" y="381"/>
                      </a:lnTo>
                      <a:lnTo>
                        <a:pt x="305" y="376"/>
                      </a:lnTo>
                      <a:lnTo>
                        <a:pt x="305" y="370"/>
                      </a:lnTo>
                      <a:lnTo>
                        <a:pt x="305" y="364"/>
                      </a:lnTo>
                      <a:lnTo>
                        <a:pt x="303" y="358"/>
                      </a:lnTo>
                      <a:lnTo>
                        <a:pt x="303" y="356"/>
                      </a:lnTo>
                      <a:lnTo>
                        <a:pt x="303" y="353"/>
                      </a:lnTo>
                      <a:lnTo>
                        <a:pt x="303" y="353"/>
                      </a:lnTo>
                      <a:lnTo>
                        <a:pt x="299" y="349"/>
                      </a:lnTo>
                      <a:lnTo>
                        <a:pt x="296" y="343"/>
                      </a:lnTo>
                      <a:lnTo>
                        <a:pt x="295" y="337"/>
                      </a:lnTo>
                      <a:lnTo>
                        <a:pt x="295" y="330"/>
                      </a:lnTo>
                      <a:lnTo>
                        <a:pt x="295" y="325"/>
                      </a:lnTo>
                      <a:lnTo>
                        <a:pt x="295" y="322"/>
                      </a:lnTo>
                      <a:lnTo>
                        <a:pt x="296" y="319"/>
                      </a:lnTo>
                      <a:lnTo>
                        <a:pt x="296" y="316"/>
                      </a:lnTo>
                      <a:lnTo>
                        <a:pt x="296" y="316"/>
                      </a:lnTo>
                      <a:lnTo>
                        <a:pt x="296" y="310"/>
                      </a:lnTo>
                      <a:lnTo>
                        <a:pt x="296" y="304"/>
                      </a:lnTo>
                      <a:lnTo>
                        <a:pt x="296" y="300"/>
                      </a:lnTo>
                      <a:lnTo>
                        <a:pt x="298" y="295"/>
                      </a:lnTo>
                      <a:lnTo>
                        <a:pt x="298" y="294"/>
                      </a:lnTo>
                      <a:lnTo>
                        <a:pt x="298" y="292"/>
                      </a:lnTo>
                      <a:lnTo>
                        <a:pt x="299" y="292"/>
                      </a:lnTo>
                      <a:lnTo>
                        <a:pt x="299" y="290"/>
                      </a:lnTo>
                      <a:lnTo>
                        <a:pt x="299" y="290"/>
                      </a:lnTo>
                      <a:lnTo>
                        <a:pt x="305" y="285"/>
                      </a:lnTo>
                      <a:lnTo>
                        <a:pt x="308" y="280"/>
                      </a:lnTo>
                      <a:lnTo>
                        <a:pt x="308" y="277"/>
                      </a:lnTo>
                      <a:lnTo>
                        <a:pt x="308" y="274"/>
                      </a:lnTo>
                      <a:lnTo>
                        <a:pt x="305" y="273"/>
                      </a:lnTo>
                      <a:lnTo>
                        <a:pt x="303" y="273"/>
                      </a:lnTo>
                      <a:lnTo>
                        <a:pt x="302" y="271"/>
                      </a:lnTo>
                      <a:lnTo>
                        <a:pt x="300" y="270"/>
                      </a:lnTo>
                      <a:lnTo>
                        <a:pt x="300" y="270"/>
                      </a:lnTo>
                      <a:lnTo>
                        <a:pt x="300" y="265"/>
                      </a:lnTo>
                      <a:lnTo>
                        <a:pt x="300" y="260"/>
                      </a:lnTo>
                      <a:lnTo>
                        <a:pt x="298" y="257"/>
                      </a:lnTo>
                      <a:lnTo>
                        <a:pt x="296" y="255"/>
                      </a:lnTo>
                      <a:lnTo>
                        <a:pt x="295" y="252"/>
                      </a:lnTo>
                      <a:lnTo>
                        <a:pt x="293" y="250"/>
                      </a:lnTo>
                      <a:lnTo>
                        <a:pt x="293" y="250"/>
                      </a:lnTo>
                      <a:lnTo>
                        <a:pt x="292" y="249"/>
                      </a:lnTo>
                      <a:lnTo>
                        <a:pt x="278" y="217"/>
                      </a:lnTo>
                      <a:lnTo>
                        <a:pt x="216" y="0"/>
                      </a:lnTo>
                      <a:lnTo>
                        <a:pt x="218" y="0"/>
                      </a:lnTo>
                      <a:lnTo>
                        <a:pt x="3" y="18"/>
                      </a:lnTo>
                      <a:lnTo>
                        <a:pt x="0" y="351"/>
                      </a:lnTo>
                      <a:lnTo>
                        <a:pt x="20" y="507"/>
                      </a:lnTo>
                      <a:lnTo>
                        <a:pt x="36" y="50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14" name="Freeform 106"/>
                <p:cNvSpPr>
                  <a:spLocks/>
                </p:cNvSpPr>
                <p:nvPr/>
              </p:nvSpPr>
              <p:spPr bwMode="auto">
                <a:xfrm>
                  <a:off x="5992813" y="4714875"/>
                  <a:ext cx="1336675" cy="995363"/>
                </a:xfrm>
                <a:custGeom>
                  <a:avLst/>
                  <a:gdLst>
                    <a:gd name="T0" fmla="*/ 543 w 756"/>
                    <a:gd name="T1" fmla="*/ 41 h 580"/>
                    <a:gd name="T2" fmla="*/ 543 w 756"/>
                    <a:gd name="T3" fmla="*/ 58 h 580"/>
                    <a:gd name="T4" fmla="*/ 578 w 756"/>
                    <a:gd name="T5" fmla="*/ 94 h 580"/>
                    <a:gd name="T6" fmla="*/ 608 w 756"/>
                    <a:gd name="T7" fmla="*/ 135 h 580"/>
                    <a:gd name="T8" fmla="*/ 621 w 756"/>
                    <a:gd name="T9" fmla="*/ 160 h 580"/>
                    <a:gd name="T10" fmla="*/ 611 w 756"/>
                    <a:gd name="T11" fmla="*/ 154 h 580"/>
                    <a:gd name="T12" fmla="*/ 642 w 756"/>
                    <a:gd name="T13" fmla="*/ 198 h 580"/>
                    <a:gd name="T14" fmla="*/ 656 w 756"/>
                    <a:gd name="T15" fmla="*/ 236 h 580"/>
                    <a:gd name="T16" fmla="*/ 705 w 756"/>
                    <a:gd name="T17" fmla="*/ 321 h 580"/>
                    <a:gd name="T18" fmla="*/ 725 w 756"/>
                    <a:gd name="T19" fmla="*/ 354 h 580"/>
                    <a:gd name="T20" fmla="*/ 741 w 756"/>
                    <a:gd name="T21" fmla="*/ 381 h 580"/>
                    <a:gd name="T22" fmla="*/ 753 w 756"/>
                    <a:gd name="T23" fmla="*/ 405 h 580"/>
                    <a:gd name="T24" fmla="*/ 755 w 756"/>
                    <a:gd name="T25" fmla="*/ 477 h 580"/>
                    <a:gd name="T26" fmla="*/ 743 w 756"/>
                    <a:gd name="T27" fmla="*/ 515 h 580"/>
                    <a:gd name="T28" fmla="*/ 744 w 756"/>
                    <a:gd name="T29" fmla="*/ 543 h 580"/>
                    <a:gd name="T30" fmla="*/ 714 w 756"/>
                    <a:gd name="T31" fmla="*/ 570 h 580"/>
                    <a:gd name="T32" fmla="*/ 678 w 756"/>
                    <a:gd name="T33" fmla="*/ 579 h 580"/>
                    <a:gd name="T34" fmla="*/ 677 w 756"/>
                    <a:gd name="T35" fmla="*/ 565 h 580"/>
                    <a:gd name="T36" fmla="*/ 684 w 756"/>
                    <a:gd name="T37" fmla="*/ 537 h 580"/>
                    <a:gd name="T38" fmla="*/ 675 w 756"/>
                    <a:gd name="T39" fmla="*/ 552 h 580"/>
                    <a:gd name="T40" fmla="*/ 635 w 756"/>
                    <a:gd name="T41" fmla="*/ 513 h 580"/>
                    <a:gd name="T42" fmla="*/ 605 w 756"/>
                    <a:gd name="T43" fmla="*/ 505 h 580"/>
                    <a:gd name="T44" fmla="*/ 590 w 756"/>
                    <a:gd name="T45" fmla="*/ 477 h 580"/>
                    <a:gd name="T46" fmla="*/ 560 w 756"/>
                    <a:gd name="T47" fmla="*/ 420 h 580"/>
                    <a:gd name="T48" fmla="*/ 536 w 756"/>
                    <a:gd name="T49" fmla="*/ 399 h 580"/>
                    <a:gd name="T50" fmla="*/ 534 w 756"/>
                    <a:gd name="T51" fmla="*/ 415 h 580"/>
                    <a:gd name="T52" fmla="*/ 494 w 756"/>
                    <a:gd name="T53" fmla="*/ 359 h 580"/>
                    <a:gd name="T54" fmla="*/ 497 w 756"/>
                    <a:gd name="T55" fmla="*/ 345 h 580"/>
                    <a:gd name="T56" fmla="*/ 490 w 756"/>
                    <a:gd name="T57" fmla="*/ 303 h 580"/>
                    <a:gd name="T58" fmla="*/ 487 w 756"/>
                    <a:gd name="T59" fmla="*/ 337 h 580"/>
                    <a:gd name="T60" fmla="*/ 471 w 756"/>
                    <a:gd name="T61" fmla="*/ 316 h 580"/>
                    <a:gd name="T62" fmla="*/ 476 w 756"/>
                    <a:gd name="T63" fmla="*/ 267 h 580"/>
                    <a:gd name="T64" fmla="*/ 474 w 756"/>
                    <a:gd name="T65" fmla="*/ 225 h 580"/>
                    <a:gd name="T66" fmla="*/ 470 w 756"/>
                    <a:gd name="T67" fmla="*/ 209 h 580"/>
                    <a:gd name="T68" fmla="*/ 441 w 756"/>
                    <a:gd name="T69" fmla="*/ 187 h 580"/>
                    <a:gd name="T70" fmla="*/ 395 w 756"/>
                    <a:gd name="T71" fmla="*/ 151 h 580"/>
                    <a:gd name="T72" fmla="*/ 360 w 756"/>
                    <a:gd name="T73" fmla="*/ 117 h 580"/>
                    <a:gd name="T74" fmla="*/ 300 w 756"/>
                    <a:gd name="T75" fmla="*/ 111 h 580"/>
                    <a:gd name="T76" fmla="*/ 270 w 756"/>
                    <a:gd name="T77" fmla="*/ 138 h 580"/>
                    <a:gd name="T78" fmla="*/ 261 w 756"/>
                    <a:gd name="T79" fmla="*/ 141 h 580"/>
                    <a:gd name="T80" fmla="*/ 234 w 756"/>
                    <a:gd name="T81" fmla="*/ 153 h 580"/>
                    <a:gd name="T82" fmla="*/ 207 w 756"/>
                    <a:gd name="T83" fmla="*/ 151 h 580"/>
                    <a:gd name="T84" fmla="*/ 201 w 756"/>
                    <a:gd name="T85" fmla="*/ 120 h 580"/>
                    <a:gd name="T86" fmla="*/ 174 w 756"/>
                    <a:gd name="T87" fmla="*/ 105 h 580"/>
                    <a:gd name="T88" fmla="*/ 145 w 756"/>
                    <a:gd name="T89" fmla="*/ 99 h 580"/>
                    <a:gd name="T90" fmla="*/ 107 w 756"/>
                    <a:gd name="T91" fmla="*/ 96 h 580"/>
                    <a:gd name="T92" fmla="*/ 132 w 756"/>
                    <a:gd name="T93" fmla="*/ 93 h 580"/>
                    <a:gd name="T94" fmla="*/ 85 w 756"/>
                    <a:gd name="T95" fmla="*/ 96 h 580"/>
                    <a:gd name="T96" fmla="*/ 43 w 756"/>
                    <a:gd name="T97" fmla="*/ 105 h 580"/>
                    <a:gd name="T98" fmla="*/ 57 w 756"/>
                    <a:gd name="T99" fmla="*/ 88 h 580"/>
                    <a:gd name="T100" fmla="*/ 42 w 756"/>
                    <a:gd name="T101" fmla="*/ 96 h 580"/>
                    <a:gd name="T102" fmla="*/ 18 w 756"/>
                    <a:gd name="T103" fmla="*/ 115 h 580"/>
                    <a:gd name="T104" fmla="*/ 19 w 756"/>
                    <a:gd name="T105" fmla="*/ 98 h 580"/>
                    <a:gd name="T106" fmla="*/ 21 w 756"/>
                    <a:gd name="T107" fmla="*/ 78 h 580"/>
                    <a:gd name="T108" fmla="*/ 485 w 756"/>
                    <a:gd name="T109" fmla="*/ 31 h 580"/>
                    <a:gd name="T110" fmla="*/ 503 w 756"/>
                    <a:gd name="T111" fmla="*/ 25 h 580"/>
                    <a:gd name="T112" fmla="*/ 522 w 756"/>
                    <a:gd name="T113" fmla="*/ 3 h 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756" h="580">
                      <a:moveTo>
                        <a:pt x="551" y="11"/>
                      </a:moveTo>
                      <a:lnTo>
                        <a:pt x="551" y="27"/>
                      </a:lnTo>
                      <a:lnTo>
                        <a:pt x="555" y="27"/>
                      </a:lnTo>
                      <a:lnTo>
                        <a:pt x="556" y="35"/>
                      </a:lnTo>
                      <a:lnTo>
                        <a:pt x="555" y="35"/>
                      </a:lnTo>
                      <a:lnTo>
                        <a:pt x="554" y="36"/>
                      </a:lnTo>
                      <a:lnTo>
                        <a:pt x="552" y="36"/>
                      </a:lnTo>
                      <a:lnTo>
                        <a:pt x="549" y="38"/>
                      </a:lnTo>
                      <a:lnTo>
                        <a:pt x="545" y="38"/>
                      </a:lnTo>
                      <a:lnTo>
                        <a:pt x="543" y="41"/>
                      </a:lnTo>
                      <a:lnTo>
                        <a:pt x="540" y="44"/>
                      </a:lnTo>
                      <a:lnTo>
                        <a:pt x="539" y="48"/>
                      </a:lnTo>
                      <a:lnTo>
                        <a:pt x="539" y="52"/>
                      </a:lnTo>
                      <a:lnTo>
                        <a:pt x="539" y="57"/>
                      </a:lnTo>
                      <a:lnTo>
                        <a:pt x="539" y="58"/>
                      </a:lnTo>
                      <a:lnTo>
                        <a:pt x="539" y="60"/>
                      </a:lnTo>
                      <a:lnTo>
                        <a:pt x="539" y="60"/>
                      </a:lnTo>
                      <a:lnTo>
                        <a:pt x="540" y="60"/>
                      </a:lnTo>
                      <a:lnTo>
                        <a:pt x="543" y="60"/>
                      </a:lnTo>
                      <a:lnTo>
                        <a:pt x="543" y="58"/>
                      </a:lnTo>
                      <a:lnTo>
                        <a:pt x="545" y="51"/>
                      </a:lnTo>
                      <a:lnTo>
                        <a:pt x="546" y="45"/>
                      </a:lnTo>
                      <a:lnTo>
                        <a:pt x="549" y="42"/>
                      </a:lnTo>
                      <a:lnTo>
                        <a:pt x="552" y="39"/>
                      </a:lnTo>
                      <a:lnTo>
                        <a:pt x="556" y="39"/>
                      </a:lnTo>
                      <a:lnTo>
                        <a:pt x="558" y="39"/>
                      </a:lnTo>
                      <a:lnTo>
                        <a:pt x="560" y="39"/>
                      </a:lnTo>
                      <a:lnTo>
                        <a:pt x="561" y="41"/>
                      </a:lnTo>
                      <a:lnTo>
                        <a:pt x="579" y="80"/>
                      </a:lnTo>
                      <a:lnTo>
                        <a:pt x="578" y="94"/>
                      </a:lnTo>
                      <a:lnTo>
                        <a:pt x="587" y="111"/>
                      </a:lnTo>
                      <a:lnTo>
                        <a:pt x="590" y="107"/>
                      </a:lnTo>
                      <a:lnTo>
                        <a:pt x="591" y="108"/>
                      </a:lnTo>
                      <a:lnTo>
                        <a:pt x="593" y="111"/>
                      </a:lnTo>
                      <a:lnTo>
                        <a:pt x="596" y="115"/>
                      </a:lnTo>
                      <a:lnTo>
                        <a:pt x="599" y="121"/>
                      </a:lnTo>
                      <a:lnTo>
                        <a:pt x="602" y="126"/>
                      </a:lnTo>
                      <a:lnTo>
                        <a:pt x="605" y="129"/>
                      </a:lnTo>
                      <a:lnTo>
                        <a:pt x="606" y="134"/>
                      </a:lnTo>
                      <a:lnTo>
                        <a:pt x="608" y="135"/>
                      </a:lnTo>
                      <a:lnTo>
                        <a:pt x="615" y="147"/>
                      </a:lnTo>
                      <a:lnTo>
                        <a:pt x="621" y="156"/>
                      </a:lnTo>
                      <a:lnTo>
                        <a:pt x="624" y="161"/>
                      </a:lnTo>
                      <a:lnTo>
                        <a:pt x="627" y="165"/>
                      </a:lnTo>
                      <a:lnTo>
                        <a:pt x="627" y="168"/>
                      </a:lnTo>
                      <a:lnTo>
                        <a:pt x="627" y="168"/>
                      </a:lnTo>
                      <a:lnTo>
                        <a:pt x="627" y="168"/>
                      </a:lnTo>
                      <a:lnTo>
                        <a:pt x="624" y="165"/>
                      </a:lnTo>
                      <a:lnTo>
                        <a:pt x="623" y="162"/>
                      </a:lnTo>
                      <a:lnTo>
                        <a:pt x="621" y="160"/>
                      </a:lnTo>
                      <a:lnTo>
                        <a:pt x="618" y="157"/>
                      </a:lnTo>
                      <a:lnTo>
                        <a:pt x="615" y="153"/>
                      </a:lnTo>
                      <a:lnTo>
                        <a:pt x="612" y="150"/>
                      </a:lnTo>
                      <a:lnTo>
                        <a:pt x="611" y="147"/>
                      </a:lnTo>
                      <a:lnTo>
                        <a:pt x="609" y="146"/>
                      </a:lnTo>
                      <a:lnTo>
                        <a:pt x="609" y="146"/>
                      </a:lnTo>
                      <a:lnTo>
                        <a:pt x="605" y="147"/>
                      </a:lnTo>
                      <a:lnTo>
                        <a:pt x="606" y="147"/>
                      </a:lnTo>
                      <a:lnTo>
                        <a:pt x="608" y="150"/>
                      </a:lnTo>
                      <a:lnTo>
                        <a:pt x="611" y="154"/>
                      </a:lnTo>
                      <a:lnTo>
                        <a:pt x="614" y="159"/>
                      </a:lnTo>
                      <a:lnTo>
                        <a:pt x="618" y="164"/>
                      </a:lnTo>
                      <a:lnTo>
                        <a:pt x="621" y="168"/>
                      </a:lnTo>
                      <a:lnTo>
                        <a:pt x="623" y="171"/>
                      </a:lnTo>
                      <a:lnTo>
                        <a:pt x="623" y="173"/>
                      </a:lnTo>
                      <a:lnTo>
                        <a:pt x="633" y="183"/>
                      </a:lnTo>
                      <a:lnTo>
                        <a:pt x="639" y="190"/>
                      </a:lnTo>
                      <a:lnTo>
                        <a:pt x="644" y="195"/>
                      </a:lnTo>
                      <a:lnTo>
                        <a:pt x="644" y="198"/>
                      </a:lnTo>
                      <a:lnTo>
                        <a:pt x="642" y="198"/>
                      </a:lnTo>
                      <a:lnTo>
                        <a:pt x="641" y="198"/>
                      </a:lnTo>
                      <a:lnTo>
                        <a:pt x="639" y="198"/>
                      </a:lnTo>
                      <a:lnTo>
                        <a:pt x="638" y="198"/>
                      </a:lnTo>
                      <a:lnTo>
                        <a:pt x="638" y="198"/>
                      </a:lnTo>
                      <a:lnTo>
                        <a:pt x="638" y="198"/>
                      </a:lnTo>
                      <a:lnTo>
                        <a:pt x="639" y="198"/>
                      </a:lnTo>
                      <a:lnTo>
                        <a:pt x="639" y="198"/>
                      </a:lnTo>
                      <a:lnTo>
                        <a:pt x="644" y="211"/>
                      </a:lnTo>
                      <a:lnTo>
                        <a:pt x="650" y="225"/>
                      </a:lnTo>
                      <a:lnTo>
                        <a:pt x="656" y="236"/>
                      </a:lnTo>
                      <a:lnTo>
                        <a:pt x="660" y="247"/>
                      </a:lnTo>
                      <a:lnTo>
                        <a:pt x="666" y="257"/>
                      </a:lnTo>
                      <a:lnTo>
                        <a:pt x="672" y="269"/>
                      </a:lnTo>
                      <a:lnTo>
                        <a:pt x="678" y="277"/>
                      </a:lnTo>
                      <a:lnTo>
                        <a:pt x="683" y="286"/>
                      </a:lnTo>
                      <a:lnTo>
                        <a:pt x="689" y="294"/>
                      </a:lnTo>
                      <a:lnTo>
                        <a:pt x="692" y="302"/>
                      </a:lnTo>
                      <a:lnTo>
                        <a:pt x="696" y="309"/>
                      </a:lnTo>
                      <a:lnTo>
                        <a:pt x="701" y="316"/>
                      </a:lnTo>
                      <a:lnTo>
                        <a:pt x="705" y="321"/>
                      </a:lnTo>
                      <a:lnTo>
                        <a:pt x="708" y="326"/>
                      </a:lnTo>
                      <a:lnTo>
                        <a:pt x="710" y="330"/>
                      </a:lnTo>
                      <a:lnTo>
                        <a:pt x="711" y="333"/>
                      </a:lnTo>
                      <a:lnTo>
                        <a:pt x="714" y="336"/>
                      </a:lnTo>
                      <a:lnTo>
                        <a:pt x="717" y="340"/>
                      </a:lnTo>
                      <a:lnTo>
                        <a:pt x="720" y="343"/>
                      </a:lnTo>
                      <a:lnTo>
                        <a:pt x="722" y="348"/>
                      </a:lnTo>
                      <a:lnTo>
                        <a:pt x="722" y="351"/>
                      </a:lnTo>
                      <a:lnTo>
                        <a:pt x="724" y="353"/>
                      </a:lnTo>
                      <a:lnTo>
                        <a:pt x="725" y="354"/>
                      </a:lnTo>
                      <a:lnTo>
                        <a:pt x="726" y="354"/>
                      </a:lnTo>
                      <a:lnTo>
                        <a:pt x="731" y="359"/>
                      </a:lnTo>
                      <a:lnTo>
                        <a:pt x="735" y="362"/>
                      </a:lnTo>
                      <a:lnTo>
                        <a:pt x="737" y="365"/>
                      </a:lnTo>
                      <a:lnTo>
                        <a:pt x="738" y="367"/>
                      </a:lnTo>
                      <a:lnTo>
                        <a:pt x="738" y="370"/>
                      </a:lnTo>
                      <a:lnTo>
                        <a:pt x="737" y="373"/>
                      </a:lnTo>
                      <a:lnTo>
                        <a:pt x="737" y="375"/>
                      </a:lnTo>
                      <a:lnTo>
                        <a:pt x="737" y="376"/>
                      </a:lnTo>
                      <a:lnTo>
                        <a:pt x="741" y="381"/>
                      </a:lnTo>
                      <a:lnTo>
                        <a:pt x="744" y="384"/>
                      </a:lnTo>
                      <a:lnTo>
                        <a:pt x="746" y="386"/>
                      </a:lnTo>
                      <a:lnTo>
                        <a:pt x="746" y="389"/>
                      </a:lnTo>
                      <a:lnTo>
                        <a:pt x="746" y="390"/>
                      </a:lnTo>
                      <a:lnTo>
                        <a:pt x="746" y="390"/>
                      </a:lnTo>
                      <a:lnTo>
                        <a:pt x="746" y="392"/>
                      </a:lnTo>
                      <a:lnTo>
                        <a:pt x="744" y="392"/>
                      </a:lnTo>
                      <a:lnTo>
                        <a:pt x="753" y="400"/>
                      </a:lnTo>
                      <a:lnTo>
                        <a:pt x="753" y="402"/>
                      </a:lnTo>
                      <a:lnTo>
                        <a:pt x="753" y="405"/>
                      </a:lnTo>
                      <a:lnTo>
                        <a:pt x="755" y="409"/>
                      </a:lnTo>
                      <a:lnTo>
                        <a:pt x="755" y="415"/>
                      </a:lnTo>
                      <a:lnTo>
                        <a:pt x="755" y="420"/>
                      </a:lnTo>
                      <a:lnTo>
                        <a:pt x="755" y="429"/>
                      </a:lnTo>
                      <a:lnTo>
                        <a:pt x="755" y="438"/>
                      </a:lnTo>
                      <a:lnTo>
                        <a:pt x="755" y="445"/>
                      </a:lnTo>
                      <a:lnTo>
                        <a:pt x="755" y="453"/>
                      </a:lnTo>
                      <a:lnTo>
                        <a:pt x="755" y="462"/>
                      </a:lnTo>
                      <a:lnTo>
                        <a:pt x="755" y="469"/>
                      </a:lnTo>
                      <a:lnTo>
                        <a:pt x="755" y="477"/>
                      </a:lnTo>
                      <a:lnTo>
                        <a:pt x="755" y="482"/>
                      </a:lnTo>
                      <a:lnTo>
                        <a:pt x="755" y="486"/>
                      </a:lnTo>
                      <a:lnTo>
                        <a:pt x="755" y="491"/>
                      </a:lnTo>
                      <a:lnTo>
                        <a:pt x="755" y="491"/>
                      </a:lnTo>
                      <a:lnTo>
                        <a:pt x="752" y="495"/>
                      </a:lnTo>
                      <a:lnTo>
                        <a:pt x="749" y="498"/>
                      </a:lnTo>
                      <a:lnTo>
                        <a:pt x="747" y="502"/>
                      </a:lnTo>
                      <a:lnTo>
                        <a:pt x="746" y="507"/>
                      </a:lnTo>
                      <a:lnTo>
                        <a:pt x="744" y="511"/>
                      </a:lnTo>
                      <a:lnTo>
                        <a:pt x="743" y="515"/>
                      </a:lnTo>
                      <a:lnTo>
                        <a:pt x="743" y="519"/>
                      </a:lnTo>
                      <a:lnTo>
                        <a:pt x="743" y="523"/>
                      </a:lnTo>
                      <a:lnTo>
                        <a:pt x="743" y="526"/>
                      </a:lnTo>
                      <a:lnTo>
                        <a:pt x="743" y="531"/>
                      </a:lnTo>
                      <a:lnTo>
                        <a:pt x="743" y="534"/>
                      </a:lnTo>
                      <a:lnTo>
                        <a:pt x="743" y="537"/>
                      </a:lnTo>
                      <a:lnTo>
                        <a:pt x="743" y="540"/>
                      </a:lnTo>
                      <a:lnTo>
                        <a:pt x="743" y="541"/>
                      </a:lnTo>
                      <a:lnTo>
                        <a:pt x="744" y="543"/>
                      </a:lnTo>
                      <a:lnTo>
                        <a:pt x="744" y="543"/>
                      </a:lnTo>
                      <a:lnTo>
                        <a:pt x="743" y="549"/>
                      </a:lnTo>
                      <a:lnTo>
                        <a:pt x="741" y="555"/>
                      </a:lnTo>
                      <a:lnTo>
                        <a:pt x="738" y="558"/>
                      </a:lnTo>
                      <a:lnTo>
                        <a:pt x="735" y="559"/>
                      </a:lnTo>
                      <a:lnTo>
                        <a:pt x="732" y="561"/>
                      </a:lnTo>
                      <a:lnTo>
                        <a:pt x="729" y="561"/>
                      </a:lnTo>
                      <a:lnTo>
                        <a:pt x="726" y="561"/>
                      </a:lnTo>
                      <a:lnTo>
                        <a:pt x="725" y="561"/>
                      </a:lnTo>
                      <a:lnTo>
                        <a:pt x="720" y="565"/>
                      </a:lnTo>
                      <a:lnTo>
                        <a:pt x="714" y="570"/>
                      </a:lnTo>
                      <a:lnTo>
                        <a:pt x="710" y="571"/>
                      </a:lnTo>
                      <a:lnTo>
                        <a:pt x="707" y="571"/>
                      </a:lnTo>
                      <a:lnTo>
                        <a:pt x="704" y="571"/>
                      </a:lnTo>
                      <a:lnTo>
                        <a:pt x="701" y="570"/>
                      </a:lnTo>
                      <a:lnTo>
                        <a:pt x="699" y="570"/>
                      </a:lnTo>
                      <a:lnTo>
                        <a:pt x="699" y="570"/>
                      </a:lnTo>
                      <a:lnTo>
                        <a:pt x="692" y="576"/>
                      </a:lnTo>
                      <a:lnTo>
                        <a:pt x="687" y="579"/>
                      </a:lnTo>
                      <a:lnTo>
                        <a:pt x="683" y="579"/>
                      </a:lnTo>
                      <a:lnTo>
                        <a:pt x="678" y="579"/>
                      </a:lnTo>
                      <a:lnTo>
                        <a:pt x="675" y="579"/>
                      </a:lnTo>
                      <a:lnTo>
                        <a:pt x="672" y="576"/>
                      </a:lnTo>
                      <a:lnTo>
                        <a:pt x="671" y="576"/>
                      </a:lnTo>
                      <a:lnTo>
                        <a:pt x="671" y="574"/>
                      </a:lnTo>
                      <a:lnTo>
                        <a:pt x="666" y="567"/>
                      </a:lnTo>
                      <a:lnTo>
                        <a:pt x="666" y="564"/>
                      </a:lnTo>
                      <a:lnTo>
                        <a:pt x="668" y="561"/>
                      </a:lnTo>
                      <a:lnTo>
                        <a:pt x="669" y="562"/>
                      </a:lnTo>
                      <a:lnTo>
                        <a:pt x="674" y="564"/>
                      </a:lnTo>
                      <a:lnTo>
                        <a:pt x="677" y="565"/>
                      </a:lnTo>
                      <a:lnTo>
                        <a:pt x="680" y="567"/>
                      </a:lnTo>
                      <a:lnTo>
                        <a:pt x="680" y="568"/>
                      </a:lnTo>
                      <a:lnTo>
                        <a:pt x="695" y="562"/>
                      </a:lnTo>
                      <a:lnTo>
                        <a:pt x="687" y="552"/>
                      </a:lnTo>
                      <a:lnTo>
                        <a:pt x="687" y="552"/>
                      </a:lnTo>
                      <a:lnTo>
                        <a:pt x="689" y="551"/>
                      </a:lnTo>
                      <a:lnTo>
                        <a:pt x="689" y="549"/>
                      </a:lnTo>
                      <a:lnTo>
                        <a:pt x="691" y="548"/>
                      </a:lnTo>
                      <a:lnTo>
                        <a:pt x="687" y="541"/>
                      </a:lnTo>
                      <a:lnTo>
                        <a:pt x="684" y="537"/>
                      </a:lnTo>
                      <a:lnTo>
                        <a:pt x="681" y="535"/>
                      </a:lnTo>
                      <a:lnTo>
                        <a:pt x="680" y="534"/>
                      </a:lnTo>
                      <a:lnTo>
                        <a:pt x="678" y="535"/>
                      </a:lnTo>
                      <a:lnTo>
                        <a:pt x="677" y="537"/>
                      </a:lnTo>
                      <a:lnTo>
                        <a:pt x="677" y="538"/>
                      </a:lnTo>
                      <a:lnTo>
                        <a:pt x="677" y="540"/>
                      </a:lnTo>
                      <a:lnTo>
                        <a:pt x="680" y="546"/>
                      </a:lnTo>
                      <a:lnTo>
                        <a:pt x="680" y="549"/>
                      </a:lnTo>
                      <a:lnTo>
                        <a:pt x="678" y="551"/>
                      </a:lnTo>
                      <a:lnTo>
                        <a:pt x="675" y="552"/>
                      </a:lnTo>
                      <a:lnTo>
                        <a:pt x="672" y="552"/>
                      </a:lnTo>
                      <a:lnTo>
                        <a:pt x="669" y="552"/>
                      </a:lnTo>
                      <a:lnTo>
                        <a:pt x="668" y="551"/>
                      </a:lnTo>
                      <a:lnTo>
                        <a:pt x="666" y="551"/>
                      </a:lnTo>
                      <a:lnTo>
                        <a:pt x="660" y="541"/>
                      </a:lnTo>
                      <a:lnTo>
                        <a:pt x="656" y="532"/>
                      </a:lnTo>
                      <a:lnTo>
                        <a:pt x="651" y="525"/>
                      </a:lnTo>
                      <a:lnTo>
                        <a:pt x="647" y="519"/>
                      </a:lnTo>
                      <a:lnTo>
                        <a:pt x="641" y="515"/>
                      </a:lnTo>
                      <a:lnTo>
                        <a:pt x="635" y="513"/>
                      </a:lnTo>
                      <a:lnTo>
                        <a:pt x="630" y="510"/>
                      </a:lnTo>
                      <a:lnTo>
                        <a:pt x="626" y="507"/>
                      </a:lnTo>
                      <a:lnTo>
                        <a:pt x="623" y="505"/>
                      </a:lnTo>
                      <a:lnTo>
                        <a:pt x="618" y="505"/>
                      </a:lnTo>
                      <a:lnTo>
                        <a:pt x="614" y="505"/>
                      </a:lnTo>
                      <a:lnTo>
                        <a:pt x="611" y="505"/>
                      </a:lnTo>
                      <a:lnTo>
                        <a:pt x="609" y="505"/>
                      </a:lnTo>
                      <a:lnTo>
                        <a:pt x="606" y="505"/>
                      </a:lnTo>
                      <a:lnTo>
                        <a:pt x="605" y="505"/>
                      </a:lnTo>
                      <a:lnTo>
                        <a:pt x="605" y="505"/>
                      </a:lnTo>
                      <a:lnTo>
                        <a:pt x="605" y="507"/>
                      </a:lnTo>
                      <a:lnTo>
                        <a:pt x="605" y="507"/>
                      </a:lnTo>
                      <a:lnTo>
                        <a:pt x="603" y="505"/>
                      </a:lnTo>
                      <a:lnTo>
                        <a:pt x="602" y="502"/>
                      </a:lnTo>
                      <a:lnTo>
                        <a:pt x="599" y="501"/>
                      </a:lnTo>
                      <a:lnTo>
                        <a:pt x="597" y="498"/>
                      </a:lnTo>
                      <a:lnTo>
                        <a:pt x="596" y="495"/>
                      </a:lnTo>
                      <a:lnTo>
                        <a:pt x="594" y="493"/>
                      </a:lnTo>
                      <a:lnTo>
                        <a:pt x="593" y="491"/>
                      </a:lnTo>
                      <a:lnTo>
                        <a:pt x="590" y="477"/>
                      </a:lnTo>
                      <a:lnTo>
                        <a:pt x="587" y="465"/>
                      </a:lnTo>
                      <a:lnTo>
                        <a:pt x="582" y="458"/>
                      </a:lnTo>
                      <a:lnTo>
                        <a:pt x="579" y="453"/>
                      </a:lnTo>
                      <a:lnTo>
                        <a:pt x="576" y="452"/>
                      </a:lnTo>
                      <a:lnTo>
                        <a:pt x="573" y="452"/>
                      </a:lnTo>
                      <a:lnTo>
                        <a:pt x="572" y="452"/>
                      </a:lnTo>
                      <a:lnTo>
                        <a:pt x="572" y="452"/>
                      </a:lnTo>
                      <a:lnTo>
                        <a:pt x="564" y="445"/>
                      </a:lnTo>
                      <a:lnTo>
                        <a:pt x="560" y="435"/>
                      </a:lnTo>
                      <a:lnTo>
                        <a:pt x="560" y="420"/>
                      </a:lnTo>
                      <a:lnTo>
                        <a:pt x="554" y="411"/>
                      </a:lnTo>
                      <a:lnTo>
                        <a:pt x="560" y="399"/>
                      </a:lnTo>
                      <a:lnTo>
                        <a:pt x="548" y="406"/>
                      </a:lnTo>
                      <a:lnTo>
                        <a:pt x="548" y="405"/>
                      </a:lnTo>
                      <a:lnTo>
                        <a:pt x="546" y="405"/>
                      </a:lnTo>
                      <a:lnTo>
                        <a:pt x="543" y="403"/>
                      </a:lnTo>
                      <a:lnTo>
                        <a:pt x="542" y="402"/>
                      </a:lnTo>
                      <a:lnTo>
                        <a:pt x="539" y="400"/>
                      </a:lnTo>
                      <a:lnTo>
                        <a:pt x="537" y="400"/>
                      </a:lnTo>
                      <a:lnTo>
                        <a:pt x="536" y="399"/>
                      </a:lnTo>
                      <a:lnTo>
                        <a:pt x="536" y="400"/>
                      </a:lnTo>
                      <a:lnTo>
                        <a:pt x="540" y="408"/>
                      </a:lnTo>
                      <a:lnTo>
                        <a:pt x="545" y="414"/>
                      </a:lnTo>
                      <a:lnTo>
                        <a:pt x="546" y="418"/>
                      </a:lnTo>
                      <a:lnTo>
                        <a:pt x="546" y="420"/>
                      </a:lnTo>
                      <a:lnTo>
                        <a:pt x="545" y="420"/>
                      </a:lnTo>
                      <a:lnTo>
                        <a:pt x="543" y="420"/>
                      </a:lnTo>
                      <a:lnTo>
                        <a:pt x="540" y="419"/>
                      </a:lnTo>
                      <a:lnTo>
                        <a:pt x="539" y="418"/>
                      </a:lnTo>
                      <a:lnTo>
                        <a:pt x="534" y="415"/>
                      </a:lnTo>
                      <a:lnTo>
                        <a:pt x="531" y="412"/>
                      </a:lnTo>
                      <a:lnTo>
                        <a:pt x="527" y="409"/>
                      </a:lnTo>
                      <a:lnTo>
                        <a:pt x="525" y="406"/>
                      </a:lnTo>
                      <a:lnTo>
                        <a:pt x="522" y="403"/>
                      </a:lnTo>
                      <a:lnTo>
                        <a:pt x="519" y="400"/>
                      </a:lnTo>
                      <a:lnTo>
                        <a:pt x="518" y="399"/>
                      </a:lnTo>
                      <a:lnTo>
                        <a:pt x="518" y="399"/>
                      </a:lnTo>
                      <a:lnTo>
                        <a:pt x="515" y="386"/>
                      </a:lnTo>
                      <a:lnTo>
                        <a:pt x="492" y="359"/>
                      </a:lnTo>
                      <a:lnTo>
                        <a:pt x="494" y="359"/>
                      </a:lnTo>
                      <a:lnTo>
                        <a:pt x="495" y="357"/>
                      </a:lnTo>
                      <a:lnTo>
                        <a:pt x="497" y="357"/>
                      </a:lnTo>
                      <a:lnTo>
                        <a:pt x="498" y="356"/>
                      </a:lnTo>
                      <a:lnTo>
                        <a:pt x="500" y="356"/>
                      </a:lnTo>
                      <a:lnTo>
                        <a:pt x="501" y="354"/>
                      </a:lnTo>
                      <a:lnTo>
                        <a:pt x="503" y="354"/>
                      </a:lnTo>
                      <a:lnTo>
                        <a:pt x="503" y="354"/>
                      </a:lnTo>
                      <a:lnTo>
                        <a:pt x="498" y="353"/>
                      </a:lnTo>
                      <a:lnTo>
                        <a:pt x="497" y="349"/>
                      </a:lnTo>
                      <a:lnTo>
                        <a:pt x="497" y="345"/>
                      </a:lnTo>
                      <a:lnTo>
                        <a:pt x="497" y="339"/>
                      </a:lnTo>
                      <a:lnTo>
                        <a:pt x="498" y="333"/>
                      </a:lnTo>
                      <a:lnTo>
                        <a:pt x="500" y="327"/>
                      </a:lnTo>
                      <a:lnTo>
                        <a:pt x="500" y="323"/>
                      </a:lnTo>
                      <a:lnTo>
                        <a:pt x="500" y="321"/>
                      </a:lnTo>
                      <a:lnTo>
                        <a:pt x="497" y="313"/>
                      </a:lnTo>
                      <a:lnTo>
                        <a:pt x="495" y="307"/>
                      </a:lnTo>
                      <a:lnTo>
                        <a:pt x="492" y="304"/>
                      </a:lnTo>
                      <a:lnTo>
                        <a:pt x="492" y="303"/>
                      </a:lnTo>
                      <a:lnTo>
                        <a:pt x="490" y="303"/>
                      </a:lnTo>
                      <a:lnTo>
                        <a:pt x="489" y="304"/>
                      </a:lnTo>
                      <a:lnTo>
                        <a:pt x="489" y="307"/>
                      </a:lnTo>
                      <a:lnTo>
                        <a:pt x="487" y="310"/>
                      </a:lnTo>
                      <a:lnTo>
                        <a:pt x="487" y="315"/>
                      </a:lnTo>
                      <a:lnTo>
                        <a:pt x="487" y="319"/>
                      </a:lnTo>
                      <a:lnTo>
                        <a:pt x="487" y="323"/>
                      </a:lnTo>
                      <a:lnTo>
                        <a:pt x="487" y="327"/>
                      </a:lnTo>
                      <a:lnTo>
                        <a:pt x="487" y="332"/>
                      </a:lnTo>
                      <a:lnTo>
                        <a:pt x="487" y="334"/>
                      </a:lnTo>
                      <a:lnTo>
                        <a:pt x="487" y="337"/>
                      </a:lnTo>
                      <a:lnTo>
                        <a:pt x="487" y="337"/>
                      </a:lnTo>
                      <a:lnTo>
                        <a:pt x="487" y="337"/>
                      </a:lnTo>
                      <a:lnTo>
                        <a:pt x="485" y="336"/>
                      </a:lnTo>
                      <a:lnTo>
                        <a:pt x="482" y="333"/>
                      </a:lnTo>
                      <a:lnTo>
                        <a:pt x="479" y="330"/>
                      </a:lnTo>
                      <a:lnTo>
                        <a:pt x="474" y="327"/>
                      </a:lnTo>
                      <a:lnTo>
                        <a:pt x="473" y="324"/>
                      </a:lnTo>
                      <a:lnTo>
                        <a:pt x="470" y="323"/>
                      </a:lnTo>
                      <a:lnTo>
                        <a:pt x="470" y="321"/>
                      </a:lnTo>
                      <a:lnTo>
                        <a:pt x="471" y="316"/>
                      </a:lnTo>
                      <a:lnTo>
                        <a:pt x="473" y="309"/>
                      </a:lnTo>
                      <a:lnTo>
                        <a:pt x="473" y="303"/>
                      </a:lnTo>
                      <a:lnTo>
                        <a:pt x="473" y="297"/>
                      </a:lnTo>
                      <a:lnTo>
                        <a:pt x="471" y="291"/>
                      </a:lnTo>
                      <a:lnTo>
                        <a:pt x="471" y="288"/>
                      </a:lnTo>
                      <a:lnTo>
                        <a:pt x="470" y="285"/>
                      </a:lnTo>
                      <a:lnTo>
                        <a:pt x="470" y="283"/>
                      </a:lnTo>
                      <a:lnTo>
                        <a:pt x="473" y="277"/>
                      </a:lnTo>
                      <a:lnTo>
                        <a:pt x="474" y="273"/>
                      </a:lnTo>
                      <a:lnTo>
                        <a:pt x="476" y="267"/>
                      </a:lnTo>
                      <a:lnTo>
                        <a:pt x="476" y="263"/>
                      </a:lnTo>
                      <a:lnTo>
                        <a:pt x="477" y="257"/>
                      </a:lnTo>
                      <a:lnTo>
                        <a:pt x="477" y="253"/>
                      </a:lnTo>
                      <a:lnTo>
                        <a:pt x="477" y="247"/>
                      </a:lnTo>
                      <a:lnTo>
                        <a:pt x="477" y="243"/>
                      </a:lnTo>
                      <a:lnTo>
                        <a:pt x="476" y="239"/>
                      </a:lnTo>
                      <a:lnTo>
                        <a:pt x="476" y="234"/>
                      </a:lnTo>
                      <a:lnTo>
                        <a:pt x="474" y="231"/>
                      </a:lnTo>
                      <a:lnTo>
                        <a:pt x="474" y="227"/>
                      </a:lnTo>
                      <a:lnTo>
                        <a:pt x="474" y="225"/>
                      </a:lnTo>
                      <a:lnTo>
                        <a:pt x="473" y="223"/>
                      </a:lnTo>
                      <a:lnTo>
                        <a:pt x="473" y="222"/>
                      </a:lnTo>
                      <a:lnTo>
                        <a:pt x="473" y="222"/>
                      </a:lnTo>
                      <a:lnTo>
                        <a:pt x="473" y="222"/>
                      </a:lnTo>
                      <a:lnTo>
                        <a:pt x="473" y="220"/>
                      </a:lnTo>
                      <a:lnTo>
                        <a:pt x="473" y="217"/>
                      </a:lnTo>
                      <a:lnTo>
                        <a:pt x="473" y="216"/>
                      </a:lnTo>
                      <a:lnTo>
                        <a:pt x="471" y="213"/>
                      </a:lnTo>
                      <a:lnTo>
                        <a:pt x="471" y="210"/>
                      </a:lnTo>
                      <a:lnTo>
                        <a:pt x="470" y="209"/>
                      </a:lnTo>
                      <a:lnTo>
                        <a:pt x="470" y="209"/>
                      </a:lnTo>
                      <a:lnTo>
                        <a:pt x="467" y="207"/>
                      </a:lnTo>
                      <a:lnTo>
                        <a:pt x="464" y="204"/>
                      </a:lnTo>
                      <a:lnTo>
                        <a:pt x="461" y="201"/>
                      </a:lnTo>
                      <a:lnTo>
                        <a:pt x="459" y="195"/>
                      </a:lnTo>
                      <a:lnTo>
                        <a:pt x="456" y="192"/>
                      </a:lnTo>
                      <a:lnTo>
                        <a:pt x="453" y="189"/>
                      </a:lnTo>
                      <a:lnTo>
                        <a:pt x="452" y="186"/>
                      </a:lnTo>
                      <a:lnTo>
                        <a:pt x="452" y="184"/>
                      </a:lnTo>
                      <a:lnTo>
                        <a:pt x="441" y="187"/>
                      </a:lnTo>
                      <a:lnTo>
                        <a:pt x="435" y="187"/>
                      </a:lnTo>
                      <a:lnTo>
                        <a:pt x="431" y="187"/>
                      </a:lnTo>
                      <a:lnTo>
                        <a:pt x="429" y="186"/>
                      </a:lnTo>
                      <a:lnTo>
                        <a:pt x="428" y="183"/>
                      </a:lnTo>
                      <a:lnTo>
                        <a:pt x="428" y="181"/>
                      </a:lnTo>
                      <a:lnTo>
                        <a:pt x="429" y="181"/>
                      </a:lnTo>
                      <a:lnTo>
                        <a:pt x="429" y="180"/>
                      </a:lnTo>
                      <a:lnTo>
                        <a:pt x="421" y="174"/>
                      </a:lnTo>
                      <a:lnTo>
                        <a:pt x="410" y="161"/>
                      </a:lnTo>
                      <a:lnTo>
                        <a:pt x="395" y="151"/>
                      </a:lnTo>
                      <a:lnTo>
                        <a:pt x="393" y="151"/>
                      </a:lnTo>
                      <a:lnTo>
                        <a:pt x="393" y="148"/>
                      </a:lnTo>
                      <a:lnTo>
                        <a:pt x="388" y="146"/>
                      </a:lnTo>
                      <a:lnTo>
                        <a:pt x="385" y="141"/>
                      </a:lnTo>
                      <a:lnTo>
                        <a:pt x="381" y="137"/>
                      </a:lnTo>
                      <a:lnTo>
                        <a:pt x="378" y="132"/>
                      </a:lnTo>
                      <a:lnTo>
                        <a:pt x="377" y="129"/>
                      </a:lnTo>
                      <a:lnTo>
                        <a:pt x="375" y="128"/>
                      </a:lnTo>
                      <a:lnTo>
                        <a:pt x="366" y="121"/>
                      </a:lnTo>
                      <a:lnTo>
                        <a:pt x="360" y="117"/>
                      </a:lnTo>
                      <a:lnTo>
                        <a:pt x="354" y="111"/>
                      </a:lnTo>
                      <a:lnTo>
                        <a:pt x="348" y="108"/>
                      </a:lnTo>
                      <a:lnTo>
                        <a:pt x="342" y="105"/>
                      </a:lnTo>
                      <a:lnTo>
                        <a:pt x="338" y="104"/>
                      </a:lnTo>
                      <a:lnTo>
                        <a:pt x="335" y="104"/>
                      </a:lnTo>
                      <a:lnTo>
                        <a:pt x="333" y="102"/>
                      </a:lnTo>
                      <a:lnTo>
                        <a:pt x="319" y="102"/>
                      </a:lnTo>
                      <a:lnTo>
                        <a:pt x="311" y="102"/>
                      </a:lnTo>
                      <a:lnTo>
                        <a:pt x="305" y="107"/>
                      </a:lnTo>
                      <a:lnTo>
                        <a:pt x="300" y="111"/>
                      </a:lnTo>
                      <a:lnTo>
                        <a:pt x="300" y="117"/>
                      </a:lnTo>
                      <a:lnTo>
                        <a:pt x="300" y="121"/>
                      </a:lnTo>
                      <a:lnTo>
                        <a:pt x="302" y="124"/>
                      </a:lnTo>
                      <a:lnTo>
                        <a:pt x="302" y="126"/>
                      </a:lnTo>
                      <a:lnTo>
                        <a:pt x="296" y="124"/>
                      </a:lnTo>
                      <a:lnTo>
                        <a:pt x="289" y="126"/>
                      </a:lnTo>
                      <a:lnTo>
                        <a:pt x="283" y="128"/>
                      </a:lnTo>
                      <a:lnTo>
                        <a:pt x="279" y="131"/>
                      </a:lnTo>
                      <a:lnTo>
                        <a:pt x="275" y="135"/>
                      </a:lnTo>
                      <a:lnTo>
                        <a:pt x="270" y="138"/>
                      </a:lnTo>
                      <a:lnTo>
                        <a:pt x="267" y="141"/>
                      </a:lnTo>
                      <a:lnTo>
                        <a:pt x="267" y="143"/>
                      </a:lnTo>
                      <a:lnTo>
                        <a:pt x="262" y="148"/>
                      </a:lnTo>
                      <a:lnTo>
                        <a:pt x="259" y="150"/>
                      </a:lnTo>
                      <a:lnTo>
                        <a:pt x="258" y="150"/>
                      </a:lnTo>
                      <a:lnTo>
                        <a:pt x="258" y="148"/>
                      </a:lnTo>
                      <a:lnTo>
                        <a:pt x="258" y="147"/>
                      </a:lnTo>
                      <a:lnTo>
                        <a:pt x="259" y="144"/>
                      </a:lnTo>
                      <a:lnTo>
                        <a:pt x="261" y="143"/>
                      </a:lnTo>
                      <a:lnTo>
                        <a:pt x="261" y="141"/>
                      </a:lnTo>
                      <a:lnTo>
                        <a:pt x="259" y="141"/>
                      </a:lnTo>
                      <a:lnTo>
                        <a:pt x="259" y="143"/>
                      </a:lnTo>
                      <a:lnTo>
                        <a:pt x="256" y="146"/>
                      </a:lnTo>
                      <a:lnTo>
                        <a:pt x="253" y="147"/>
                      </a:lnTo>
                      <a:lnTo>
                        <a:pt x="252" y="150"/>
                      </a:lnTo>
                      <a:lnTo>
                        <a:pt x="249" y="151"/>
                      </a:lnTo>
                      <a:lnTo>
                        <a:pt x="247" y="153"/>
                      </a:lnTo>
                      <a:lnTo>
                        <a:pt x="246" y="154"/>
                      </a:lnTo>
                      <a:lnTo>
                        <a:pt x="240" y="153"/>
                      </a:lnTo>
                      <a:lnTo>
                        <a:pt x="234" y="153"/>
                      </a:lnTo>
                      <a:lnTo>
                        <a:pt x="229" y="154"/>
                      </a:lnTo>
                      <a:lnTo>
                        <a:pt x="225" y="157"/>
                      </a:lnTo>
                      <a:lnTo>
                        <a:pt x="220" y="159"/>
                      </a:lnTo>
                      <a:lnTo>
                        <a:pt x="217" y="160"/>
                      </a:lnTo>
                      <a:lnTo>
                        <a:pt x="214" y="161"/>
                      </a:lnTo>
                      <a:lnTo>
                        <a:pt x="214" y="161"/>
                      </a:lnTo>
                      <a:lnTo>
                        <a:pt x="209" y="156"/>
                      </a:lnTo>
                      <a:lnTo>
                        <a:pt x="206" y="151"/>
                      </a:lnTo>
                      <a:lnTo>
                        <a:pt x="206" y="151"/>
                      </a:lnTo>
                      <a:lnTo>
                        <a:pt x="207" y="151"/>
                      </a:lnTo>
                      <a:lnTo>
                        <a:pt x="210" y="153"/>
                      </a:lnTo>
                      <a:lnTo>
                        <a:pt x="213" y="156"/>
                      </a:lnTo>
                      <a:lnTo>
                        <a:pt x="216" y="157"/>
                      </a:lnTo>
                      <a:lnTo>
                        <a:pt x="217" y="157"/>
                      </a:lnTo>
                      <a:lnTo>
                        <a:pt x="217" y="148"/>
                      </a:lnTo>
                      <a:lnTo>
                        <a:pt x="209" y="137"/>
                      </a:lnTo>
                      <a:lnTo>
                        <a:pt x="184" y="118"/>
                      </a:lnTo>
                      <a:lnTo>
                        <a:pt x="196" y="120"/>
                      </a:lnTo>
                      <a:lnTo>
                        <a:pt x="201" y="121"/>
                      </a:lnTo>
                      <a:lnTo>
                        <a:pt x="201" y="120"/>
                      </a:lnTo>
                      <a:lnTo>
                        <a:pt x="198" y="118"/>
                      </a:lnTo>
                      <a:lnTo>
                        <a:pt x="195" y="115"/>
                      </a:lnTo>
                      <a:lnTo>
                        <a:pt x="189" y="114"/>
                      </a:lnTo>
                      <a:lnTo>
                        <a:pt x="184" y="111"/>
                      </a:lnTo>
                      <a:lnTo>
                        <a:pt x="183" y="111"/>
                      </a:lnTo>
                      <a:lnTo>
                        <a:pt x="189" y="98"/>
                      </a:lnTo>
                      <a:lnTo>
                        <a:pt x="173" y="101"/>
                      </a:lnTo>
                      <a:lnTo>
                        <a:pt x="173" y="101"/>
                      </a:lnTo>
                      <a:lnTo>
                        <a:pt x="173" y="102"/>
                      </a:lnTo>
                      <a:lnTo>
                        <a:pt x="174" y="105"/>
                      </a:lnTo>
                      <a:lnTo>
                        <a:pt x="174" y="107"/>
                      </a:lnTo>
                      <a:lnTo>
                        <a:pt x="174" y="110"/>
                      </a:lnTo>
                      <a:lnTo>
                        <a:pt x="176" y="113"/>
                      </a:lnTo>
                      <a:lnTo>
                        <a:pt x="176" y="114"/>
                      </a:lnTo>
                      <a:lnTo>
                        <a:pt x="176" y="114"/>
                      </a:lnTo>
                      <a:lnTo>
                        <a:pt x="170" y="110"/>
                      </a:lnTo>
                      <a:lnTo>
                        <a:pt x="163" y="107"/>
                      </a:lnTo>
                      <a:lnTo>
                        <a:pt x="157" y="104"/>
                      </a:lnTo>
                      <a:lnTo>
                        <a:pt x="151" y="102"/>
                      </a:lnTo>
                      <a:lnTo>
                        <a:pt x="145" y="99"/>
                      </a:lnTo>
                      <a:lnTo>
                        <a:pt x="138" y="98"/>
                      </a:lnTo>
                      <a:lnTo>
                        <a:pt x="134" y="96"/>
                      </a:lnTo>
                      <a:lnTo>
                        <a:pt x="129" y="96"/>
                      </a:lnTo>
                      <a:lnTo>
                        <a:pt x="124" y="96"/>
                      </a:lnTo>
                      <a:lnTo>
                        <a:pt x="120" y="96"/>
                      </a:lnTo>
                      <a:lnTo>
                        <a:pt x="115" y="96"/>
                      </a:lnTo>
                      <a:lnTo>
                        <a:pt x="112" y="96"/>
                      </a:lnTo>
                      <a:lnTo>
                        <a:pt x="109" y="96"/>
                      </a:lnTo>
                      <a:lnTo>
                        <a:pt x="108" y="96"/>
                      </a:lnTo>
                      <a:lnTo>
                        <a:pt x="107" y="96"/>
                      </a:lnTo>
                      <a:lnTo>
                        <a:pt x="107" y="96"/>
                      </a:lnTo>
                      <a:lnTo>
                        <a:pt x="107" y="96"/>
                      </a:lnTo>
                      <a:lnTo>
                        <a:pt x="108" y="96"/>
                      </a:lnTo>
                      <a:lnTo>
                        <a:pt x="109" y="94"/>
                      </a:lnTo>
                      <a:lnTo>
                        <a:pt x="112" y="94"/>
                      </a:lnTo>
                      <a:lnTo>
                        <a:pt x="115" y="94"/>
                      </a:lnTo>
                      <a:lnTo>
                        <a:pt x="118" y="93"/>
                      </a:lnTo>
                      <a:lnTo>
                        <a:pt x="120" y="93"/>
                      </a:lnTo>
                      <a:lnTo>
                        <a:pt x="121" y="93"/>
                      </a:lnTo>
                      <a:lnTo>
                        <a:pt x="132" y="93"/>
                      </a:lnTo>
                      <a:lnTo>
                        <a:pt x="138" y="91"/>
                      </a:lnTo>
                      <a:lnTo>
                        <a:pt x="138" y="91"/>
                      </a:lnTo>
                      <a:lnTo>
                        <a:pt x="137" y="88"/>
                      </a:lnTo>
                      <a:lnTo>
                        <a:pt x="131" y="88"/>
                      </a:lnTo>
                      <a:lnTo>
                        <a:pt x="126" y="87"/>
                      </a:lnTo>
                      <a:lnTo>
                        <a:pt x="123" y="85"/>
                      </a:lnTo>
                      <a:lnTo>
                        <a:pt x="120" y="85"/>
                      </a:lnTo>
                      <a:lnTo>
                        <a:pt x="94" y="91"/>
                      </a:lnTo>
                      <a:lnTo>
                        <a:pt x="85" y="96"/>
                      </a:lnTo>
                      <a:lnTo>
                        <a:pt x="85" y="96"/>
                      </a:lnTo>
                      <a:lnTo>
                        <a:pt x="82" y="96"/>
                      </a:lnTo>
                      <a:lnTo>
                        <a:pt x="79" y="96"/>
                      </a:lnTo>
                      <a:lnTo>
                        <a:pt x="75" y="96"/>
                      </a:lnTo>
                      <a:lnTo>
                        <a:pt x="72" y="96"/>
                      </a:lnTo>
                      <a:lnTo>
                        <a:pt x="68" y="96"/>
                      </a:lnTo>
                      <a:lnTo>
                        <a:pt x="66" y="98"/>
                      </a:lnTo>
                      <a:lnTo>
                        <a:pt x="65" y="98"/>
                      </a:lnTo>
                      <a:lnTo>
                        <a:pt x="54" y="102"/>
                      </a:lnTo>
                      <a:lnTo>
                        <a:pt x="46" y="105"/>
                      </a:lnTo>
                      <a:lnTo>
                        <a:pt x="43" y="105"/>
                      </a:lnTo>
                      <a:lnTo>
                        <a:pt x="45" y="104"/>
                      </a:lnTo>
                      <a:lnTo>
                        <a:pt x="48" y="102"/>
                      </a:lnTo>
                      <a:lnTo>
                        <a:pt x="52" y="99"/>
                      </a:lnTo>
                      <a:lnTo>
                        <a:pt x="55" y="98"/>
                      </a:lnTo>
                      <a:lnTo>
                        <a:pt x="57" y="96"/>
                      </a:lnTo>
                      <a:lnTo>
                        <a:pt x="61" y="93"/>
                      </a:lnTo>
                      <a:lnTo>
                        <a:pt x="63" y="90"/>
                      </a:lnTo>
                      <a:lnTo>
                        <a:pt x="63" y="88"/>
                      </a:lnTo>
                      <a:lnTo>
                        <a:pt x="60" y="88"/>
                      </a:lnTo>
                      <a:lnTo>
                        <a:pt x="57" y="88"/>
                      </a:lnTo>
                      <a:lnTo>
                        <a:pt x="54" y="90"/>
                      </a:lnTo>
                      <a:lnTo>
                        <a:pt x="51" y="90"/>
                      </a:lnTo>
                      <a:lnTo>
                        <a:pt x="49" y="90"/>
                      </a:lnTo>
                      <a:lnTo>
                        <a:pt x="42" y="84"/>
                      </a:lnTo>
                      <a:lnTo>
                        <a:pt x="38" y="81"/>
                      </a:lnTo>
                      <a:lnTo>
                        <a:pt x="36" y="83"/>
                      </a:lnTo>
                      <a:lnTo>
                        <a:pt x="36" y="85"/>
                      </a:lnTo>
                      <a:lnTo>
                        <a:pt x="38" y="88"/>
                      </a:lnTo>
                      <a:lnTo>
                        <a:pt x="40" y="93"/>
                      </a:lnTo>
                      <a:lnTo>
                        <a:pt x="42" y="96"/>
                      </a:lnTo>
                      <a:lnTo>
                        <a:pt x="42" y="96"/>
                      </a:lnTo>
                      <a:lnTo>
                        <a:pt x="36" y="102"/>
                      </a:lnTo>
                      <a:lnTo>
                        <a:pt x="31" y="110"/>
                      </a:lnTo>
                      <a:lnTo>
                        <a:pt x="31" y="110"/>
                      </a:lnTo>
                      <a:lnTo>
                        <a:pt x="30" y="111"/>
                      </a:lnTo>
                      <a:lnTo>
                        <a:pt x="27" y="111"/>
                      </a:lnTo>
                      <a:lnTo>
                        <a:pt x="24" y="113"/>
                      </a:lnTo>
                      <a:lnTo>
                        <a:pt x="22" y="114"/>
                      </a:lnTo>
                      <a:lnTo>
                        <a:pt x="19" y="115"/>
                      </a:lnTo>
                      <a:lnTo>
                        <a:pt x="18" y="115"/>
                      </a:lnTo>
                      <a:lnTo>
                        <a:pt x="18" y="115"/>
                      </a:lnTo>
                      <a:lnTo>
                        <a:pt x="22" y="110"/>
                      </a:lnTo>
                      <a:lnTo>
                        <a:pt x="24" y="107"/>
                      </a:lnTo>
                      <a:lnTo>
                        <a:pt x="25" y="102"/>
                      </a:lnTo>
                      <a:lnTo>
                        <a:pt x="24" y="101"/>
                      </a:lnTo>
                      <a:lnTo>
                        <a:pt x="22" y="98"/>
                      </a:lnTo>
                      <a:lnTo>
                        <a:pt x="21" y="98"/>
                      </a:lnTo>
                      <a:lnTo>
                        <a:pt x="19" y="96"/>
                      </a:lnTo>
                      <a:lnTo>
                        <a:pt x="19" y="96"/>
                      </a:lnTo>
                      <a:lnTo>
                        <a:pt x="19" y="98"/>
                      </a:lnTo>
                      <a:lnTo>
                        <a:pt x="19" y="98"/>
                      </a:lnTo>
                      <a:lnTo>
                        <a:pt x="19" y="96"/>
                      </a:lnTo>
                      <a:lnTo>
                        <a:pt x="19" y="96"/>
                      </a:lnTo>
                      <a:lnTo>
                        <a:pt x="19" y="94"/>
                      </a:lnTo>
                      <a:lnTo>
                        <a:pt x="18" y="91"/>
                      </a:lnTo>
                      <a:lnTo>
                        <a:pt x="18" y="90"/>
                      </a:lnTo>
                      <a:lnTo>
                        <a:pt x="18" y="88"/>
                      </a:lnTo>
                      <a:lnTo>
                        <a:pt x="18" y="88"/>
                      </a:lnTo>
                      <a:lnTo>
                        <a:pt x="21" y="84"/>
                      </a:lnTo>
                      <a:lnTo>
                        <a:pt x="21" y="78"/>
                      </a:lnTo>
                      <a:lnTo>
                        <a:pt x="18" y="74"/>
                      </a:lnTo>
                      <a:lnTo>
                        <a:pt x="13" y="69"/>
                      </a:lnTo>
                      <a:lnTo>
                        <a:pt x="9" y="66"/>
                      </a:lnTo>
                      <a:lnTo>
                        <a:pt x="5" y="63"/>
                      </a:lnTo>
                      <a:lnTo>
                        <a:pt x="2" y="61"/>
                      </a:lnTo>
                      <a:lnTo>
                        <a:pt x="0" y="61"/>
                      </a:lnTo>
                      <a:lnTo>
                        <a:pt x="0" y="42"/>
                      </a:lnTo>
                      <a:lnTo>
                        <a:pt x="233" y="20"/>
                      </a:lnTo>
                      <a:lnTo>
                        <a:pt x="247" y="47"/>
                      </a:lnTo>
                      <a:lnTo>
                        <a:pt x="485" y="31"/>
                      </a:lnTo>
                      <a:lnTo>
                        <a:pt x="492" y="50"/>
                      </a:lnTo>
                      <a:lnTo>
                        <a:pt x="506" y="50"/>
                      </a:lnTo>
                      <a:lnTo>
                        <a:pt x="506" y="48"/>
                      </a:lnTo>
                      <a:lnTo>
                        <a:pt x="504" y="45"/>
                      </a:lnTo>
                      <a:lnTo>
                        <a:pt x="504" y="42"/>
                      </a:lnTo>
                      <a:lnTo>
                        <a:pt x="504" y="38"/>
                      </a:lnTo>
                      <a:lnTo>
                        <a:pt x="503" y="33"/>
                      </a:lnTo>
                      <a:lnTo>
                        <a:pt x="503" y="30"/>
                      </a:lnTo>
                      <a:lnTo>
                        <a:pt x="503" y="27"/>
                      </a:lnTo>
                      <a:lnTo>
                        <a:pt x="503" y="25"/>
                      </a:lnTo>
                      <a:lnTo>
                        <a:pt x="498" y="18"/>
                      </a:lnTo>
                      <a:lnTo>
                        <a:pt x="498" y="11"/>
                      </a:lnTo>
                      <a:lnTo>
                        <a:pt x="498" y="6"/>
                      </a:lnTo>
                      <a:lnTo>
                        <a:pt x="501" y="3"/>
                      </a:lnTo>
                      <a:lnTo>
                        <a:pt x="504" y="0"/>
                      </a:lnTo>
                      <a:lnTo>
                        <a:pt x="506" y="0"/>
                      </a:lnTo>
                      <a:lnTo>
                        <a:pt x="509" y="0"/>
                      </a:lnTo>
                      <a:lnTo>
                        <a:pt x="510" y="0"/>
                      </a:lnTo>
                      <a:lnTo>
                        <a:pt x="515" y="2"/>
                      </a:lnTo>
                      <a:lnTo>
                        <a:pt x="522" y="3"/>
                      </a:lnTo>
                      <a:lnTo>
                        <a:pt x="527" y="5"/>
                      </a:lnTo>
                      <a:lnTo>
                        <a:pt x="533" y="6"/>
                      </a:lnTo>
                      <a:lnTo>
                        <a:pt x="539" y="6"/>
                      </a:lnTo>
                      <a:lnTo>
                        <a:pt x="542" y="6"/>
                      </a:lnTo>
                      <a:lnTo>
                        <a:pt x="545" y="6"/>
                      </a:lnTo>
                      <a:lnTo>
                        <a:pt x="546" y="6"/>
                      </a:lnTo>
                      <a:lnTo>
                        <a:pt x="551" y="11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15" name="Freeform 107"/>
                <p:cNvSpPr>
                  <a:spLocks/>
                </p:cNvSpPr>
                <p:nvPr/>
              </p:nvSpPr>
              <p:spPr bwMode="auto">
                <a:xfrm>
                  <a:off x="5992813" y="4714875"/>
                  <a:ext cx="1336675" cy="995363"/>
                </a:xfrm>
                <a:custGeom>
                  <a:avLst/>
                  <a:gdLst>
                    <a:gd name="T0" fmla="*/ 549 w 756"/>
                    <a:gd name="T1" fmla="*/ 38 h 580"/>
                    <a:gd name="T2" fmla="*/ 539 w 756"/>
                    <a:gd name="T3" fmla="*/ 60 h 580"/>
                    <a:gd name="T4" fmla="*/ 558 w 756"/>
                    <a:gd name="T5" fmla="*/ 39 h 580"/>
                    <a:gd name="T6" fmla="*/ 596 w 756"/>
                    <a:gd name="T7" fmla="*/ 115 h 580"/>
                    <a:gd name="T8" fmla="*/ 627 w 756"/>
                    <a:gd name="T9" fmla="*/ 165 h 580"/>
                    <a:gd name="T10" fmla="*/ 611 w 756"/>
                    <a:gd name="T11" fmla="*/ 147 h 580"/>
                    <a:gd name="T12" fmla="*/ 621 w 756"/>
                    <a:gd name="T13" fmla="*/ 168 h 580"/>
                    <a:gd name="T14" fmla="*/ 639 w 756"/>
                    <a:gd name="T15" fmla="*/ 198 h 580"/>
                    <a:gd name="T16" fmla="*/ 656 w 756"/>
                    <a:gd name="T17" fmla="*/ 236 h 580"/>
                    <a:gd name="T18" fmla="*/ 705 w 756"/>
                    <a:gd name="T19" fmla="*/ 321 h 580"/>
                    <a:gd name="T20" fmla="*/ 724 w 756"/>
                    <a:gd name="T21" fmla="*/ 353 h 580"/>
                    <a:gd name="T22" fmla="*/ 737 w 756"/>
                    <a:gd name="T23" fmla="*/ 375 h 580"/>
                    <a:gd name="T24" fmla="*/ 744 w 756"/>
                    <a:gd name="T25" fmla="*/ 392 h 580"/>
                    <a:gd name="T26" fmla="*/ 755 w 756"/>
                    <a:gd name="T27" fmla="*/ 445 h 580"/>
                    <a:gd name="T28" fmla="*/ 752 w 756"/>
                    <a:gd name="T29" fmla="*/ 495 h 580"/>
                    <a:gd name="T30" fmla="*/ 743 w 756"/>
                    <a:gd name="T31" fmla="*/ 534 h 580"/>
                    <a:gd name="T32" fmla="*/ 735 w 756"/>
                    <a:gd name="T33" fmla="*/ 559 h 580"/>
                    <a:gd name="T34" fmla="*/ 704 w 756"/>
                    <a:gd name="T35" fmla="*/ 571 h 580"/>
                    <a:gd name="T36" fmla="*/ 672 w 756"/>
                    <a:gd name="T37" fmla="*/ 576 h 580"/>
                    <a:gd name="T38" fmla="*/ 680 w 756"/>
                    <a:gd name="T39" fmla="*/ 567 h 580"/>
                    <a:gd name="T40" fmla="*/ 687 w 756"/>
                    <a:gd name="T41" fmla="*/ 541 h 580"/>
                    <a:gd name="T42" fmla="*/ 680 w 756"/>
                    <a:gd name="T43" fmla="*/ 549 h 580"/>
                    <a:gd name="T44" fmla="*/ 651 w 756"/>
                    <a:gd name="T45" fmla="*/ 525 h 580"/>
                    <a:gd name="T46" fmla="*/ 609 w 756"/>
                    <a:gd name="T47" fmla="*/ 505 h 580"/>
                    <a:gd name="T48" fmla="*/ 597 w 756"/>
                    <a:gd name="T49" fmla="*/ 498 h 580"/>
                    <a:gd name="T50" fmla="*/ 573 w 756"/>
                    <a:gd name="T51" fmla="*/ 452 h 580"/>
                    <a:gd name="T52" fmla="*/ 548 w 756"/>
                    <a:gd name="T53" fmla="*/ 405 h 580"/>
                    <a:gd name="T54" fmla="*/ 545 w 756"/>
                    <a:gd name="T55" fmla="*/ 414 h 580"/>
                    <a:gd name="T56" fmla="*/ 525 w 756"/>
                    <a:gd name="T57" fmla="*/ 406 h 580"/>
                    <a:gd name="T58" fmla="*/ 497 w 756"/>
                    <a:gd name="T59" fmla="*/ 357 h 580"/>
                    <a:gd name="T60" fmla="*/ 497 w 756"/>
                    <a:gd name="T61" fmla="*/ 339 h 580"/>
                    <a:gd name="T62" fmla="*/ 490 w 756"/>
                    <a:gd name="T63" fmla="*/ 303 h 580"/>
                    <a:gd name="T64" fmla="*/ 487 w 756"/>
                    <a:gd name="T65" fmla="*/ 337 h 580"/>
                    <a:gd name="T66" fmla="*/ 470 w 756"/>
                    <a:gd name="T67" fmla="*/ 321 h 580"/>
                    <a:gd name="T68" fmla="*/ 470 w 756"/>
                    <a:gd name="T69" fmla="*/ 283 h 580"/>
                    <a:gd name="T70" fmla="*/ 476 w 756"/>
                    <a:gd name="T71" fmla="*/ 234 h 580"/>
                    <a:gd name="T72" fmla="*/ 473 w 756"/>
                    <a:gd name="T73" fmla="*/ 217 h 580"/>
                    <a:gd name="T74" fmla="*/ 459 w 756"/>
                    <a:gd name="T75" fmla="*/ 195 h 580"/>
                    <a:gd name="T76" fmla="*/ 428 w 756"/>
                    <a:gd name="T77" fmla="*/ 183 h 580"/>
                    <a:gd name="T78" fmla="*/ 388 w 756"/>
                    <a:gd name="T79" fmla="*/ 146 h 580"/>
                    <a:gd name="T80" fmla="*/ 348 w 756"/>
                    <a:gd name="T81" fmla="*/ 108 h 580"/>
                    <a:gd name="T82" fmla="*/ 300 w 756"/>
                    <a:gd name="T83" fmla="*/ 117 h 580"/>
                    <a:gd name="T84" fmla="*/ 270 w 756"/>
                    <a:gd name="T85" fmla="*/ 138 h 580"/>
                    <a:gd name="T86" fmla="*/ 261 w 756"/>
                    <a:gd name="T87" fmla="*/ 143 h 580"/>
                    <a:gd name="T88" fmla="*/ 246 w 756"/>
                    <a:gd name="T89" fmla="*/ 154 h 580"/>
                    <a:gd name="T90" fmla="*/ 214 w 756"/>
                    <a:gd name="T91" fmla="*/ 161 h 580"/>
                    <a:gd name="T92" fmla="*/ 209 w 756"/>
                    <a:gd name="T93" fmla="*/ 137 h 580"/>
                    <a:gd name="T94" fmla="*/ 183 w 756"/>
                    <a:gd name="T95" fmla="*/ 111 h 580"/>
                    <a:gd name="T96" fmla="*/ 176 w 756"/>
                    <a:gd name="T97" fmla="*/ 114 h 580"/>
                    <a:gd name="T98" fmla="*/ 129 w 756"/>
                    <a:gd name="T99" fmla="*/ 96 h 580"/>
                    <a:gd name="T100" fmla="*/ 107 w 756"/>
                    <a:gd name="T101" fmla="*/ 96 h 580"/>
                    <a:gd name="T102" fmla="*/ 138 w 756"/>
                    <a:gd name="T103" fmla="*/ 91 h 580"/>
                    <a:gd name="T104" fmla="*/ 85 w 756"/>
                    <a:gd name="T105" fmla="*/ 96 h 580"/>
                    <a:gd name="T106" fmla="*/ 46 w 756"/>
                    <a:gd name="T107" fmla="*/ 105 h 580"/>
                    <a:gd name="T108" fmla="*/ 63 w 756"/>
                    <a:gd name="T109" fmla="*/ 88 h 580"/>
                    <a:gd name="T110" fmla="*/ 36 w 756"/>
                    <a:gd name="T111" fmla="*/ 85 h 580"/>
                    <a:gd name="T112" fmla="*/ 27 w 756"/>
                    <a:gd name="T113" fmla="*/ 111 h 580"/>
                    <a:gd name="T114" fmla="*/ 24 w 756"/>
                    <a:gd name="T115" fmla="*/ 101 h 580"/>
                    <a:gd name="T116" fmla="*/ 19 w 756"/>
                    <a:gd name="T117" fmla="*/ 94 h 580"/>
                    <a:gd name="T118" fmla="*/ 9 w 756"/>
                    <a:gd name="T119" fmla="*/ 66 h 580"/>
                    <a:gd name="T120" fmla="*/ 506 w 756"/>
                    <a:gd name="T121" fmla="*/ 50 h 580"/>
                    <a:gd name="T122" fmla="*/ 498 w 756"/>
                    <a:gd name="T123" fmla="*/ 18 h 580"/>
                    <a:gd name="T124" fmla="*/ 522 w 756"/>
                    <a:gd name="T125" fmla="*/ 3 h 5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580">
                      <a:moveTo>
                        <a:pt x="551" y="11"/>
                      </a:moveTo>
                      <a:lnTo>
                        <a:pt x="551" y="27"/>
                      </a:lnTo>
                      <a:lnTo>
                        <a:pt x="555" y="27"/>
                      </a:lnTo>
                      <a:lnTo>
                        <a:pt x="556" y="35"/>
                      </a:lnTo>
                      <a:lnTo>
                        <a:pt x="556" y="35"/>
                      </a:lnTo>
                      <a:lnTo>
                        <a:pt x="555" y="35"/>
                      </a:lnTo>
                      <a:lnTo>
                        <a:pt x="554" y="36"/>
                      </a:lnTo>
                      <a:lnTo>
                        <a:pt x="552" y="36"/>
                      </a:lnTo>
                      <a:lnTo>
                        <a:pt x="549" y="38"/>
                      </a:lnTo>
                      <a:lnTo>
                        <a:pt x="549" y="38"/>
                      </a:lnTo>
                      <a:lnTo>
                        <a:pt x="545" y="38"/>
                      </a:lnTo>
                      <a:lnTo>
                        <a:pt x="543" y="41"/>
                      </a:lnTo>
                      <a:lnTo>
                        <a:pt x="540" y="44"/>
                      </a:lnTo>
                      <a:lnTo>
                        <a:pt x="539" y="48"/>
                      </a:lnTo>
                      <a:lnTo>
                        <a:pt x="539" y="52"/>
                      </a:lnTo>
                      <a:lnTo>
                        <a:pt x="539" y="57"/>
                      </a:lnTo>
                      <a:lnTo>
                        <a:pt x="539" y="58"/>
                      </a:lnTo>
                      <a:lnTo>
                        <a:pt x="539" y="60"/>
                      </a:lnTo>
                      <a:lnTo>
                        <a:pt x="539" y="60"/>
                      </a:lnTo>
                      <a:lnTo>
                        <a:pt x="539" y="60"/>
                      </a:lnTo>
                      <a:lnTo>
                        <a:pt x="540" y="60"/>
                      </a:lnTo>
                      <a:lnTo>
                        <a:pt x="543" y="60"/>
                      </a:lnTo>
                      <a:lnTo>
                        <a:pt x="543" y="58"/>
                      </a:lnTo>
                      <a:lnTo>
                        <a:pt x="543" y="58"/>
                      </a:lnTo>
                      <a:lnTo>
                        <a:pt x="545" y="51"/>
                      </a:lnTo>
                      <a:lnTo>
                        <a:pt x="546" y="45"/>
                      </a:lnTo>
                      <a:lnTo>
                        <a:pt x="549" y="42"/>
                      </a:lnTo>
                      <a:lnTo>
                        <a:pt x="552" y="39"/>
                      </a:lnTo>
                      <a:lnTo>
                        <a:pt x="556" y="39"/>
                      </a:lnTo>
                      <a:lnTo>
                        <a:pt x="558" y="39"/>
                      </a:lnTo>
                      <a:lnTo>
                        <a:pt x="560" y="39"/>
                      </a:lnTo>
                      <a:lnTo>
                        <a:pt x="561" y="41"/>
                      </a:lnTo>
                      <a:lnTo>
                        <a:pt x="579" y="80"/>
                      </a:lnTo>
                      <a:lnTo>
                        <a:pt x="578" y="94"/>
                      </a:lnTo>
                      <a:lnTo>
                        <a:pt x="587" y="111"/>
                      </a:lnTo>
                      <a:lnTo>
                        <a:pt x="590" y="107"/>
                      </a:lnTo>
                      <a:lnTo>
                        <a:pt x="590" y="107"/>
                      </a:lnTo>
                      <a:lnTo>
                        <a:pt x="591" y="108"/>
                      </a:lnTo>
                      <a:lnTo>
                        <a:pt x="593" y="111"/>
                      </a:lnTo>
                      <a:lnTo>
                        <a:pt x="596" y="115"/>
                      </a:lnTo>
                      <a:lnTo>
                        <a:pt x="599" y="121"/>
                      </a:lnTo>
                      <a:lnTo>
                        <a:pt x="602" y="126"/>
                      </a:lnTo>
                      <a:lnTo>
                        <a:pt x="605" y="129"/>
                      </a:lnTo>
                      <a:lnTo>
                        <a:pt x="606" y="134"/>
                      </a:lnTo>
                      <a:lnTo>
                        <a:pt x="608" y="135"/>
                      </a:lnTo>
                      <a:lnTo>
                        <a:pt x="608" y="135"/>
                      </a:lnTo>
                      <a:lnTo>
                        <a:pt x="615" y="147"/>
                      </a:lnTo>
                      <a:lnTo>
                        <a:pt x="621" y="156"/>
                      </a:lnTo>
                      <a:lnTo>
                        <a:pt x="624" y="161"/>
                      </a:lnTo>
                      <a:lnTo>
                        <a:pt x="627" y="165"/>
                      </a:lnTo>
                      <a:lnTo>
                        <a:pt x="627" y="168"/>
                      </a:lnTo>
                      <a:lnTo>
                        <a:pt x="627" y="168"/>
                      </a:lnTo>
                      <a:lnTo>
                        <a:pt x="627" y="168"/>
                      </a:lnTo>
                      <a:lnTo>
                        <a:pt x="624" y="165"/>
                      </a:lnTo>
                      <a:lnTo>
                        <a:pt x="623" y="162"/>
                      </a:lnTo>
                      <a:lnTo>
                        <a:pt x="621" y="160"/>
                      </a:lnTo>
                      <a:lnTo>
                        <a:pt x="618" y="157"/>
                      </a:lnTo>
                      <a:lnTo>
                        <a:pt x="615" y="153"/>
                      </a:lnTo>
                      <a:lnTo>
                        <a:pt x="612" y="150"/>
                      </a:lnTo>
                      <a:lnTo>
                        <a:pt x="611" y="147"/>
                      </a:lnTo>
                      <a:lnTo>
                        <a:pt x="609" y="146"/>
                      </a:lnTo>
                      <a:lnTo>
                        <a:pt x="609" y="146"/>
                      </a:lnTo>
                      <a:lnTo>
                        <a:pt x="605" y="147"/>
                      </a:lnTo>
                      <a:lnTo>
                        <a:pt x="605" y="147"/>
                      </a:lnTo>
                      <a:lnTo>
                        <a:pt x="606" y="147"/>
                      </a:lnTo>
                      <a:lnTo>
                        <a:pt x="608" y="150"/>
                      </a:lnTo>
                      <a:lnTo>
                        <a:pt x="611" y="154"/>
                      </a:lnTo>
                      <a:lnTo>
                        <a:pt x="614" y="159"/>
                      </a:lnTo>
                      <a:lnTo>
                        <a:pt x="618" y="164"/>
                      </a:lnTo>
                      <a:lnTo>
                        <a:pt x="621" y="168"/>
                      </a:lnTo>
                      <a:lnTo>
                        <a:pt x="623" y="171"/>
                      </a:lnTo>
                      <a:lnTo>
                        <a:pt x="623" y="173"/>
                      </a:lnTo>
                      <a:lnTo>
                        <a:pt x="623" y="173"/>
                      </a:lnTo>
                      <a:lnTo>
                        <a:pt x="633" y="183"/>
                      </a:lnTo>
                      <a:lnTo>
                        <a:pt x="639" y="190"/>
                      </a:lnTo>
                      <a:lnTo>
                        <a:pt x="644" y="195"/>
                      </a:lnTo>
                      <a:lnTo>
                        <a:pt x="644" y="198"/>
                      </a:lnTo>
                      <a:lnTo>
                        <a:pt x="642" y="198"/>
                      </a:lnTo>
                      <a:lnTo>
                        <a:pt x="641" y="198"/>
                      </a:lnTo>
                      <a:lnTo>
                        <a:pt x="639" y="198"/>
                      </a:lnTo>
                      <a:lnTo>
                        <a:pt x="638" y="198"/>
                      </a:lnTo>
                      <a:lnTo>
                        <a:pt x="638" y="198"/>
                      </a:lnTo>
                      <a:lnTo>
                        <a:pt x="638" y="198"/>
                      </a:lnTo>
                      <a:lnTo>
                        <a:pt x="638" y="198"/>
                      </a:lnTo>
                      <a:lnTo>
                        <a:pt x="639" y="198"/>
                      </a:lnTo>
                      <a:lnTo>
                        <a:pt x="639" y="198"/>
                      </a:lnTo>
                      <a:lnTo>
                        <a:pt x="639" y="198"/>
                      </a:lnTo>
                      <a:lnTo>
                        <a:pt x="644" y="211"/>
                      </a:lnTo>
                      <a:lnTo>
                        <a:pt x="650" y="225"/>
                      </a:lnTo>
                      <a:lnTo>
                        <a:pt x="656" y="236"/>
                      </a:lnTo>
                      <a:lnTo>
                        <a:pt x="660" y="247"/>
                      </a:lnTo>
                      <a:lnTo>
                        <a:pt x="666" y="257"/>
                      </a:lnTo>
                      <a:lnTo>
                        <a:pt x="672" y="269"/>
                      </a:lnTo>
                      <a:lnTo>
                        <a:pt x="678" y="277"/>
                      </a:lnTo>
                      <a:lnTo>
                        <a:pt x="683" y="286"/>
                      </a:lnTo>
                      <a:lnTo>
                        <a:pt x="689" y="294"/>
                      </a:lnTo>
                      <a:lnTo>
                        <a:pt x="692" y="302"/>
                      </a:lnTo>
                      <a:lnTo>
                        <a:pt x="696" y="309"/>
                      </a:lnTo>
                      <a:lnTo>
                        <a:pt x="701" y="316"/>
                      </a:lnTo>
                      <a:lnTo>
                        <a:pt x="705" y="321"/>
                      </a:lnTo>
                      <a:lnTo>
                        <a:pt x="708" y="326"/>
                      </a:lnTo>
                      <a:lnTo>
                        <a:pt x="710" y="330"/>
                      </a:lnTo>
                      <a:lnTo>
                        <a:pt x="711" y="333"/>
                      </a:lnTo>
                      <a:lnTo>
                        <a:pt x="711" y="333"/>
                      </a:lnTo>
                      <a:lnTo>
                        <a:pt x="714" y="336"/>
                      </a:lnTo>
                      <a:lnTo>
                        <a:pt x="717" y="340"/>
                      </a:lnTo>
                      <a:lnTo>
                        <a:pt x="720" y="343"/>
                      </a:lnTo>
                      <a:lnTo>
                        <a:pt x="722" y="348"/>
                      </a:lnTo>
                      <a:lnTo>
                        <a:pt x="722" y="351"/>
                      </a:lnTo>
                      <a:lnTo>
                        <a:pt x="724" y="353"/>
                      </a:lnTo>
                      <a:lnTo>
                        <a:pt x="725" y="354"/>
                      </a:lnTo>
                      <a:lnTo>
                        <a:pt x="726" y="354"/>
                      </a:lnTo>
                      <a:lnTo>
                        <a:pt x="726" y="354"/>
                      </a:lnTo>
                      <a:lnTo>
                        <a:pt x="731" y="359"/>
                      </a:lnTo>
                      <a:lnTo>
                        <a:pt x="735" y="362"/>
                      </a:lnTo>
                      <a:lnTo>
                        <a:pt x="737" y="365"/>
                      </a:lnTo>
                      <a:lnTo>
                        <a:pt x="738" y="367"/>
                      </a:lnTo>
                      <a:lnTo>
                        <a:pt x="738" y="370"/>
                      </a:lnTo>
                      <a:lnTo>
                        <a:pt x="737" y="373"/>
                      </a:lnTo>
                      <a:lnTo>
                        <a:pt x="737" y="375"/>
                      </a:lnTo>
                      <a:lnTo>
                        <a:pt x="737" y="376"/>
                      </a:lnTo>
                      <a:lnTo>
                        <a:pt x="737" y="376"/>
                      </a:lnTo>
                      <a:lnTo>
                        <a:pt x="741" y="381"/>
                      </a:lnTo>
                      <a:lnTo>
                        <a:pt x="744" y="384"/>
                      </a:lnTo>
                      <a:lnTo>
                        <a:pt x="746" y="386"/>
                      </a:lnTo>
                      <a:lnTo>
                        <a:pt x="746" y="389"/>
                      </a:lnTo>
                      <a:lnTo>
                        <a:pt x="746" y="390"/>
                      </a:lnTo>
                      <a:lnTo>
                        <a:pt x="746" y="390"/>
                      </a:lnTo>
                      <a:lnTo>
                        <a:pt x="746" y="392"/>
                      </a:lnTo>
                      <a:lnTo>
                        <a:pt x="744" y="392"/>
                      </a:lnTo>
                      <a:lnTo>
                        <a:pt x="753" y="400"/>
                      </a:lnTo>
                      <a:lnTo>
                        <a:pt x="753" y="400"/>
                      </a:lnTo>
                      <a:lnTo>
                        <a:pt x="753" y="402"/>
                      </a:lnTo>
                      <a:lnTo>
                        <a:pt x="753" y="405"/>
                      </a:lnTo>
                      <a:lnTo>
                        <a:pt x="755" y="409"/>
                      </a:lnTo>
                      <a:lnTo>
                        <a:pt x="755" y="415"/>
                      </a:lnTo>
                      <a:lnTo>
                        <a:pt x="755" y="420"/>
                      </a:lnTo>
                      <a:lnTo>
                        <a:pt x="755" y="429"/>
                      </a:lnTo>
                      <a:lnTo>
                        <a:pt x="755" y="438"/>
                      </a:lnTo>
                      <a:lnTo>
                        <a:pt x="755" y="445"/>
                      </a:lnTo>
                      <a:lnTo>
                        <a:pt x="755" y="453"/>
                      </a:lnTo>
                      <a:lnTo>
                        <a:pt x="755" y="462"/>
                      </a:lnTo>
                      <a:lnTo>
                        <a:pt x="755" y="469"/>
                      </a:lnTo>
                      <a:lnTo>
                        <a:pt x="755" y="477"/>
                      </a:lnTo>
                      <a:lnTo>
                        <a:pt x="755" y="482"/>
                      </a:lnTo>
                      <a:lnTo>
                        <a:pt x="755" y="486"/>
                      </a:lnTo>
                      <a:lnTo>
                        <a:pt x="755" y="491"/>
                      </a:lnTo>
                      <a:lnTo>
                        <a:pt x="755" y="491"/>
                      </a:lnTo>
                      <a:lnTo>
                        <a:pt x="755" y="491"/>
                      </a:lnTo>
                      <a:lnTo>
                        <a:pt x="752" y="495"/>
                      </a:lnTo>
                      <a:lnTo>
                        <a:pt x="749" y="498"/>
                      </a:lnTo>
                      <a:lnTo>
                        <a:pt x="747" y="502"/>
                      </a:lnTo>
                      <a:lnTo>
                        <a:pt x="746" y="507"/>
                      </a:lnTo>
                      <a:lnTo>
                        <a:pt x="744" y="511"/>
                      </a:lnTo>
                      <a:lnTo>
                        <a:pt x="743" y="515"/>
                      </a:lnTo>
                      <a:lnTo>
                        <a:pt x="743" y="519"/>
                      </a:lnTo>
                      <a:lnTo>
                        <a:pt x="743" y="523"/>
                      </a:lnTo>
                      <a:lnTo>
                        <a:pt x="743" y="526"/>
                      </a:lnTo>
                      <a:lnTo>
                        <a:pt x="743" y="531"/>
                      </a:lnTo>
                      <a:lnTo>
                        <a:pt x="743" y="534"/>
                      </a:lnTo>
                      <a:lnTo>
                        <a:pt x="743" y="537"/>
                      </a:lnTo>
                      <a:lnTo>
                        <a:pt x="743" y="540"/>
                      </a:lnTo>
                      <a:lnTo>
                        <a:pt x="743" y="541"/>
                      </a:lnTo>
                      <a:lnTo>
                        <a:pt x="744" y="543"/>
                      </a:lnTo>
                      <a:lnTo>
                        <a:pt x="744" y="543"/>
                      </a:lnTo>
                      <a:lnTo>
                        <a:pt x="744" y="543"/>
                      </a:lnTo>
                      <a:lnTo>
                        <a:pt x="743" y="549"/>
                      </a:lnTo>
                      <a:lnTo>
                        <a:pt x="741" y="555"/>
                      </a:lnTo>
                      <a:lnTo>
                        <a:pt x="738" y="558"/>
                      </a:lnTo>
                      <a:lnTo>
                        <a:pt x="735" y="559"/>
                      </a:lnTo>
                      <a:lnTo>
                        <a:pt x="732" y="561"/>
                      </a:lnTo>
                      <a:lnTo>
                        <a:pt x="729" y="561"/>
                      </a:lnTo>
                      <a:lnTo>
                        <a:pt x="726" y="561"/>
                      </a:lnTo>
                      <a:lnTo>
                        <a:pt x="725" y="561"/>
                      </a:lnTo>
                      <a:lnTo>
                        <a:pt x="725" y="561"/>
                      </a:lnTo>
                      <a:lnTo>
                        <a:pt x="720" y="565"/>
                      </a:lnTo>
                      <a:lnTo>
                        <a:pt x="714" y="570"/>
                      </a:lnTo>
                      <a:lnTo>
                        <a:pt x="710" y="571"/>
                      </a:lnTo>
                      <a:lnTo>
                        <a:pt x="707" y="571"/>
                      </a:lnTo>
                      <a:lnTo>
                        <a:pt x="704" y="571"/>
                      </a:lnTo>
                      <a:lnTo>
                        <a:pt x="701" y="570"/>
                      </a:lnTo>
                      <a:lnTo>
                        <a:pt x="699" y="570"/>
                      </a:lnTo>
                      <a:lnTo>
                        <a:pt x="699" y="570"/>
                      </a:lnTo>
                      <a:lnTo>
                        <a:pt x="699" y="570"/>
                      </a:lnTo>
                      <a:lnTo>
                        <a:pt x="692" y="576"/>
                      </a:lnTo>
                      <a:lnTo>
                        <a:pt x="687" y="579"/>
                      </a:lnTo>
                      <a:lnTo>
                        <a:pt x="683" y="579"/>
                      </a:lnTo>
                      <a:lnTo>
                        <a:pt x="678" y="579"/>
                      </a:lnTo>
                      <a:lnTo>
                        <a:pt x="675" y="579"/>
                      </a:lnTo>
                      <a:lnTo>
                        <a:pt x="672" y="576"/>
                      </a:lnTo>
                      <a:lnTo>
                        <a:pt x="671" y="576"/>
                      </a:lnTo>
                      <a:lnTo>
                        <a:pt x="671" y="574"/>
                      </a:lnTo>
                      <a:lnTo>
                        <a:pt x="671" y="574"/>
                      </a:lnTo>
                      <a:lnTo>
                        <a:pt x="666" y="567"/>
                      </a:lnTo>
                      <a:lnTo>
                        <a:pt x="666" y="564"/>
                      </a:lnTo>
                      <a:lnTo>
                        <a:pt x="668" y="561"/>
                      </a:lnTo>
                      <a:lnTo>
                        <a:pt x="669" y="562"/>
                      </a:lnTo>
                      <a:lnTo>
                        <a:pt x="674" y="564"/>
                      </a:lnTo>
                      <a:lnTo>
                        <a:pt x="677" y="565"/>
                      </a:lnTo>
                      <a:lnTo>
                        <a:pt x="680" y="567"/>
                      </a:lnTo>
                      <a:lnTo>
                        <a:pt x="680" y="568"/>
                      </a:lnTo>
                      <a:lnTo>
                        <a:pt x="695" y="562"/>
                      </a:lnTo>
                      <a:lnTo>
                        <a:pt x="687" y="552"/>
                      </a:lnTo>
                      <a:lnTo>
                        <a:pt x="687" y="552"/>
                      </a:lnTo>
                      <a:lnTo>
                        <a:pt x="687" y="552"/>
                      </a:lnTo>
                      <a:lnTo>
                        <a:pt x="689" y="551"/>
                      </a:lnTo>
                      <a:lnTo>
                        <a:pt x="689" y="549"/>
                      </a:lnTo>
                      <a:lnTo>
                        <a:pt x="691" y="548"/>
                      </a:lnTo>
                      <a:lnTo>
                        <a:pt x="691" y="548"/>
                      </a:lnTo>
                      <a:lnTo>
                        <a:pt x="687" y="541"/>
                      </a:lnTo>
                      <a:lnTo>
                        <a:pt x="684" y="537"/>
                      </a:lnTo>
                      <a:lnTo>
                        <a:pt x="681" y="535"/>
                      </a:lnTo>
                      <a:lnTo>
                        <a:pt x="680" y="534"/>
                      </a:lnTo>
                      <a:lnTo>
                        <a:pt x="678" y="535"/>
                      </a:lnTo>
                      <a:lnTo>
                        <a:pt x="677" y="537"/>
                      </a:lnTo>
                      <a:lnTo>
                        <a:pt x="677" y="538"/>
                      </a:lnTo>
                      <a:lnTo>
                        <a:pt x="677" y="540"/>
                      </a:lnTo>
                      <a:lnTo>
                        <a:pt x="677" y="540"/>
                      </a:lnTo>
                      <a:lnTo>
                        <a:pt x="680" y="546"/>
                      </a:lnTo>
                      <a:lnTo>
                        <a:pt x="680" y="549"/>
                      </a:lnTo>
                      <a:lnTo>
                        <a:pt x="678" y="551"/>
                      </a:lnTo>
                      <a:lnTo>
                        <a:pt x="675" y="552"/>
                      </a:lnTo>
                      <a:lnTo>
                        <a:pt x="672" y="552"/>
                      </a:lnTo>
                      <a:lnTo>
                        <a:pt x="669" y="552"/>
                      </a:lnTo>
                      <a:lnTo>
                        <a:pt x="668" y="551"/>
                      </a:lnTo>
                      <a:lnTo>
                        <a:pt x="666" y="551"/>
                      </a:lnTo>
                      <a:lnTo>
                        <a:pt x="666" y="551"/>
                      </a:lnTo>
                      <a:lnTo>
                        <a:pt x="660" y="541"/>
                      </a:lnTo>
                      <a:lnTo>
                        <a:pt x="656" y="532"/>
                      </a:lnTo>
                      <a:lnTo>
                        <a:pt x="651" y="525"/>
                      </a:lnTo>
                      <a:lnTo>
                        <a:pt x="647" y="519"/>
                      </a:lnTo>
                      <a:lnTo>
                        <a:pt x="641" y="515"/>
                      </a:lnTo>
                      <a:lnTo>
                        <a:pt x="635" y="513"/>
                      </a:lnTo>
                      <a:lnTo>
                        <a:pt x="630" y="510"/>
                      </a:lnTo>
                      <a:lnTo>
                        <a:pt x="626" y="507"/>
                      </a:lnTo>
                      <a:lnTo>
                        <a:pt x="623" y="505"/>
                      </a:lnTo>
                      <a:lnTo>
                        <a:pt x="618" y="505"/>
                      </a:lnTo>
                      <a:lnTo>
                        <a:pt x="614" y="505"/>
                      </a:lnTo>
                      <a:lnTo>
                        <a:pt x="611" y="505"/>
                      </a:lnTo>
                      <a:lnTo>
                        <a:pt x="609" y="505"/>
                      </a:lnTo>
                      <a:lnTo>
                        <a:pt x="606" y="505"/>
                      </a:lnTo>
                      <a:lnTo>
                        <a:pt x="605" y="505"/>
                      </a:lnTo>
                      <a:lnTo>
                        <a:pt x="605" y="505"/>
                      </a:lnTo>
                      <a:lnTo>
                        <a:pt x="605" y="507"/>
                      </a:lnTo>
                      <a:lnTo>
                        <a:pt x="605" y="507"/>
                      </a:lnTo>
                      <a:lnTo>
                        <a:pt x="605" y="507"/>
                      </a:lnTo>
                      <a:lnTo>
                        <a:pt x="603" y="505"/>
                      </a:lnTo>
                      <a:lnTo>
                        <a:pt x="602" y="502"/>
                      </a:lnTo>
                      <a:lnTo>
                        <a:pt x="599" y="501"/>
                      </a:lnTo>
                      <a:lnTo>
                        <a:pt x="597" y="498"/>
                      </a:lnTo>
                      <a:lnTo>
                        <a:pt x="596" y="495"/>
                      </a:lnTo>
                      <a:lnTo>
                        <a:pt x="594" y="493"/>
                      </a:lnTo>
                      <a:lnTo>
                        <a:pt x="593" y="491"/>
                      </a:lnTo>
                      <a:lnTo>
                        <a:pt x="593" y="491"/>
                      </a:lnTo>
                      <a:lnTo>
                        <a:pt x="590" y="477"/>
                      </a:lnTo>
                      <a:lnTo>
                        <a:pt x="587" y="465"/>
                      </a:lnTo>
                      <a:lnTo>
                        <a:pt x="582" y="458"/>
                      </a:lnTo>
                      <a:lnTo>
                        <a:pt x="579" y="453"/>
                      </a:lnTo>
                      <a:lnTo>
                        <a:pt x="576" y="452"/>
                      </a:lnTo>
                      <a:lnTo>
                        <a:pt x="573" y="452"/>
                      </a:lnTo>
                      <a:lnTo>
                        <a:pt x="572" y="452"/>
                      </a:lnTo>
                      <a:lnTo>
                        <a:pt x="572" y="452"/>
                      </a:lnTo>
                      <a:lnTo>
                        <a:pt x="564" y="445"/>
                      </a:lnTo>
                      <a:lnTo>
                        <a:pt x="560" y="435"/>
                      </a:lnTo>
                      <a:lnTo>
                        <a:pt x="560" y="420"/>
                      </a:lnTo>
                      <a:lnTo>
                        <a:pt x="554" y="411"/>
                      </a:lnTo>
                      <a:lnTo>
                        <a:pt x="560" y="399"/>
                      </a:lnTo>
                      <a:lnTo>
                        <a:pt x="548" y="406"/>
                      </a:lnTo>
                      <a:lnTo>
                        <a:pt x="548" y="406"/>
                      </a:lnTo>
                      <a:lnTo>
                        <a:pt x="548" y="405"/>
                      </a:lnTo>
                      <a:lnTo>
                        <a:pt x="546" y="405"/>
                      </a:lnTo>
                      <a:lnTo>
                        <a:pt x="543" y="403"/>
                      </a:lnTo>
                      <a:lnTo>
                        <a:pt x="542" y="402"/>
                      </a:lnTo>
                      <a:lnTo>
                        <a:pt x="539" y="400"/>
                      </a:lnTo>
                      <a:lnTo>
                        <a:pt x="537" y="400"/>
                      </a:lnTo>
                      <a:lnTo>
                        <a:pt x="536" y="399"/>
                      </a:lnTo>
                      <a:lnTo>
                        <a:pt x="536" y="400"/>
                      </a:lnTo>
                      <a:lnTo>
                        <a:pt x="536" y="400"/>
                      </a:lnTo>
                      <a:lnTo>
                        <a:pt x="540" y="408"/>
                      </a:lnTo>
                      <a:lnTo>
                        <a:pt x="545" y="414"/>
                      </a:lnTo>
                      <a:lnTo>
                        <a:pt x="546" y="418"/>
                      </a:lnTo>
                      <a:lnTo>
                        <a:pt x="546" y="420"/>
                      </a:lnTo>
                      <a:lnTo>
                        <a:pt x="545" y="420"/>
                      </a:lnTo>
                      <a:lnTo>
                        <a:pt x="543" y="420"/>
                      </a:lnTo>
                      <a:lnTo>
                        <a:pt x="540" y="419"/>
                      </a:lnTo>
                      <a:lnTo>
                        <a:pt x="539" y="418"/>
                      </a:lnTo>
                      <a:lnTo>
                        <a:pt x="534" y="415"/>
                      </a:lnTo>
                      <a:lnTo>
                        <a:pt x="531" y="412"/>
                      </a:lnTo>
                      <a:lnTo>
                        <a:pt x="527" y="409"/>
                      </a:lnTo>
                      <a:lnTo>
                        <a:pt x="525" y="406"/>
                      </a:lnTo>
                      <a:lnTo>
                        <a:pt x="522" y="403"/>
                      </a:lnTo>
                      <a:lnTo>
                        <a:pt x="519" y="400"/>
                      </a:lnTo>
                      <a:lnTo>
                        <a:pt x="518" y="399"/>
                      </a:lnTo>
                      <a:lnTo>
                        <a:pt x="518" y="399"/>
                      </a:lnTo>
                      <a:lnTo>
                        <a:pt x="515" y="386"/>
                      </a:lnTo>
                      <a:lnTo>
                        <a:pt x="492" y="359"/>
                      </a:lnTo>
                      <a:lnTo>
                        <a:pt x="492" y="359"/>
                      </a:lnTo>
                      <a:lnTo>
                        <a:pt x="494" y="359"/>
                      </a:lnTo>
                      <a:lnTo>
                        <a:pt x="495" y="357"/>
                      </a:lnTo>
                      <a:lnTo>
                        <a:pt x="497" y="357"/>
                      </a:lnTo>
                      <a:lnTo>
                        <a:pt x="498" y="356"/>
                      </a:lnTo>
                      <a:lnTo>
                        <a:pt x="500" y="356"/>
                      </a:lnTo>
                      <a:lnTo>
                        <a:pt x="501" y="354"/>
                      </a:lnTo>
                      <a:lnTo>
                        <a:pt x="503" y="354"/>
                      </a:lnTo>
                      <a:lnTo>
                        <a:pt x="503" y="354"/>
                      </a:lnTo>
                      <a:lnTo>
                        <a:pt x="503" y="354"/>
                      </a:lnTo>
                      <a:lnTo>
                        <a:pt x="498" y="353"/>
                      </a:lnTo>
                      <a:lnTo>
                        <a:pt x="497" y="349"/>
                      </a:lnTo>
                      <a:lnTo>
                        <a:pt x="497" y="345"/>
                      </a:lnTo>
                      <a:lnTo>
                        <a:pt x="497" y="339"/>
                      </a:lnTo>
                      <a:lnTo>
                        <a:pt x="498" y="333"/>
                      </a:lnTo>
                      <a:lnTo>
                        <a:pt x="500" y="327"/>
                      </a:lnTo>
                      <a:lnTo>
                        <a:pt x="500" y="323"/>
                      </a:lnTo>
                      <a:lnTo>
                        <a:pt x="500" y="321"/>
                      </a:lnTo>
                      <a:lnTo>
                        <a:pt x="500" y="321"/>
                      </a:lnTo>
                      <a:lnTo>
                        <a:pt x="497" y="313"/>
                      </a:lnTo>
                      <a:lnTo>
                        <a:pt x="495" y="307"/>
                      </a:lnTo>
                      <a:lnTo>
                        <a:pt x="492" y="304"/>
                      </a:lnTo>
                      <a:lnTo>
                        <a:pt x="492" y="303"/>
                      </a:lnTo>
                      <a:lnTo>
                        <a:pt x="490" y="303"/>
                      </a:lnTo>
                      <a:lnTo>
                        <a:pt x="489" y="304"/>
                      </a:lnTo>
                      <a:lnTo>
                        <a:pt x="489" y="307"/>
                      </a:lnTo>
                      <a:lnTo>
                        <a:pt x="487" y="310"/>
                      </a:lnTo>
                      <a:lnTo>
                        <a:pt x="487" y="315"/>
                      </a:lnTo>
                      <a:lnTo>
                        <a:pt x="487" y="319"/>
                      </a:lnTo>
                      <a:lnTo>
                        <a:pt x="487" y="323"/>
                      </a:lnTo>
                      <a:lnTo>
                        <a:pt x="487" y="327"/>
                      </a:lnTo>
                      <a:lnTo>
                        <a:pt x="487" y="332"/>
                      </a:lnTo>
                      <a:lnTo>
                        <a:pt x="487" y="334"/>
                      </a:lnTo>
                      <a:lnTo>
                        <a:pt x="487" y="337"/>
                      </a:lnTo>
                      <a:lnTo>
                        <a:pt x="487" y="337"/>
                      </a:lnTo>
                      <a:lnTo>
                        <a:pt x="487" y="337"/>
                      </a:lnTo>
                      <a:lnTo>
                        <a:pt x="487" y="337"/>
                      </a:lnTo>
                      <a:lnTo>
                        <a:pt x="485" y="336"/>
                      </a:lnTo>
                      <a:lnTo>
                        <a:pt x="482" y="333"/>
                      </a:lnTo>
                      <a:lnTo>
                        <a:pt x="479" y="330"/>
                      </a:lnTo>
                      <a:lnTo>
                        <a:pt x="474" y="327"/>
                      </a:lnTo>
                      <a:lnTo>
                        <a:pt x="473" y="324"/>
                      </a:lnTo>
                      <a:lnTo>
                        <a:pt x="470" y="323"/>
                      </a:lnTo>
                      <a:lnTo>
                        <a:pt x="470" y="321"/>
                      </a:lnTo>
                      <a:lnTo>
                        <a:pt x="470" y="321"/>
                      </a:lnTo>
                      <a:lnTo>
                        <a:pt x="471" y="316"/>
                      </a:lnTo>
                      <a:lnTo>
                        <a:pt x="473" y="309"/>
                      </a:lnTo>
                      <a:lnTo>
                        <a:pt x="473" y="303"/>
                      </a:lnTo>
                      <a:lnTo>
                        <a:pt x="473" y="297"/>
                      </a:lnTo>
                      <a:lnTo>
                        <a:pt x="471" y="291"/>
                      </a:lnTo>
                      <a:lnTo>
                        <a:pt x="471" y="288"/>
                      </a:lnTo>
                      <a:lnTo>
                        <a:pt x="470" y="285"/>
                      </a:lnTo>
                      <a:lnTo>
                        <a:pt x="470" y="283"/>
                      </a:lnTo>
                      <a:lnTo>
                        <a:pt x="470" y="283"/>
                      </a:lnTo>
                      <a:lnTo>
                        <a:pt x="473" y="277"/>
                      </a:lnTo>
                      <a:lnTo>
                        <a:pt x="474" y="273"/>
                      </a:lnTo>
                      <a:lnTo>
                        <a:pt x="476" y="267"/>
                      </a:lnTo>
                      <a:lnTo>
                        <a:pt x="476" y="263"/>
                      </a:lnTo>
                      <a:lnTo>
                        <a:pt x="477" y="257"/>
                      </a:lnTo>
                      <a:lnTo>
                        <a:pt x="477" y="253"/>
                      </a:lnTo>
                      <a:lnTo>
                        <a:pt x="477" y="247"/>
                      </a:lnTo>
                      <a:lnTo>
                        <a:pt x="477" y="243"/>
                      </a:lnTo>
                      <a:lnTo>
                        <a:pt x="476" y="239"/>
                      </a:lnTo>
                      <a:lnTo>
                        <a:pt x="476" y="234"/>
                      </a:lnTo>
                      <a:lnTo>
                        <a:pt x="474" y="231"/>
                      </a:lnTo>
                      <a:lnTo>
                        <a:pt x="474" y="227"/>
                      </a:lnTo>
                      <a:lnTo>
                        <a:pt x="474" y="225"/>
                      </a:lnTo>
                      <a:lnTo>
                        <a:pt x="473" y="223"/>
                      </a:lnTo>
                      <a:lnTo>
                        <a:pt x="473" y="222"/>
                      </a:lnTo>
                      <a:lnTo>
                        <a:pt x="473" y="222"/>
                      </a:lnTo>
                      <a:lnTo>
                        <a:pt x="473" y="222"/>
                      </a:lnTo>
                      <a:lnTo>
                        <a:pt x="473" y="222"/>
                      </a:lnTo>
                      <a:lnTo>
                        <a:pt x="473" y="220"/>
                      </a:lnTo>
                      <a:lnTo>
                        <a:pt x="473" y="217"/>
                      </a:lnTo>
                      <a:lnTo>
                        <a:pt x="473" y="216"/>
                      </a:lnTo>
                      <a:lnTo>
                        <a:pt x="471" y="213"/>
                      </a:lnTo>
                      <a:lnTo>
                        <a:pt x="471" y="210"/>
                      </a:lnTo>
                      <a:lnTo>
                        <a:pt x="470" y="209"/>
                      </a:lnTo>
                      <a:lnTo>
                        <a:pt x="470" y="209"/>
                      </a:lnTo>
                      <a:lnTo>
                        <a:pt x="470" y="209"/>
                      </a:lnTo>
                      <a:lnTo>
                        <a:pt x="467" y="207"/>
                      </a:lnTo>
                      <a:lnTo>
                        <a:pt x="464" y="204"/>
                      </a:lnTo>
                      <a:lnTo>
                        <a:pt x="461" y="201"/>
                      </a:lnTo>
                      <a:lnTo>
                        <a:pt x="459" y="195"/>
                      </a:lnTo>
                      <a:lnTo>
                        <a:pt x="456" y="192"/>
                      </a:lnTo>
                      <a:lnTo>
                        <a:pt x="453" y="189"/>
                      </a:lnTo>
                      <a:lnTo>
                        <a:pt x="452" y="186"/>
                      </a:lnTo>
                      <a:lnTo>
                        <a:pt x="452" y="184"/>
                      </a:lnTo>
                      <a:lnTo>
                        <a:pt x="452" y="184"/>
                      </a:lnTo>
                      <a:lnTo>
                        <a:pt x="441" y="187"/>
                      </a:lnTo>
                      <a:lnTo>
                        <a:pt x="435" y="187"/>
                      </a:lnTo>
                      <a:lnTo>
                        <a:pt x="431" y="187"/>
                      </a:lnTo>
                      <a:lnTo>
                        <a:pt x="429" y="186"/>
                      </a:lnTo>
                      <a:lnTo>
                        <a:pt x="428" y="183"/>
                      </a:lnTo>
                      <a:lnTo>
                        <a:pt x="428" y="181"/>
                      </a:lnTo>
                      <a:lnTo>
                        <a:pt x="429" y="181"/>
                      </a:lnTo>
                      <a:lnTo>
                        <a:pt x="429" y="180"/>
                      </a:lnTo>
                      <a:lnTo>
                        <a:pt x="421" y="174"/>
                      </a:lnTo>
                      <a:lnTo>
                        <a:pt x="410" y="161"/>
                      </a:lnTo>
                      <a:lnTo>
                        <a:pt x="395" y="151"/>
                      </a:lnTo>
                      <a:lnTo>
                        <a:pt x="395" y="151"/>
                      </a:lnTo>
                      <a:lnTo>
                        <a:pt x="393" y="151"/>
                      </a:lnTo>
                      <a:lnTo>
                        <a:pt x="393" y="148"/>
                      </a:lnTo>
                      <a:lnTo>
                        <a:pt x="388" y="146"/>
                      </a:lnTo>
                      <a:lnTo>
                        <a:pt x="385" y="141"/>
                      </a:lnTo>
                      <a:lnTo>
                        <a:pt x="381" y="137"/>
                      </a:lnTo>
                      <a:lnTo>
                        <a:pt x="378" y="132"/>
                      </a:lnTo>
                      <a:lnTo>
                        <a:pt x="377" y="129"/>
                      </a:lnTo>
                      <a:lnTo>
                        <a:pt x="375" y="128"/>
                      </a:lnTo>
                      <a:lnTo>
                        <a:pt x="375" y="128"/>
                      </a:lnTo>
                      <a:lnTo>
                        <a:pt x="366" y="121"/>
                      </a:lnTo>
                      <a:lnTo>
                        <a:pt x="360" y="117"/>
                      </a:lnTo>
                      <a:lnTo>
                        <a:pt x="354" y="111"/>
                      </a:lnTo>
                      <a:lnTo>
                        <a:pt x="348" y="108"/>
                      </a:lnTo>
                      <a:lnTo>
                        <a:pt x="342" y="105"/>
                      </a:lnTo>
                      <a:lnTo>
                        <a:pt x="338" y="104"/>
                      </a:lnTo>
                      <a:lnTo>
                        <a:pt x="335" y="104"/>
                      </a:lnTo>
                      <a:lnTo>
                        <a:pt x="333" y="102"/>
                      </a:lnTo>
                      <a:lnTo>
                        <a:pt x="333" y="102"/>
                      </a:lnTo>
                      <a:lnTo>
                        <a:pt x="319" y="102"/>
                      </a:lnTo>
                      <a:lnTo>
                        <a:pt x="311" y="102"/>
                      </a:lnTo>
                      <a:lnTo>
                        <a:pt x="305" y="107"/>
                      </a:lnTo>
                      <a:lnTo>
                        <a:pt x="300" y="111"/>
                      </a:lnTo>
                      <a:lnTo>
                        <a:pt x="300" y="117"/>
                      </a:lnTo>
                      <a:lnTo>
                        <a:pt x="300" y="121"/>
                      </a:lnTo>
                      <a:lnTo>
                        <a:pt x="302" y="124"/>
                      </a:lnTo>
                      <a:lnTo>
                        <a:pt x="302" y="126"/>
                      </a:lnTo>
                      <a:lnTo>
                        <a:pt x="302" y="126"/>
                      </a:lnTo>
                      <a:lnTo>
                        <a:pt x="296" y="124"/>
                      </a:lnTo>
                      <a:lnTo>
                        <a:pt x="289" y="126"/>
                      </a:lnTo>
                      <a:lnTo>
                        <a:pt x="283" y="128"/>
                      </a:lnTo>
                      <a:lnTo>
                        <a:pt x="279" y="131"/>
                      </a:lnTo>
                      <a:lnTo>
                        <a:pt x="275" y="135"/>
                      </a:lnTo>
                      <a:lnTo>
                        <a:pt x="270" y="138"/>
                      </a:lnTo>
                      <a:lnTo>
                        <a:pt x="267" y="141"/>
                      </a:lnTo>
                      <a:lnTo>
                        <a:pt x="267" y="143"/>
                      </a:lnTo>
                      <a:lnTo>
                        <a:pt x="267" y="143"/>
                      </a:lnTo>
                      <a:lnTo>
                        <a:pt x="262" y="148"/>
                      </a:lnTo>
                      <a:lnTo>
                        <a:pt x="259" y="150"/>
                      </a:lnTo>
                      <a:lnTo>
                        <a:pt x="258" y="150"/>
                      </a:lnTo>
                      <a:lnTo>
                        <a:pt x="258" y="148"/>
                      </a:lnTo>
                      <a:lnTo>
                        <a:pt x="258" y="147"/>
                      </a:lnTo>
                      <a:lnTo>
                        <a:pt x="259" y="144"/>
                      </a:lnTo>
                      <a:lnTo>
                        <a:pt x="261" y="143"/>
                      </a:lnTo>
                      <a:lnTo>
                        <a:pt x="261" y="141"/>
                      </a:lnTo>
                      <a:lnTo>
                        <a:pt x="261" y="141"/>
                      </a:lnTo>
                      <a:lnTo>
                        <a:pt x="259" y="141"/>
                      </a:lnTo>
                      <a:lnTo>
                        <a:pt x="259" y="143"/>
                      </a:lnTo>
                      <a:lnTo>
                        <a:pt x="256" y="146"/>
                      </a:lnTo>
                      <a:lnTo>
                        <a:pt x="253" y="147"/>
                      </a:lnTo>
                      <a:lnTo>
                        <a:pt x="252" y="150"/>
                      </a:lnTo>
                      <a:lnTo>
                        <a:pt x="249" y="151"/>
                      </a:lnTo>
                      <a:lnTo>
                        <a:pt x="247" y="153"/>
                      </a:lnTo>
                      <a:lnTo>
                        <a:pt x="246" y="154"/>
                      </a:lnTo>
                      <a:lnTo>
                        <a:pt x="246" y="154"/>
                      </a:lnTo>
                      <a:lnTo>
                        <a:pt x="240" y="153"/>
                      </a:lnTo>
                      <a:lnTo>
                        <a:pt x="234" y="153"/>
                      </a:lnTo>
                      <a:lnTo>
                        <a:pt x="229" y="154"/>
                      </a:lnTo>
                      <a:lnTo>
                        <a:pt x="225" y="157"/>
                      </a:lnTo>
                      <a:lnTo>
                        <a:pt x="220" y="159"/>
                      </a:lnTo>
                      <a:lnTo>
                        <a:pt x="217" y="160"/>
                      </a:lnTo>
                      <a:lnTo>
                        <a:pt x="214" y="161"/>
                      </a:lnTo>
                      <a:lnTo>
                        <a:pt x="214" y="161"/>
                      </a:lnTo>
                      <a:lnTo>
                        <a:pt x="214" y="161"/>
                      </a:lnTo>
                      <a:lnTo>
                        <a:pt x="209" y="156"/>
                      </a:lnTo>
                      <a:lnTo>
                        <a:pt x="206" y="151"/>
                      </a:lnTo>
                      <a:lnTo>
                        <a:pt x="206" y="151"/>
                      </a:lnTo>
                      <a:lnTo>
                        <a:pt x="207" y="151"/>
                      </a:lnTo>
                      <a:lnTo>
                        <a:pt x="210" y="153"/>
                      </a:lnTo>
                      <a:lnTo>
                        <a:pt x="213" y="156"/>
                      </a:lnTo>
                      <a:lnTo>
                        <a:pt x="216" y="157"/>
                      </a:lnTo>
                      <a:lnTo>
                        <a:pt x="217" y="157"/>
                      </a:lnTo>
                      <a:lnTo>
                        <a:pt x="217" y="148"/>
                      </a:lnTo>
                      <a:lnTo>
                        <a:pt x="209" y="137"/>
                      </a:lnTo>
                      <a:lnTo>
                        <a:pt x="184" y="118"/>
                      </a:lnTo>
                      <a:lnTo>
                        <a:pt x="184" y="118"/>
                      </a:lnTo>
                      <a:lnTo>
                        <a:pt x="196" y="120"/>
                      </a:lnTo>
                      <a:lnTo>
                        <a:pt x="201" y="121"/>
                      </a:lnTo>
                      <a:lnTo>
                        <a:pt x="201" y="120"/>
                      </a:lnTo>
                      <a:lnTo>
                        <a:pt x="198" y="118"/>
                      </a:lnTo>
                      <a:lnTo>
                        <a:pt x="195" y="115"/>
                      </a:lnTo>
                      <a:lnTo>
                        <a:pt x="189" y="114"/>
                      </a:lnTo>
                      <a:lnTo>
                        <a:pt x="184" y="111"/>
                      </a:lnTo>
                      <a:lnTo>
                        <a:pt x="183" y="111"/>
                      </a:lnTo>
                      <a:lnTo>
                        <a:pt x="189" y="98"/>
                      </a:lnTo>
                      <a:lnTo>
                        <a:pt x="173" y="101"/>
                      </a:lnTo>
                      <a:lnTo>
                        <a:pt x="173" y="101"/>
                      </a:lnTo>
                      <a:lnTo>
                        <a:pt x="173" y="101"/>
                      </a:lnTo>
                      <a:lnTo>
                        <a:pt x="173" y="102"/>
                      </a:lnTo>
                      <a:lnTo>
                        <a:pt x="174" y="105"/>
                      </a:lnTo>
                      <a:lnTo>
                        <a:pt x="174" y="107"/>
                      </a:lnTo>
                      <a:lnTo>
                        <a:pt x="174" y="110"/>
                      </a:lnTo>
                      <a:lnTo>
                        <a:pt x="176" y="113"/>
                      </a:lnTo>
                      <a:lnTo>
                        <a:pt x="176" y="114"/>
                      </a:lnTo>
                      <a:lnTo>
                        <a:pt x="176" y="114"/>
                      </a:lnTo>
                      <a:lnTo>
                        <a:pt x="176" y="114"/>
                      </a:lnTo>
                      <a:lnTo>
                        <a:pt x="170" y="110"/>
                      </a:lnTo>
                      <a:lnTo>
                        <a:pt x="163" y="107"/>
                      </a:lnTo>
                      <a:lnTo>
                        <a:pt x="157" y="104"/>
                      </a:lnTo>
                      <a:lnTo>
                        <a:pt x="151" y="102"/>
                      </a:lnTo>
                      <a:lnTo>
                        <a:pt x="145" y="99"/>
                      </a:lnTo>
                      <a:lnTo>
                        <a:pt x="138" y="98"/>
                      </a:lnTo>
                      <a:lnTo>
                        <a:pt x="134" y="96"/>
                      </a:lnTo>
                      <a:lnTo>
                        <a:pt x="129" y="96"/>
                      </a:lnTo>
                      <a:lnTo>
                        <a:pt x="124" y="96"/>
                      </a:lnTo>
                      <a:lnTo>
                        <a:pt x="120" y="96"/>
                      </a:lnTo>
                      <a:lnTo>
                        <a:pt x="115" y="96"/>
                      </a:lnTo>
                      <a:lnTo>
                        <a:pt x="112" y="96"/>
                      </a:lnTo>
                      <a:lnTo>
                        <a:pt x="109" y="96"/>
                      </a:lnTo>
                      <a:lnTo>
                        <a:pt x="108" y="96"/>
                      </a:lnTo>
                      <a:lnTo>
                        <a:pt x="107" y="96"/>
                      </a:lnTo>
                      <a:lnTo>
                        <a:pt x="107" y="96"/>
                      </a:lnTo>
                      <a:lnTo>
                        <a:pt x="107" y="96"/>
                      </a:lnTo>
                      <a:lnTo>
                        <a:pt x="107" y="96"/>
                      </a:lnTo>
                      <a:lnTo>
                        <a:pt x="108" y="96"/>
                      </a:lnTo>
                      <a:lnTo>
                        <a:pt x="109" y="94"/>
                      </a:lnTo>
                      <a:lnTo>
                        <a:pt x="112" y="94"/>
                      </a:lnTo>
                      <a:lnTo>
                        <a:pt x="115" y="94"/>
                      </a:lnTo>
                      <a:lnTo>
                        <a:pt x="118" y="93"/>
                      </a:lnTo>
                      <a:lnTo>
                        <a:pt x="120" y="93"/>
                      </a:lnTo>
                      <a:lnTo>
                        <a:pt x="121" y="93"/>
                      </a:lnTo>
                      <a:lnTo>
                        <a:pt x="121" y="93"/>
                      </a:lnTo>
                      <a:lnTo>
                        <a:pt x="132" y="93"/>
                      </a:lnTo>
                      <a:lnTo>
                        <a:pt x="138" y="91"/>
                      </a:lnTo>
                      <a:lnTo>
                        <a:pt x="138" y="91"/>
                      </a:lnTo>
                      <a:lnTo>
                        <a:pt x="137" y="88"/>
                      </a:lnTo>
                      <a:lnTo>
                        <a:pt x="131" y="88"/>
                      </a:lnTo>
                      <a:lnTo>
                        <a:pt x="126" y="87"/>
                      </a:lnTo>
                      <a:lnTo>
                        <a:pt x="123" y="85"/>
                      </a:lnTo>
                      <a:lnTo>
                        <a:pt x="120" y="85"/>
                      </a:lnTo>
                      <a:lnTo>
                        <a:pt x="94" y="91"/>
                      </a:lnTo>
                      <a:lnTo>
                        <a:pt x="85" y="96"/>
                      </a:lnTo>
                      <a:lnTo>
                        <a:pt x="85" y="96"/>
                      </a:lnTo>
                      <a:lnTo>
                        <a:pt x="85" y="96"/>
                      </a:lnTo>
                      <a:lnTo>
                        <a:pt x="82" y="96"/>
                      </a:lnTo>
                      <a:lnTo>
                        <a:pt x="79" y="96"/>
                      </a:lnTo>
                      <a:lnTo>
                        <a:pt x="75" y="96"/>
                      </a:lnTo>
                      <a:lnTo>
                        <a:pt x="72" y="96"/>
                      </a:lnTo>
                      <a:lnTo>
                        <a:pt x="68" y="96"/>
                      </a:lnTo>
                      <a:lnTo>
                        <a:pt x="66" y="98"/>
                      </a:lnTo>
                      <a:lnTo>
                        <a:pt x="65" y="98"/>
                      </a:lnTo>
                      <a:lnTo>
                        <a:pt x="65" y="98"/>
                      </a:lnTo>
                      <a:lnTo>
                        <a:pt x="54" y="102"/>
                      </a:lnTo>
                      <a:lnTo>
                        <a:pt x="46" y="105"/>
                      </a:lnTo>
                      <a:lnTo>
                        <a:pt x="43" y="105"/>
                      </a:lnTo>
                      <a:lnTo>
                        <a:pt x="45" y="104"/>
                      </a:lnTo>
                      <a:lnTo>
                        <a:pt x="48" y="102"/>
                      </a:lnTo>
                      <a:lnTo>
                        <a:pt x="52" y="99"/>
                      </a:lnTo>
                      <a:lnTo>
                        <a:pt x="55" y="98"/>
                      </a:lnTo>
                      <a:lnTo>
                        <a:pt x="57" y="96"/>
                      </a:lnTo>
                      <a:lnTo>
                        <a:pt x="57" y="96"/>
                      </a:lnTo>
                      <a:lnTo>
                        <a:pt x="61" y="93"/>
                      </a:lnTo>
                      <a:lnTo>
                        <a:pt x="63" y="90"/>
                      </a:lnTo>
                      <a:lnTo>
                        <a:pt x="63" y="88"/>
                      </a:lnTo>
                      <a:lnTo>
                        <a:pt x="60" y="88"/>
                      </a:lnTo>
                      <a:lnTo>
                        <a:pt x="57" y="88"/>
                      </a:lnTo>
                      <a:lnTo>
                        <a:pt x="54" y="90"/>
                      </a:lnTo>
                      <a:lnTo>
                        <a:pt x="51" y="90"/>
                      </a:lnTo>
                      <a:lnTo>
                        <a:pt x="49" y="90"/>
                      </a:lnTo>
                      <a:lnTo>
                        <a:pt x="49" y="90"/>
                      </a:lnTo>
                      <a:lnTo>
                        <a:pt x="42" y="84"/>
                      </a:lnTo>
                      <a:lnTo>
                        <a:pt x="38" y="81"/>
                      </a:lnTo>
                      <a:lnTo>
                        <a:pt x="36" y="83"/>
                      </a:lnTo>
                      <a:lnTo>
                        <a:pt x="36" y="85"/>
                      </a:lnTo>
                      <a:lnTo>
                        <a:pt x="38" y="88"/>
                      </a:lnTo>
                      <a:lnTo>
                        <a:pt x="40" y="93"/>
                      </a:lnTo>
                      <a:lnTo>
                        <a:pt x="42" y="96"/>
                      </a:lnTo>
                      <a:lnTo>
                        <a:pt x="42" y="96"/>
                      </a:lnTo>
                      <a:lnTo>
                        <a:pt x="36" y="102"/>
                      </a:lnTo>
                      <a:lnTo>
                        <a:pt x="31" y="110"/>
                      </a:lnTo>
                      <a:lnTo>
                        <a:pt x="31" y="110"/>
                      </a:lnTo>
                      <a:lnTo>
                        <a:pt x="31" y="110"/>
                      </a:lnTo>
                      <a:lnTo>
                        <a:pt x="30" y="111"/>
                      </a:lnTo>
                      <a:lnTo>
                        <a:pt x="27" y="111"/>
                      </a:lnTo>
                      <a:lnTo>
                        <a:pt x="24" y="113"/>
                      </a:lnTo>
                      <a:lnTo>
                        <a:pt x="22" y="114"/>
                      </a:lnTo>
                      <a:lnTo>
                        <a:pt x="19" y="115"/>
                      </a:lnTo>
                      <a:lnTo>
                        <a:pt x="18" y="115"/>
                      </a:lnTo>
                      <a:lnTo>
                        <a:pt x="18" y="115"/>
                      </a:lnTo>
                      <a:lnTo>
                        <a:pt x="18" y="115"/>
                      </a:lnTo>
                      <a:lnTo>
                        <a:pt x="22" y="110"/>
                      </a:lnTo>
                      <a:lnTo>
                        <a:pt x="24" y="107"/>
                      </a:lnTo>
                      <a:lnTo>
                        <a:pt x="25" y="102"/>
                      </a:lnTo>
                      <a:lnTo>
                        <a:pt x="24" y="101"/>
                      </a:lnTo>
                      <a:lnTo>
                        <a:pt x="22" y="98"/>
                      </a:lnTo>
                      <a:lnTo>
                        <a:pt x="21" y="98"/>
                      </a:lnTo>
                      <a:lnTo>
                        <a:pt x="19" y="96"/>
                      </a:lnTo>
                      <a:lnTo>
                        <a:pt x="19" y="96"/>
                      </a:lnTo>
                      <a:lnTo>
                        <a:pt x="19" y="98"/>
                      </a:lnTo>
                      <a:lnTo>
                        <a:pt x="19" y="98"/>
                      </a:lnTo>
                      <a:lnTo>
                        <a:pt x="19" y="98"/>
                      </a:lnTo>
                      <a:lnTo>
                        <a:pt x="19" y="96"/>
                      </a:lnTo>
                      <a:lnTo>
                        <a:pt x="19" y="96"/>
                      </a:lnTo>
                      <a:lnTo>
                        <a:pt x="19" y="94"/>
                      </a:lnTo>
                      <a:lnTo>
                        <a:pt x="18" y="91"/>
                      </a:lnTo>
                      <a:lnTo>
                        <a:pt x="18" y="90"/>
                      </a:lnTo>
                      <a:lnTo>
                        <a:pt x="18" y="88"/>
                      </a:lnTo>
                      <a:lnTo>
                        <a:pt x="18" y="88"/>
                      </a:lnTo>
                      <a:lnTo>
                        <a:pt x="18" y="88"/>
                      </a:lnTo>
                      <a:lnTo>
                        <a:pt x="21" y="84"/>
                      </a:lnTo>
                      <a:lnTo>
                        <a:pt x="21" y="78"/>
                      </a:lnTo>
                      <a:lnTo>
                        <a:pt x="18" y="74"/>
                      </a:lnTo>
                      <a:lnTo>
                        <a:pt x="13" y="69"/>
                      </a:lnTo>
                      <a:lnTo>
                        <a:pt x="9" y="66"/>
                      </a:lnTo>
                      <a:lnTo>
                        <a:pt x="5" y="63"/>
                      </a:lnTo>
                      <a:lnTo>
                        <a:pt x="2" y="61"/>
                      </a:lnTo>
                      <a:lnTo>
                        <a:pt x="0" y="61"/>
                      </a:lnTo>
                      <a:lnTo>
                        <a:pt x="0" y="42"/>
                      </a:lnTo>
                      <a:lnTo>
                        <a:pt x="233" y="20"/>
                      </a:lnTo>
                      <a:lnTo>
                        <a:pt x="247" y="47"/>
                      </a:lnTo>
                      <a:lnTo>
                        <a:pt x="485" y="31"/>
                      </a:lnTo>
                      <a:lnTo>
                        <a:pt x="492" y="50"/>
                      </a:lnTo>
                      <a:lnTo>
                        <a:pt x="506" y="50"/>
                      </a:lnTo>
                      <a:lnTo>
                        <a:pt x="506" y="50"/>
                      </a:lnTo>
                      <a:lnTo>
                        <a:pt x="506" y="48"/>
                      </a:lnTo>
                      <a:lnTo>
                        <a:pt x="504" y="45"/>
                      </a:lnTo>
                      <a:lnTo>
                        <a:pt x="504" y="42"/>
                      </a:lnTo>
                      <a:lnTo>
                        <a:pt x="504" y="38"/>
                      </a:lnTo>
                      <a:lnTo>
                        <a:pt x="503" y="33"/>
                      </a:lnTo>
                      <a:lnTo>
                        <a:pt x="503" y="30"/>
                      </a:lnTo>
                      <a:lnTo>
                        <a:pt x="503" y="27"/>
                      </a:lnTo>
                      <a:lnTo>
                        <a:pt x="503" y="25"/>
                      </a:lnTo>
                      <a:lnTo>
                        <a:pt x="503" y="25"/>
                      </a:lnTo>
                      <a:lnTo>
                        <a:pt x="498" y="18"/>
                      </a:lnTo>
                      <a:lnTo>
                        <a:pt x="498" y="11"/>
                      </a:lnTo>
                      <a:lnTo>
                        <a:pt x="498" y="6"/>
                      </a:lnTo>
                      <a:lnTo>
                        <a:pt x="501" y="3"/>
                      </a:lnTo>
                      <a:lnTo>
                        <a:pt x="504" y="0"/>
                      </a:lnTo>
                      <a:lnTo>
                        <a:pt x="506" y="0"/>
                      </a:lnTo>
                      <a:lnTo>
                        <a:pt x="509" y="0"/>
                      </a:lnTo>
                      <a:lnTo>
                        <a:pt x="510" y="0"/>
                      </a:lnTo>
                      <a:lnTo>
                        <a:pt x="510" y="0"/>
                      </a:lnTo>
                      <a:lnTo>
                        <a:pt x="515" y="2"/>
                      </a:lnTo>
                      <a:lnTo>
                        <a:pt x="522" y="3"/>
                      </a:lnTo>
                      <a:lnTo>
                        <a:pt x="527" y="5"/>
                      </a:lnTo>
                      <a:lnTo>
                        <a:pt x="533" y="6"/>
                      </a:lnTo>
                      <a:lnTo>
                        <a:pt x="539" y="6"/>
                      </a:lnTo>
                      <a:lnTo>
                        <a:pt x="542" y="6"/>
                      </a:lnTo>
                      <a:lnTo>
                        <a:pt x="545" y="6"/>
                      </a:lnTo>
                      <a:lnTo>
                        <a:pt x="546" y="6"/>
                      </a:lnTo>
                      <a:lnTo>
                        <a:pt x="551" y="11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16" name="Freeform 108"/>
                <p:cNvSpPr>
                  <a:spLocks/>
                </p:cNvSpPr>
                <p:nvPr/>
              </p:nvSpPr>
              <p:spPr bwMode="auto">
                <a:xfrm>
                  <a:off x="7153275" y="5086350"/>
                  <a:ext cx="30162" cy="53975"/>
                </a:xfrm>
                <a:custGeom>
                  <a:avLst/>
                  <a:gdLst>
                    <a:gd name="T0" fmla="*/ 12 w 17"/>
                    <a:gd name="T1" fmla="*/ 8 h 32"/>
                    <a:gd name="T2" fmla="*/ 12 w 17"/>
                    <a:gd name="T3" fmla="*/ 6 h 32"/>
                    <a:gd name="T4" fmla="*/ 11 w 17"/>
                    <a:gd name="T5" fmla="*/ 5 h 32"/>
                    <a:gd name="T6" fmla="*/ 11 w 17"/>
                    <a:gd name="T7" fmla="*/ 2 h 32"/>
                    <a:gd name="T8" fmla="*/ 11 w 17"/>
                    <a:gd name="T9" fmla="*/ 0 h 32"/>
                    <a:gd name="T10" fmla="*/ 8 w 17"/>
                    <a:gd name="T11" fmla="*/ 0 h 32"/>
                    <a:gd name="T12" fmla="*/ 6 w 17"/>
                    <a:gd name="T13" fmla="*/ 0 h 32"/>
                    <a:gd name="T14" fmla="*/ 1 w 17"/>
                    <a:gd name="T15" fmla="*/ 2 h 32"/>
                    <a:gd name="T16" fmla="*/ 0 w 17"/>
                    <a:gd name="T17" fmla="*/ 8 h 32"/>
                    <a:gd name="T18" fmla="*/ 0 w 17"/>
                    <a:gd name="T19" fmla="*/ 9 h 32"/>
                    <a:gd name="T20" fmla="*/ 0 w 17"/>
                    <a:gd name="T21" fmla="*/ 11 h 32"/>
                    <a:gd name="T22" fmla="*/ 1 w 17"/>
                    <a:gd name="T23" fmla="*/ 12 h 32"/>
                    <a:gd name="T24" fmla="*/ 1 w 17"/>
                    <a:gd name="T25" fmla="*/ 15 h 32"/>
                    <a:gd name="T26" fmla="*/ 4 w 17"/>
                    <a:gd name="T27" fmla="*/ 17 h 32"/>
                    <a:gd name="T28" fmla="*/ 4 w 17"/>
                    <a:gd name="T29" fmla="*/ 18 h 32"/>
                    <a:gd name="T30" fmla="*/ 6 w 17"/>
                    <a:gd name="T31" fmla="*/ 20 h 32"/>
                    <a:gd name="T32" fmla="*/ 6 w 17"/>
                    <a:gd name="T33" fmla="*/ 21 h 32"/>
                    <a:gd name="T34" fmla="*/ 16 w 17"/>
                    <a:gd name="T35" fmla="*/ 31 h 32"/>
                    <a:gd name="T36" fmla="*/ 12 w 17"/>
                    <a:gd name="T37" fmla="*/ 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" h="32">
                      <a:moveTo>
                        <a:pt x="12" y="8"/>
                      </a:moveTo>
                      <a:lnTo>
                        <a:pt x="12" y="6"/>
                      </a:lnTo>
                      <a:lnTo>
                        <a:pt x="11" y="5"/>
                      </a:lnTo>
                      <a:lnTo>
                        <a:pt x="11" y="2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1" y="2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2"/>
                      </a:lnTo>
                      <a:lnTo>
                        <a:pt x="1" y="15"/>
                      </a:lnTo>
                      <a:lnTo>
                        <a:pt x="4" y="17"/>
                      </a:lnTo>
                      <a:lnTo>
                        <a:pt x="4" y="18"/>
                      </a:lnTo>
                      <a:lnTo>
                        <a:pt x="6" y="20"/>
                      </a:lnTo>
                      <a:lnTo>
                        <a:pt x="6" y="21"/>
                      </a:lnTo>
                      <a:lnTo>
                        <a:pt x="16" y="31"/>
                      </a:lnTo>
                      <a:lnTo>
                        <a:pt x="12" y="8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17" name="Freeform 109"/>
                <p:cNvSpPr>
                  <a:spLocks/>
                </p:cNvSpPr>
                <p:nvPr/>
              </p:nvSpPr>
              <p:spPr bwMode="auto">
                <a:xfrm>
                  <a:off x="7153275" y="5086350"/>
                  <a:ext cx="30162" cy="53975"/>
                </a:xfrm>
                <a:custGeom>
                  <a:avLst/>
                  <a:gdLst>
                    <a:gd name="T0" fmla="*/ 12 w 17"/>
                    <a:gd name="T1" fmla="*/ 8 h 32"/>
                    <a:gd name="T2" fmla="*/ 12 w 17"/>
                    <a:gd name="T3" fmla="*/ 8 h 32"/>
                    <a:gd name="T4" fmla="*/ 12 w 17"/>
                    <a:gd name="T5" fmla="*/ 6 h 32"/>
                    <a:gd name="T6" fmla="*/ 11 w 17"/>
                    <a:gd name="T7" fmla="*/ 5 h 32"/>
                    <a:gd name="T8" fmla="*/ 11 w 17"/>
                    <a:gd name="T9" fmla="*/ 2 h 32"/>
                    <a:gd name="T10" fmla="*/ 11 w 17"/>
                    <a:gd name="T11" fmla="*/ 0 h 32"/>
                    <a:gd name="T12" fmla="*/ 8 w 17"/>
                    <a:gd name="T13" fmla="*/ 0 h 32"/>
                    <a:gd name="T14" fmla="*/ 6 w 17"/>
                    <a:gd name="T15" fmla="*/ 0 h 32"/>
                    <a:gd name="T16" fmla="*/ 1 w 17"/>
                    <a:gd name="T17" fmla="*/ 2 h 32"/>
                    <a:gd name="T18" fmla="*/ 0 w 17"/>
                    <a:gd name="T19" fmla="*/ 8 h 32"/>
                    <a:gd name="T20" fmla="*/ 0 w 17"/>
                    <a:gd name="T21" fmla="*/ 8 h 32"/>
                    <a:gd name="T22" fmla="*/ 0 w 17"/>
                    <a:gd name="T23" fmla="*/ 9 h 32"/>
                    <a:gd name="T24" fmla="*/ 0 w 17"/>
                    <a:gd name="T25" fmla="*/ 11 h 32"/>
                    <a:gd name="T26" fmla="*/ 1 w 17"/>
                    <a:gd name="T27" fmla="*/ 12 h 32"/>
                    <a:gd name="T28" fmla="*/ 1 w 17"/>
                    <a:gd name="T29" fmla="*/ 15 h 32"/>
                    <a:gd name="T30" fmla="*/ 4 w 17"/>
                    <a:gd name="T31" fmla="*/ 17 h 32"/>
                    <a:gd name="T32" fmla="*/ 4 w 17"/>
                    <a:gd name="T33" fmla="*/ 18 h 32"/>
                    <a:gd name="T34" fmla="*/ 6 w 17"/>
                    <a:gd name="T35" fmla="*/ 20 h 32"/>
                    <a:gd name="T36" fmla="*/ 6 w 17"/>
                    <a:gd name="T37" fmla="*/ 21 h 32"/>
                    <a:gd name="T38" fmla="*/ 16 w 17"/>
                    <a:gd name="T39" fmla="*/ 31 h 32"/>
                    <a:gd name="T40" fmla="*/ 12 w 17"/>
                    <a:gd name="T41" fmla="*/ 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32">
                      <a:moveTo>
                        <a:pt x="12" y="8"/>
                      </a:moveTo>
                      <a:lnTo>
                        <a:pt x="12" y="8"/>
                      </a:lnTo>
                      <a:lnTo>
                        <a:pt x="12" y="6"/>
                      </a:lnTo>
                      <a:lnTo>
                        <a:pt x="11" y="5"/>
                      </a:lnTo>
                      <a:lnTo>
                        <a:pt x="11" y="2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1" y="2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1" y="12"/>
                      </a:lnTo>
                      <a:lnTo>
                        <a:pt x="1" y="15"/>
                      </a:lnTo>
                      <a:lnTo>
                        <a:pt x="4" y="17"/>
                      </a:lnTo>
                      <a:lnTo>
                        <a:pt x="4" y="18"/>
                      </a:lnTo>
                      <a:lnTo>
                        <a:pt x="6" y="20"/>
                      </a:lnTo>
                      <a:lnTo>
                        <a:pt x="6" y="21"/>
                      </a:lnTo>
                      <a:lnTo>
                        <a:pt x="16" y="31"/>
                      </a:lnTo>
                      <a:lnTo>
                        <a:pt x="12" y="8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18" name="Freeform 110"/>
                <p:cNvSpPr>
                  <a:spLocks/>
                </p:cNvSpPr>
                <p:nvPr/>
              </p:nvSpPr>
              <p:spPr bwMode="auto">
                <a:xfrm>
                  <a:off x="7269163" y="5651500"/>
                  <a:ext cx="55562" cy="90488"/>
                </a:xfrm>
                <a:custGeom>
                  <a:avLst/>
                  <a:gdLst>
                    <a:gd name="T0" fmla="*/ 30 w 31"/>
                    <a:gd name="T1" fmla="*/ 0 h 52"/>
                    <a:gd name="T2" fmla="*/ 30 w 31"/>
                    <a:gd name="T3" fmla="*/ 0 h 52"/>
                    <a:gd name="T4" fmla="*/ 30 w 31"/>
                    <a:gd name="T5" fmla="*/ 0 h 52"/>
                    <a:gd name="T6" fmla="*/ 30 w 31"/>
                    <a:gd name="T7" fmla="*/ 2 h 52"/>
                    <a:gd name="T8" fmla="*/ 30 w 31"/>
                    <a:gd name="T9" fmla="*/ 3 h 52"/>
                    <a:gd name="T10" fmla="*/ 28 w 31"/>
                    <a:gd name="T11" fmla="*/ 6 h 52"/>
                    <a:gd name="T12" fmla="*/ 28 w 31"/>
                    <a:gd name="T13" fmla="*/ 9 h 52"/>
                    <a:gd name="T14" fmla="*/ 27 w 31"/>
                    <a:gd name="T15" fmla="*/ 12 h 52"/>
                    <a:gd name="T16" fmla="*/ 25 w 31"/>
                    <a:gd name="T17" fmla="*/ 16 h 52"/>
                    <a:gd name="T18" fmla="*/ 24 w 31"/>
                    <a:gd name="T19" fmla="*/ 19 h 52"/>
                    <a:gd name="T20" fmla="*/ 22 w 31"/>
                    <a:gd name="T21" fmla="*/ 24 h 52"/>
                    <a:gd name="T22" fmla="*/ 19 w 31"/>
                    <a:gd name="T23" fmla="*/ 27 h 52"/>
                    <a:gd name="T24" fmla="*/ 16 w 31"/>
                    <a:gd name="T25" fmla="*/ 32 h 52"/>
                    <a:gd name="T26" fmla="*/ 13 w 31"/>
                    <a:gd name="T27" fmla="*/ 36 h 52"/>
                    <a:gd name="T28" fmla="*/ 9 w 31"/>
                    <a:gd name="T29" fmla="*/ 40 h 52"/>
                    <a:gd name="T30" fmla="*/ 4 w 31"/>
                    <a:gd name="T31" fmla="*/ 46 h 52"/>
                    <a:gd name="T32" fmla="*/ 0 w 31"/>
                    <a:gd name="T33" fmla="*/ 51 h 52"/>
                    <a:gd name="T34" fmla="*/ 0 w 31"/>
                    <a:gd name="T35" fmla="*/ 51 h 52"/>
                    <a:gd name="T36" fmla="*/ 0 w 31"/>
                    <a:gd name="T37" fmla="*/ 49 h 52"/>
                    <a:gd name="T38" fmla="*/ 0 w 31"/>
                    <a:gd name="T39" fmla="*/ 48 h 52"/>
                    <a:gd name="T40" fmla="*/ 0 w 31"/>
                    <a:gd name="T41" fmla="*/ 46 h 52"/>
                    <a:gd name="T42" fmla="*/ 15 w 31"/>
                    <a:gd name="T43" fmla="*/ 29 h 52"/>
                    <a:gd name="T44" fmla="*/ 15 w 31"/>
                    <a:gd name="T45" fmla="*/ 22 h 52"/>
                    <a:gd name="T46" fmla="*/ 15 w 31"/>
                    <a:gd name="T47" fmla="*/ 21 h 52"/>
                    <a:gd name="T48" fmla="*/ 16 w 31"/>
                    <a:gd name="T49" fmla="*/ 21 h 52"/>
                    <a:gd name="T50" fmla="*/ 18 w 31"/>
                    <a:gd name="T51" fmla="*/ 19 h 52"/>
                    <a:gd name="T52" fmla="*/ 19 w 31"/>
                    <a:gd name="T53" fmla="*/ 18 h 52"/>
                    <a:gd name="T54" fmla="*/ 21 w 31"/>
                    <a:gd name="T55" fmla="*/ 15 h 52"/>
                    <a:gd name="T56" fmla="*/ 22 w 31"/>
                    <a:gd name="T57" fmla="*/ 12 h 52"/>
                    <a:gd name="T58" fmla="*/ 24 w 31"/>
                    <a:gd name="T59" fmla="*/ 9 h 52"/>
                    <a:gd name="T60" fmla="*/ 24 w 31"/>
                    <a:gd name="T61" fmla="*/ 3 h 52"/>
                    <a:gd name="T62" fmla="*/ 25 w 31"/>
                    <a:gd name="T63" fmla="*/ 2 h 52"/>
                    <a:gd name="T64" fmla="*/ 27 w 31"/>
                    <a:gd name="T65" fmla="*/ 0 h 52"/>
                    <a:gd name="T66" fmla="*/ 28 w 31"/>
                    <a:gd name="T67" fmla="*/ 0 h 52"/>
                    <a:gd name="T68" fmla="*/ 30 w 31"/>
                    <a:gd name="T69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1" h="52">
                      <a:moveTo>
                        <a:pt x="30" y="0"/>
                      </a:move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0" y="2"/>
                      </a:lnTo>
                      <a:lnTo>
                        <a:pt x="30" y="3"/>
                      </a:lnTo>
                      <a:lnTo>
                        <a:pt x="28" y="6"/>
                      </a:lnTo>
                      <a:lnTo>
                        <a:pt x="28" y="9"/>
                      </a:lnTo>
                      <a:lnTo>
                        <a:pt x="27" y="12"/>
                      </a:lnTo>
                      <a:lnTo>
                        <a:pt x="25" y="16"/>
                      </a:lnTo>
                      <a:lnTo>
                        <a:pt x="24" y="19"/>
                      </a:lnTo>
                      <a:lnTo>
                        <a:pt x="22" y="24"/>
                      </a:lnTo>
                      <a:lnTo>
                        <a:pt x="19" y="27"/>
                      </a:lnTo>
                      <a:lnTo>
                        <a:pt x="16" y="32"/>
                      </a:lnTo>
                      <a:lnTo>
                        <a:pt x="13" y="36"/>
                      </a:lnTo>
                      <a:lnTo>
                        <a:pt x="9" y="40"/>
                      </a:lnTo>
                      <a:lnTo>
                        <a:pt x="4" y="46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0" y="49"/>
                      </a:lnTo>
                      <a:lnTo>
                        <a:pt x="0" y="48"/>
                      </a:lnTo>
                      <a:lnTo>
                        <a:pt x="0" y="46"/>
                      </a:lnTo>
                      <a:lnTo>
                        <a:pt x="15" y="29"/>
                      </a:lnTo>
                      <a:lnTo>
                        <a:pt x="15" y="22"/>
                      </a:lnTo>
                      <a:lnTo>
                        <a:pt x="15" y="21"/>
                      </a:lnTo>
                      <a:lnTo>
                        <a:pt x="16" y="21"/>
                      </a:lnTo>
                      <a:lnTo>
                        <a:pt x="18" y="19"/>
                      </a:lnTo>
                      <a:lnTo>
                        <a:pt x="19" y="18"/>
                      </a:lnTo>
                      <a:lnTo>
                        <a:pt x="21" y="15"/>
                      </a:lnTo>
                      <a:lnTo>
                        <a:pt x="22" y="12"/>
                      </a:lnTo>
                      <a:lnTo>
                        <a:pt x="24" y="9"/>
                      </a:lnTo>
                      <a:lnTo>
                        <a:pt x="24" y="3"/>
                      </a:lnTo>
                      <a:lnTo>
                        <a:pt x="25" y="2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30" y="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19" name="Freeform 111"/>
                <p:cNvSpPr>
                  <a:spLocks/>
                </p:cNvSpPr>
                <p:nvPr/>
              </p:nvSpPr>
              <p:spPr bwMode="auto">
                <a:xfrm>
                  <a:off x="7269163" y="5651500"/>
                  <a:ext cx="55562" cy="90488"/>
                </a:xfrm>
                <a:custGeom>
                  <a:avLst/>
                  <a:gdLst>
                    <a:gd name="T0" fmla="*/ 30 w 31"/>
                    <a:gd name="T1" fmla="*/ 0 h 52"/>
                    <a:gd name="T2" fmla="*/ 30 w 31"/>
                    <a:gd name="T3" fmla="*/ 0 h 52"/>
                    <a:gd name="T4" fmla="*/ 30 w 31"/>
                    <a:gd name="T5" fmla="*/ 0 h 52"/>
                    <a:gd name="T6" fmla="*/ 30 w 31"/>
                    <a:gd name="T7" fmla="*/ 0 h 52"/>
                    <a:gd name="T8" fmla="*/ 30 w 31"/>
                    <a:gd name="T9" fmla="*/ 2 h 52"/>
                    <a:gd name="T10" fmla="*/ 30 w 31"/>
                    <a:gd name="T11" fmla="*/ 3 h 52"/>
                    <a:gd name="T12" fmla="*/ 28 w 31"/>
                    <a:gd name="T13" fmla="*/ 6 h 52"/>
                    <a:gd name="T14" fmla="*/ 28 w 31"/>
                    <a:gd name="T15" fmla="*/ 9 h 52"/>
                    <a:gd name="T16" fmla="*/ 27 w 31"/>
                    <a:gd name="T17" fmla="*/ 12 h 52"/>
                    <a:gd name="T18" fmla="*/ 25 w 31"/>
                    <a:gd name="T19" fmla="*/ 16 h 52"/>
                    <a:gd name="T20" fmla="*/ 24 w 31"/>
                    <a:gd name="T21" fmla="*/ 19 h 52"/>
                    <a:gd name="T22" fmla="*/ 22 w 31"/>
                    <a:gd name="T23" fmla="*/ 24 h 52"/>
                    <a:gd name="T24" fmla="*/ 19 w 31"/>
                    <a:gd name="T25" fmla="*/ 27 h 52"/>
                    <a:gd name="T26" fmla="*/ 16 w 31"/>
                    <a:gd name="T27" fmla="*/ 32 h 52"/>
                    <a:gd name="T28" fmla="*/ 13 w 31"/>
                    <a:gd name="T29" fmla="*/ 36 h 52"/>
                    <a:gd name="T30" fmla="*/ 9 w 31"/>
                    <a:gd name="T31" fmla="*/ 40 h 52"/>
                    <a:gd name="T32" fmla="*/ 4 w 31"/>
                    <a:gd name="T33" fmla="*/ 46 h 52"/>
                    <a:gd name="T34" fmla="*/ 0 w 31"/>
                    <a:gd name="T35" fmla="*/ 51 h 52"/>
                    <a:gd name="T36" fmla="*/ 0 w 31"/>
                    <a:gd name="T37" fmla="*/ 51 h 52"/>
                    <a:gd name="T38" fmla="*/ 0 w 31"/>
                    <a:gd name="T39" fmla="*/ 51 h 52"/>
                    <a:gd name="T40" fmla="*/ 0 w 31"/>
                    <a:gd name="T41" fmla="*/ 49 h 52"/>
                    <a:gd name="T42" fmla="*/ 0 w 31"/>
                    <a:gd name="T43" fmla="*/ 48 h 52"/>
                    <a:gd name="T44" fmla="*/ 0 w 31"/>
                    <a:gd name="T45" fmla="*/ 46 h 52"/>
                    <a:gd name="T46" fmla="*/ 15 w 31"/>
                    <a:gd name="T47" fmla="*/ 29 h 52"/>
                    <a:gd name="T48" fmla="*/ 15 w 31"/>
                    <a:gd name="T49" fmla="*/ 22 h 52"/>
                    <a:gd name="T50" fmla="*/ 15 w 31"/>
                    <a:gd name="T51" fmla="*/ 22 h 52"/>
                    <a:gd name="T52" fmla="*/ 15 w 31"/>
                    <a:gd name="T53" fmla="*/ 21 h 52"/>
                    <a:gd name="T54" fmla="*/ 16 w 31"/>
                    <a:gd name="T55" fmla="*/ 21 h 52"/>
                    <a:gd name="T56" fmla="*/ 18 w 31"/>
                    <a:gd name="T57" fmla="*/ 19 h 52"/>
                    <a:gd name="T58" fmla="*/ 19 w 31"/>
                    <a:gd name="T59" fmla="*/ 18 h 52"/>
                    <a:gd name="T60" fmla="*/ 21 w 31"/>
                    <a:gd name="T61" fmla="*/ 15 h 52"/>
                    <a:gd name="T62" fmla="*/ 22 w 31"/>
                    <a:gd name="T63" fmla="*/ 12 h 52"/>
                    <a:gd name="T64" fmla="*/ 24 w 31"/>
                    <a:gd name="T65" fmla="*/ 9 h 52"/>
                    <a:gd name="T66" fmla="*/ 24 w 31"/>
                    <a:gd name="T67" fmla="*/ 3 h 52"/>
                    <a:gd name="T68" fmla="*/ 24 w 31"/>
                    <a:gd name="T69" fmla="*/ 3 h 52"/>
                    <a:gd name="T70" fmla="*/ 25 w 31"/>
                    <a:gd name="T71" fmla="*/ 2 h 52"/>
                    <a:gd name="T72" fmla="*/ 27 w 31"/>
                    <a:gd name="T73" fmla="*/ 0 h 52"/>
                    <a:gd name="T74" fmla="*/ 28 w 31"/>
                    <a:gd name="T75" fmla="*/ 0 h 52"/>
                    <a:gd name="T76" fmla="*/ 30 w 31"/>
                    <a:gd name="T77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1" h="52">
                      <a:moveTo>
                        <a:pt x="30" y="0"/>
                      </a:move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0" y="2"/>
                      </a:lnTo>
                      <a:lnTo>
                        <a:pt x="30" y="3"/>
                      </a:lnTo>
                      <a:lnTo>
                        <a:pt x="28" y="6"/>
                      </a:lnTo>
                      <a:lnTo>
                        <a:pt x="28" y="9"/>
                      </a:lnTo>
                      <a:lnTo>
                        <a:pt x="27" y="12"/>
                      </a:lnTo>
                      <a:lnTo>
                        <a:pt x="25" y="16"/>
                      </a:lnTo>
                      <a:lnTo>
                        <a:pt x="24" y="19"/>
                      </a:lnTo>
                      <a:lnTo>
                        <a:pt x="22" y="24"/>
                      </a:lnTo>
                      <a:lnTo>
                        <a:pt x="19" y="27"/>
                      </a:lnTo>
                      <a:lnTo>
                        <a:pt x="16" y="32"/>
                      </a:lnTo>
                      <a:lnTo>
                        <a:pt x="13" y="36"/>
                      </a:lnTo>
                      <a:lnTo>
                        <a:pt x="9" y="40"/>
                      </a:lnTo>
                      <a:lnTo>
                        <a:pt x="4" y="46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0" y="51"/>
                      </a:lnTo>
                      <a:lnTo>
                        <a:pt x="0" y="49"/>
                      </a:lnTo>
                      <a:lnTo>
                        <a:pt x="0" y="48"/>
                      </a:lnTo>
                      <a:lnTo>
                        <a:pt x="0" y="46"/>
                      </a:lnTo>
                      <a:lnTo>
                        <a:pt x="15" y="29"/>
                      </a:lnTo>
                      <a:lnTo>
                        <a:pt x="15" y="22"/>
                      </a:lnTo>
                      <a:lnTo>
                        <a:pt x="15" y="22"/>
                      </a:lnTo>
                      <a:lnTo>
                        <a:pt x="15" y="21"/>
                      </a:lnTo>
                      <a:lnTo>
                        <a:pt x="16" y="21"/>
                      </a:lnTo>
                      <a:lnTo>
                        <a:pt x="18" y="19"/>
                      </a:lnTo>
                      <a:lnTo>
                        <a:pt x="19" y="18"/>
                      </a:lnTo>
                      <a:lnTo>
                        <a:pt x="21" y="15"/>
                      </a:lnTo>
                      <a:lnTo>
                        <a:pt x="22" y="12"/>
                      </a:lnTo>
                      <a:lnTo>
                        <a:pt x="24" y="9"/>
                      </a:lnTo>
                      <a:lnTo>
                        <a:pt x="24" y="3"/>
                      </a:lnTo>
                      <a:lnTo>
                        <a:pt x="24" y="3"/>
                      </a:lnTo>
                      <a:lnTo>
                        <a:pt x="25" y="2"/>
                      </a:lnTo>
                      <a:lnTo>
                        <a:pt x="27" y="0"/>
                      </a:lnTo>
                      <a:lnTo>
                        <a:pt x="28" y="0"/>
                      </a:lnTo>
                      <a:lnTo>
                        <a:pt x="30" y="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20" name="Freeform 112"/>
                <p:cNvSpPr>
                  <a:spLocks/>
                </p:cNvSpPr>
                <p:nvPr/>
              </p:nvSpPr>
              <p:spPr bwMode="auto">
                <a:xfrm>
                  <a:off x="7324725" y="5614988"/>
                  <a:ext cx="30162" cy="28575"/>
                </a:xfrm>
                <a:custGeom>
                  <a:avLst/>
                  <a:gdLst>
                    <a:gd name="T0" fmla="*/ 0 w 17"/>
                    <a:gd name="T1" fmla="*/ 8 h 17"/>
                    <a:gd name="T2" fmla="*/ 5 w 17"/>
                    <a:gd name="T3" fmla="*/ 4 h 17"/>
                    <a:gd name="T4" fmla="*/ 5 w 17"/>
                    <a:gd name="T5" fmla="*/ 2 h 17"/>
                    <a:gd name="T6" fmla="*/ 5 w 17"/>
                    <a:gd name="T7" fmla="*/ 0 h 17"/>
                    <a:gd name="T8" fmla="*/ 8 w 17"/>
                    <a:gd name="T9" fmla="*/ 0 h 17"/>
                    <a:gd name="T10" fmla="*/ 13 w 17"/>
                    <a:gd name="T11" fmla="*/ 0 h 17"/>
                    <a:gd name="T12" fmla="*/ 16 w 17"/>
                    <a:gd name="T13" fmla="*/ 2 h 17"/>
                    <a:gd name="T14" fmla="*/ 16 w 17"/>
                    <a:gd name="T15" fmla="*/ 4 h 17"/>
                    <a:gd name="T16" fmla="*/ 16 w 17"/>
                    <a:gd name="T17" fmla="*/ 8 h 17"/>
                    <a:gd name="T18" fmla="*/ 16 w 17"/>
                    <a:gd name="T19" fmla="*/ 11 h 17"/>
                    <a:gd name="T20" fmla="*/ 16 w 17"/>
                    <a:gd name="T21" fmla="*/ 14 h 17"/>
                    <a:gd name="T22" fmla="*/ 13 w 17"/>
                    <a:gd name="T23" fmla="*/ 16 h 17"/>
                    <a:gd name="T24" fmla="*/ 8 w 17"/>
                    <a:gd name="T25" fmla="*/ 16 h 17"/>
                    <a:gd name="T26" fmla="*/ 5 w 17"/>
                    <a:gd name="T27" fmla="*/ 16 h 17"/>
                    <a:gd name="T28" fmla="*/ 5 w 17"/>
                    <a:gd name="T29" fmla="*/ 14 h 17"/>
                    <a:gd name="T30" fmla="*/ 5 w 17"/>
                    <a:gd name="T31" fmla="*/ 11 h 17"/>
                    <a:gd name="T32" fmla="*/ 0 w 17"/>
                    <a:gd name="T3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0" y="8"/>
                      </a:moveTo>
                      <a:lnTo>
                        <a:pt x="5" y="4"/>
                      </a:lnTo>
                      <a:lnTo>
                        <a:pt x="5" y="2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3" y="0"/>
                      </a:lnTo>
                      <a:lnTo>
                        <a:pt x="16" y="2"/>
                      </a:lnTo>
                      <a:lnTo>
                        <a:pt x="16" y="4"/>
                      </a:lnTo>
                      <a:lnTo>
                        <a:pt x="16" y="8"/>
                      </a:lnTo>
                      <a:lnTo>
                        <a:pt x="16" y="11"/>
                      </a:lnTo>
                      <a:lnTo>
                        <a:pt x="16" y="14"/>
                      </a:lnTo>
                      <a:lnTo>
                        <a:pt x="13" y="16"/>
                      </a:lnTo>
                      <a:lnTo>
                        <a:pt x="8" y="16"/>
                      </a:lnTo>
                      <a:lnTo>
                        <a:pt x="5" y="16"/>
                      </a:lnTo>
                      <a:lnTo>
                        <a:pt x="5" y="14"/>
                      </a:lnTo>
                      <a:lnTo>
                        <a:pt x="5" y="11"/>
                      </a:lnTo>
                      <a:lnTo>
                        <a:pt x="0" y="8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21" name="Freeform 113"/>
                <p:cNvSpPr>
                  <a:spLocks/>
                </p:cNvSpPr>
                <p:nvPr/>
              </p:nvSpPr>
              <p:spPr bwMode="auto">
                <a:xfrm>
                  <a:off x="7324725" y="5614988"/>
                  <a:ext cx="30162" cy="28575"/>
                </a:xfrm>
                <a:custGeom>
                  <a:avLst/>
                  <a:gdLst>
                    <a:gd name="T0" fmla="*/ 0 w 17"/>
                    <a:gd name="T1" fmla="*/ 8 h 17"/>
                    <a:gd name="T2" fmla="*/ 0 w 17"/>
                    <a:gd name="T3" fmla="*/ 8 h 17"/>
                    <a:gd name="T4" fmla="*/ 5 w 17"/>
                    <a:gd name="T5" fmla="*/ 4 h 17"/>
                    <a:gd name="T6" fmla="*/ 5 w 17"/>
                    <a:gd name="T7" fmla="*/ 2 h 17"/>
                    <a:gd name="T8" fmla="*/ 5 w 17"/>
                    <a:gd name="T9" fmla="*/ 0 h 17"/>
                    <a:gd name="T10" fmla="*/ 8 w 17"/>
                    <a:gd name="T11" fmla="*/ 0 h 17"/>
                    <a:gd name="T12" fmla="*/ 8 w 17"/>
                    <a:gd name="T13" fmla="*/ 0 h 17"/>
                    <a:gd name="T14" fmla="*/ 13 w 17"/>
                    <a:gd name="T15" fmla="*/ 0 h 17"/>
                    <a:gd name="T16" fmla="*/ 16 w 17"/>
                    <a:gd name="T17" fmla="*/ 2 h 17"/>
                    <a:gd name="T18" fmla="*/ 16 w 17"/>
                    <a:gd name="T19" fmla="*/ 4 h 17"/>
                    <a:gd name="T20" fmla="*/ 16 w 17"/>
                    <a:gd name="T21" fmla="*/ 8 h 17"/>
                    <a:gd name="T22" fmla="*/ 16 w 17"/>
                    <a:gd name="T23" fmla="*/ 8 h 17"/>
                    <a:gd name="T24" fmla="*/ 16 w 17"/>
                    <a:gd name="T25" fmla="*/ 11 h 17"/>
                    <a:gd name="T26" fmla="*/ 16 w 17"/>
                    <a:gd name="T27" fmla="*/ 14 h 17"/>
                    <a:gd name="T28" fmla="*/ 13 w 17"/>
                    <a:gd name="T29" fmla="*/ 16 h 17"/>
                    <a:gd name="T30" fmla="*/ 8 w 17"/>
                    <a:gd name="T31" fmla="*/ 16 h 17"/>
                    <a:gd name="T32" fmla="*/ 8 w 17"/>
                    <a:gd name="T33" fmla="*/ 16 h 17"/>
                    <a:gd name="T34" fmla="*/ 5 w 17"/>
                    <a:gd name="T35" fmla="*/ 16 h 17"/>
                    <a:gd name="T36" fmla="*/ 5 w 17"/>
                    <a:gd name="T37" fmla="*/ 14 h 17"/>
                    <a:gd name="T38" fmla="*/ 5 w 17"/>
                    <a:gd name="T39" fmla="*/ 11 h 17"/>
                    <a:gd name="T40" fmla="*/ 0 w 17"/>
                    <a:gd name="T41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17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5" y="4"/>
                      </a:lnTo>
                      <a:lnTo>
                        <a:pt x="5" y="2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3" y="0"/>
                      </a:lnTo>
                      <a:lnTo>
                        <a:pt x="16" y="2"/>
                      </a:lnTo>
                      <a:lnTo>
                        <a:pt x="16" y="4"/>
                      </a:lnTo>
                      <a:lnTo>
                        <a:pt x="16" y="8"/>
                      </a:lnTo>
                      <a:lnTo>
                        <a:pt x="16" y="8"/>
                      </a:lnTo>
                      <a:lnTo>
                        <a:pt x="16" y="11"/>
                      </a:lnTo>
                      <a:lnTo>
                        <a:pt x="16" y="14"/>
                      </a:lnTo>
                      <a:lnTo>
                        <a:pt x="13" y="16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5" y="16"/>
                      </a:lnTo>
                      <a:lnTo>
                        <a:pt x="5" y="14"/>
                      </a:lnTo>
                      <a:lnTo>
                        <a:pt x="5" y="11"/>
                      </a:lnTo>
                      <a:lnTo>
                        <a:pt x="0" y="8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22" name="Freeform 114"/>
                <p:cNvSpPr>
                  <a:spLocks/>
                </p:cNvSpPr>
                <p:nvPr/>
              </p:nvSpPr>
              <p:spPr bwMode="auto">
                <a:xfrm>
                  <a:off x="7329488" y="5576888"/>
                  <a:ext cx="30162" cy="28575"/>
                </a:xfrm>
                <a:custGeom>
                  <a:avLst/>
                  <a:gdLst>
                    <a:gd name="T0" fmla="*/ 0 w 17"/>
                    <a:gd name="T1" fmla="*/ 8 h 17"/>
                    <a:gd name="T2" fmla="*/ 0 w 17"/>
                    <a:gd name="T3" fmla="*/ 5 h 17"/>
                    <a:gd name="T4" fmla="*/ 0 w 17"/>
                    <a:gd name="T5" fmla="*/ 3 h 17"/>
                    <a:gd name="T6" fmla="*/ 6 w 17"/>
                    <a:gd name="T7" fmla="*/ 3 h 17"/>
                    <a:gd name="T8" fmla="*/ 6 w 17"/>
                    <a:gd name="T9" fmla="*/ 0 h 17"/>
                    <a:gd name="T10" fmla="*/ 9 w 17"/>
                    <a:gd name="T11" fmla="*/ 3 h 17"/>
                    <a:gd name="T12" fmla="*/ 9 w 17"/>
                    <a:gd name="T13" fmla="*/ 3 h 17"/>
                    <a:gd name="T14" fmla="*/ 9 w 17"/>
                    <a:gd name="T15" fmla="*/ 5 h 17"/>
                    <a:gd name="T16" fmla="*/ 16 w 17"/>
                    <a:gd name="T17" fmla="*/ 8 h 17"/>
                    <a:gd name="T18" fmla="*/ 9 w 17"/>
                    <a:gd name="T19" fmla="*/ 10 h 17"/>
                    <a:gd name="T20" fmla="*/ 9 w 17"/>
                    <a:gd name="T21" fmla="*/ 14 h 17"/>
                    <a:gd name="T22" fmla="*/ 9 w 17"/>
                    <a:gd name="T23" fmla="*/ 16 h 17"/>
                    <a:gd name="T24" fmla="*/ 6 w 17"/>
                    <a:gd name="T25" fmla="*/ 16 h 17"/>
                    <a:gd name="T26" fmla="*/ 6 w 17"/>
                    <a:gd name="T27" fmla="*/ 16 h 17"/>
                    <a:gd name="T28" fmla="*/ 0 w 17"/>
                    <a:gd name="T29" fmla="*/ 14 h 17"/>
                    <a:gd name="T30" fmla="*/ 0 w 17"/>
                    <a:gd name="T31" fmla="*/ 10 h 17"/>
                    <a:gd name="T32" fmla="*/ 0 w 17"/>
                    <a:gd name="T3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0" y="8"/>
                      </a:move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9" y="5"/>
                      </a:lnTo>
                      <a:lnTo>
                        <a:pt x="16" y="8"/>
                      </a:ln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9" y="16"/>
                      </a:lnTo>
                      <a:lnTo>
                        <a:pt x="6" y="16"/>
                      </a:lnTo>
                      <a:lnTo>
                        <a:pt x="6" y="16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8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23" name="Freeform 115"/>
                <p:cNvSpPr>
                  <a:spLocks/>
                </p:cNvSpPr>
                <p:nvPr/>
              </p:nvSpPr>
              <p:spPr bwMode="auto">
                <a:xfrm>
                  <a:off x="7329488" y="5576888"/>
                  <a:ext cx="30162" cy="28575"/>
                </a:xfrm>
                <a:custGeom>
                  <a:avLst/>
                  <a:gdLst>
                    <a:gd name="T0" fmla="*/ 0 w 17"/>
                    <a:gd name="T1" fmla="*/ 8 h 17"/>
                    <a:gd name="T2" fmla="*/ 0 w 17"/>
                    <a:gd name="T3" fmla="*/ 8 h 17"/>
                    <a:gd name="T4" fmla="*/ 0 w 17"/>
                    <a:gd name="T5" fmla="*/ 5 h 17"/>
                    <a:gd name="T6" fmla="*/ 0 w 17"/>
                    <a:gd name="T7" fmla="*/ 3 h 17"/>
                    <a:gd name="T8" fmla="*/ 6 w 17"/>
                    <a:gd name="T9" fmla="*/ 3 h 17"/>
                    <a:gd name="T10" fmla="*/ 6 w 17"/>
                    <a:gd name="T11" fmla="*/ 0 h 17"/>
                    <a:gd name="T12" fmla="*/ 6 w 17"/>
                    <a:gd name="T13" fmla="*/ 0 h 17"/>
                    <a:gd name="T14" fmla="*/ 9 w 17"/>
                    <a:gd name="T15" fmla="*/ 3 h 17"/>
                    <a:gd name="T16" fmla="*/ 9 w 17"/>
                    <a:gd name="T17" fmla="*/ 3 h 17"/>
                    <a:gd name="T18" fmla="*/ 9 w 17"/>
                    <a:gd name="T19" fmla="*/ 5 h 17"/>
                    <a:gd name="T20" fmla="*/ 16 w 17"/>
                    <a:gd name="T21" fmla="*/ 8 h 17"/>
                    <a:gd name="T22" fmla="*/ 16 w 17"/>
                    <a:gd name="T23" fmla="*/ 8 h 17"/>
                    <a:gd name="T24" fmla="*/ 9 w 17"/>
                    <a:gd name="T25" fmla="*/ 10 h 17"/>
                    <a:gd name="T26" fmla="*/ 9 w 17"/>
                    <a:gd name="T27" fmla="*/ 14 h 17"/>
                    <a:gd name="T28" fmla="*/ 9 w 17"/>
                    <a:gd name="T29" fmla="*/ 16 h 17"/>
                    <a:gd name="T30" fmla="*/ 6 w 17"/>
                    <a:gd name="T31" fmla="*/ 16 h 17"/>
                    <a:gd name="T32" fmla="*/ 6 w 17"/>
                    <a:gd name="T33" fmla="*/ 16 h 17"/>
                    <a:gd name="T34" fmla="*/ 6 w 17"/>
                    <a:gd name="T35" fmla="*/ 16 h 17"/>
                    <a:gd name="T36" fmla="*/ 0 w 17"/>
                    <a:gd name="T37" fmla="*/ 14 h 17"/>
                    <a:gd name="T38" fmla="*/ 0 w 17"/>
                    <a:gd name="T39" fmla="*/ 10 h 17"/>
                    <a:gd name="T40" fmla="*/ 0 w 17"/>
                    <a:gd name="T41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17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9" y="5"/>
                      </a:lnTo>
                      <a:lnTo>
                        <a:pt x="16" y="8"/>
                      </a:lnTo>
                      <a:lnTo>
                        <a:pt x="16" y="8"/>
                      </a:ln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9" y="16"/>
                      </a:lnTo>
                      <a:lnTo>
                        <a:pt x="6" y="16"/>
                      </a:lnTo>
                      <a:lnTo>
                        <a:pt x="6" y="16"/>
                      </a:lnTo>
                      <a:lnTo>
                        <a:pt x="6" y="16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8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24" name="Freeform 116"/>
                <p:cNvSpPr>
                  <a:spLocks/>
                </p:cNvSpPr>
                <p:nvPr/>
              </p:nvSpPr>
              <p:spPr bwMode="auto">
                <a:xfrm>
                  <a:off x="7143750" y="5788025"/>
                  <a:ext cx="30162" cy="28575"/>
                </a:xfrm>
                <a:custGeom>
                  <a:avLst/>
                  <a:gdLst>
                    <a:gd name="T0" fmla="*/ 0 w 17"/>
                    <a:gd name="T1" fmla="*/ 7 h 17"/>
                    <a:gd name="T2" fmla="*/ 4 w 17"/>
                    <a:gd name="T3" fmla="*/ 5 h 17"/>
                    <a:gd name="T4" fmla="*/ 4 w 17"/>
                    <a:gd name="T5" fmla="*/ 0 h 17"/>
                    <a:gd name="T6" fmla="*/ 6 w 17"/>
                    <a:gd name="T7" fmla="*/ 0 h 17"/>
                    <a:gd name="T8" fmla="*/ 10 w 17"/>
                    <a:gd name="T9" fmla="*/ 0 h 17"/>
                    <a:gd name="T10" fmla="*/ 10 w 17"/>
                    <a:gd name="T11" fmla="*/ 0 h 17"/>
                    <a:gd name="T12" fmla="*/ 12 w 17"/>
                    <a:gd name="T13" fmla="*/ 0 h 17"/>
                    <a:gd name="T14" fmla="*/ 16 w 17"/>
                    <a:gd name="T15" fmla="*/ 5 h 17"/>
                    <a:gd name="T16" fmla="*/ 16 w 17"/>
                    <a:gd name="T17" fmla="*/ 7 h 17"/>
                    <a:gd name="T18" fmla="*/ 16 w 17"/>
                    <a:gd name="T19" fmla="*/ 10 h 17"/>
                    <a:gd name="T20" fmla="*/ 12 w 17"/>
                    <a:gd name="T21" fmla="*/ 12 h 17"/>
                    <a:gd name="T22" fmla="*/ 10 w 17"/>
                    <a:gd name="T23" fmla="*/ 16 h 17"/>
                    <a:gd name="T24" fmla="*/ 10 w 17"/>
                    <a:gd name="T25" fmla="*/ 16 h 17"/>
                    <a:gd name="T26" fmla="*/ 6 w 17"/>
                    <a:gd name="T27" fmla="*/ 16 h 17"/>
                    <a:gd name="T28" fmla="*/ 4 w 17"/>
                    <a:gd name="T29" fmla="*/ 12 h 17"/>
                    <a:gd name="T30" fmla="*/ 4 w 17"/>
                    <a:gd name="T31" fmla="*/ 10 h 17"/>
                    <a:gd name="T32" fmla="*/ 0 w 17"/>
                    <a:gd name="T33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0" y="7"/>
                      </a:move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16" y="10"/>
                      </a:lnTo>
                      <a:lnTo>
                        <a:pt x="12" y="12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6" y="16"/>
                      </a:lnTo>
                      <a:lnTo>
                        <a:pt x="4" y="12"/>
                      </a:lnTo>
                      <a:lnTo>
                        <a:pt x="4" y="10"/>
                      </a:lnTo>
                      <a:lnTo>
                        <a:pt x="0" y="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25" name="Freeform 117"/>
                <p:cNvSpPr>
                  <a:spLocks/>
                </p:cNvSpPr>
                <p:nvPr/>
              </p:nvSpPr>
              <p:spPr bwMode="auto">
                <a:xfrm>
                  <a:off x="7143750" y="5788025"/>
                  <a:ext cx="30162" cy="28575"/>
                </a:xfrm>
                <a:custGeom>
                  <a:avLst/>
                  <a:gdLst>
                    <a:gd name="T0" fmla="*/ 0 w 17"/>
                    <a:gd name="T1" fmla="*/ 7 h 17"/>
                    <a:gd name="T2" fmla="*/ 0 w 17"/>
                    <a:gd name="T3" fmla="*/ 7 h 17"/>
                    <a:gd name="T4" fmla="*/ 4 w 17"/>
                    <a:gd name="T5" fmla="*/ 5 h 17"/>
                    <a:gd name="T6" fmla="*/ 4 w 17"/>
                    <a:gd name="T7" fmla="*/ 0 h 17"/>
                    <a:gd name="T8" fmla="*/ 6 w 17"/>
                    <a:gd name="T9" fmla="*/ 0 h 17"/>
                    <a:gd name="T10" fmla="*/ 10 w 17"/>
                    <a:gd name="T11" fmla="*/ 0 h 17"/>
                    <a:gd name="T12" fmla="*/ 10 w 17"/>
                    <a:gd name="T13" fmla="*/ 0 h 17"/>
                    <a:gd name="T14" fmla="*/ 10 w 17"/>
                    <a:gd name="T15" fmla="*/ 0 h 17"/>
                    <a:gd name="T16" fmla="*/ 12 w 17"/>
                    <a:gd name="T17" fmla="*/ 0 h 17"/>
                    <a:gd name="T18" fmla="*/ 16 w 17"/>
                    <a:gd name="T19" fmla="*/ 5 h 17"/>
                    <a:gd name="T20" fmla="*/ 16 w 17"/>
                    <a:gd name="T21" fmla="*/ 7 h 17"/>
                    <a:gd name="T22" fmla="*/ 16 w 17"/>
                    <a:gd name="T23" fmla="*/ 7 h 17"/>
                    <a:gd name="T24" fmla="*/ 16 w 17"/>
                    <a:gd name="T25" fmla="*/ 10 h 17"/>
                    <a:gd name="T26" fmla="*/ 12 w 17"/>
                    <a:gd name="T27" fmla="*/ 12 h 17"/>
                    <a:gd name="T28" fmla="*/ 10 w 17"/>
                    <a:gd name="T29" fmla="*/ 16 h 17"/>
                    <a:gd name="T30" fmla="*/ 10 w 17"/>
                    <a:gd name="T31" fmla="*/ 16 h 17"/>
                    <a:gd name="T32" fmla="*/ 10 w 17"/>
                    <a:gd name="T33" fmla="*/ 16 h 17"/>
                    <a:gd name="T34" fmla="*/ 6 w 17"/>
                    <a:gd name="T35" fmla="*/ 16 h 17"/>
                    <a:gd name="T36" fmla="*/ 4 w 17"/>
                    <a:gd name="T37" fmla="*/ 12 h 17"/>
                    <a:gd name="T38" fmla="*/ 4 w 17"/>
                    <a:gd name="T39" fmla="*/ 10 h 17"/>
                    <a:gd name="T40" fmla="*/ 0 w 17"/>
                    <a:gd name="T41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1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6" y="10"/>
                      </a:lnTo>
                      <a:lnTo>
                        <a:pt x="12" y="12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6" y="16"/>
                      </a:lnTo>
                      <a:lnTo>
                        <a:pt x="4" y="12"/>
                      </a:lnTo>
                      <a:lnTo>
                        <a:pt x="4" y="10"/>
                      </a:lnTo>
                      <a:lnTo>
                        <a:pt x="0" y="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26" name="Freeform 118"/>
                <p:cNvSpPr>
                  <a:spLocks/>
                </p:cNvSpPr>
                <p:nvPr/>
              </p:nvSpPr>
              <p:spPr bwMode="auto">
                <a:xfrm>
                  <a:off x="7131050" y="5794375"/>
                  <a:ext cx="30162" cy="28575"/>
                </a:xfrm>
                <a:custGeom>
                  <a:avLst/>
                  <a:gdLst>
                    <a:gd name="T0" fmla="*/ 0 w 17"/>
                    <a:gd name="T1" fmla="*/ 6 h 17"/>
                    <a:gd name="T2" fmla="*/ 0 w 17"/>
                    <a:gd name="T3" fmla="*/ 6 h 17"/>
                    <a:gd name="T4" fmla="*/ 0 w 17"/>
                    <a:gd name="T5" fmla="*/ 4 h 17"/>
                    <a:gd name="T6" fmla="*/ 2 w 17"/>
                    <a:gd name="T7" fmla="*/ 0 h 17"/>
                    <a:gd name="T8" fmla="*/ 8 w 17"/>
                    <a:gd name="T9" fmla="*/ 0 h 17"/>
                    <a:gd name="T10" fmla="*/ 10 w 17"/>
                    <a:gd name="T11" fmla="*/ 0 h 17"/>
                    <a:gd name="T12" fmla="*/ 10 w 17"/>
                    <a:gd name="T13" fmla="*/ 4 h 17"/>
                    <a:gd name="T14" fmla="*/ 16 w 17"/>
                    <a:gd name="T15" fmla="*/ 6 h 17"/>
                    <a:gd name="T16" fmla="*/ 16 w 17"/>
                    <a:gd name="T17" fmla="*/ 6 h 17"/>
                    <a:gd name="T18" fmla="*/ 16 w 17"/>
                    <a:gd name="T19" fmla="*/ 10 h 17"/>
                    <a:gd name="T20" fmla="*/ 10 w 17"/>
                    <a:gd name="T21" fmla="*/ 12 h 17"/>
                    <a:gd name="T22" fmla="*/ 10 w 17"/>
                    <a:gd name="T23" fmla="*/ 12 h 17"/>
                    <a:gd name="T24" fmla="*/ 8 w 17"/>
                    <a:gd name="T25" fmla="*/ 16 h 17"/>
                    <a:gd name="T26" fmla="*/ 2 w 17"/>
                    <a:gd name="T27" fmla="*/ 12 h 17"/>
                    <a:gd name="T28" fmla="*/ 0 w 17"/>
                    <a:gd name="T29" fmla="*/ 12 h 17"/>
                    <a:gd name="T30" fmla="*/ 0 w 17"/>
                    <a:gd name="T31" fmla="*/ 10 h 17"/>
                    <a:gd name="T32" fmla="*/ 0 w 17"/>
                    <a:gd name="T33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10"/>
                      </a:lnTo>
                      <a:lnTo>
                        <a:pt x="10" y="12"/>
                      </a:lnTo>
                      <a:lnTo>
                        <a:pt x="10" y="12"/>
                      </a:lnTo>
                      <a:lnTo>
                        <a:pt x="8" y="16"/>
                      </a:lnTo>
                      <a:lnTo>
                        <a:pt x="2" y="12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0" y="6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27" name="Freeform 119"/>
                <p:cNvSpPr>
                  <a:spLocks/>
                </p:cNvSpPr>
                <p:nvPr/>
              </p:nvSpPr>
              <p:spPr bwMode="auto">
                <a:xfrm>
                  <a:off x="7131050" y="5794375"/>
                  <a:ext cx="30162" cy="28575"/>
                </a:xfrm>
                <a:custGeom>
                  <a:avLst/>
                  <a:gdLst>
                    <a:gd name="T0" fmla="*/ 0 w 17"/>
                    <a:gd name="T1" fmla="*/ 6 h 17"/>
                    <a:gd name="T2" fmla="*/ 0 w 17"/>
                    <a:gd name="T3" fmla="*/ 6 h 17"/>
                    <a:gd name="T4" fmla="*/ 0 w 17"/>
                    <a:gd name="T5" fmla="*/ 6 h 17"/>
                    <a:gd name="T6" fmla="*/ 0 w 17"/>
                    <a:gd name="T7" fmla="*/ 4 h 17"/>
                    <a:gd name="T8" fmla="*/ 2 w 17"/>
                    <a:gd name="T9" fmla="*/ 0 h 17"/>
                    <a:gd name="T10" fmla="*/ 8 w 17"/>
                    <a:gd name="T11" fmla="*/ 0 h 17"/>
                    <a:gd name="T12" fmla="*/ 8 w 17"/>
                    <a:gd name="T13" fmla="*/ 0 h 17"/>
                    <a:gd name="T14" fmla="*/ 10 w 17"/>
                    <a:gd name="T15" fmla="*/ 0 h 17"/>
                    <a:gd name="T16" fmla="*/ 10 w 17"/>
                    <a:gd name="T17" fmla="*/ 4 h 17"/>
                    <a:gd name="T18" fmla="*/ 16 w 17"/>
                    <a:gd name="T19" fmla="*/ 6 h 17"/>
                    <a:gd name="T20" fmla="*/ 16 w 17"/>
                    <a:gd name="T21" fmla="*/ 6 h 17"/>
                    <a:gd name="T22" fmla="*/ 16 w 17"/>
                    <a:gd name="T23" fmla="*/ 6 h 17"/>
                    <a:gd name="T24" fmla="*/ 16 w 17"/>
                    <a:gd name="T25" fmla="*/ 10 h 17"/>
                    <a:gd name="T26" fmla="*/ 10 w 17"/>
                    <a:gd name="T27" fmla="*/ 12 h 17"/>
                    <a:gd name="T28" fmla="*/ 10 w 17"/>
                    <a:gd name="T29" fmla="*/ 12 h 17"/>
                    <a:gd name="T30" fmla="*/ 8 w 17"/>
                    <a:gd name="T31" fmla="*/ 16 h 17"/>
                    <a:gd name="T32" fmla="*/ 8 w 17"/>
                    <a:gd name="T33" fmla="*/ 16 h 17"/>
                    <a:gd name="T34" fmla="*/ 2 w 17"/>
                    <a:gd name="T35" fmla="*/ 12 h 17"/>
                    <a:gd name="T36" fmla="*/ 0 w 17"/>
                    <a:gd name="T37" fmla="*/ 12 h 17"/>
                    <a:gd name="T38" fmla="*/ 0 w 17"/>
                    <a:gd name="T39" fmla="*/ 10 h 17"/>
                    <a:gd name="T40" fmla="*/ 0 w 17"/>
                    <a:gd name="T41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17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10"/>
                      </a:lnTo>
                      <a:lnTo>
                        <a:pt x="10" y="12"/>
                      </a:lnTo>
                      <a:lnTo>
                        <a:pt x="10" y="12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2" y="12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0" y="6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28" name="Freeform 120"/>
                <p:cNvSpPr>
                  <a:spLocks/>
                </p:cNvSpPr>
                <p:nvPr/>
              </p:nvSpPr>
              <p:spPr bwMode="auto">
                <a:xfrm>
                  <a:off x="7121525" y="5802313"/>
                  <a:ext cx="30162" cy="30163"/>
                </a:xfrm>
                <a:custGeom>
                  <a:avLst/>
                  <a:gdLst>
                    <a:gd name="T0" fmla="*/ 0 w 17"/>
                    <a:gd name="T1" fmla="*/ 6 h 17"/>
                    <a:gd name="T2" fmla="*/ 0 w 17"/>
                    <a:gd name="T3" fmla="*/ 6 h 17"/>
                    <a:gd name="T4" fmla="*/ 0 w 17"/>
                    <a:gd name="T5" fmla="*/ 0 h 17"/>
                    <a:gd name="T6" fmla="*/ 5 w 17"/>
                    <a:gd name="T7" fmla="*/ 0 h 17"/>
                    <a:gd name="T8" fmla="*/ 5 w 17"/>
                    <a:gd name="T9" fmla="*/ 0 h 17"/>
                    <a:gd name="T10" fmla="*/ 5 w 17"/>
                    <a:gd name="T11" fmla="*/ 0 h 17"/>
                    <a:gd name="T12" fmla="*/ 16 w 17"/>
                    <a:gd name="T13" fmla="*/ 0 h 17"/>
                    <a:gd name="T14" fmla="*/ 16 w 17"/>
                    <a:gd name="T15" fmla="*/ 6 h 17"/>
                    <a:gd name="T16" fmla="*/ 16 w 17"/>
                    <a:gd name="T17" fmla="*/ 6 h 17"/>
                    <a:gd name="T18" fmla="*/ 16 w 17"/>
                    <a:gd name="T19" fmla="*/ 9 h 17"/>
                    <a:gd name="T20" fmla="*/ 16 w 17"/>
                    <a:gd name="T21" fmla="*/ 16 h 17"/>
                    <a:gd name="T22" fmla="*/ 5 w 17"/>
                    <a:gd name="T23" fmla="*/ 16 h 17"/>
                    <a:gd name="T24" fmla="*/ 5 w 17"/>
                    <a:gd name="T25" fmla="*/ 16 h 17"/>
                    <a:gd name="T26" fmla="*/ 5 w 17"/>
                    <a:gd name="T27" fmla="*/ 16 h 17"/>
                    <a:gd name="T28" fmla="*/ 0 w 17"/>
                    <a:gd name="T29" fmla="*/ 16 h 17"/>
                    <a:gd name="T30" fmla="*/ 0 w 17"/>
                    <a:gd name="T31" fmla="*/ 9 h 17"/>
                    <a:gd name="T32" fmla="*/ 0 w 17"/>
                    <a:gd name="T33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16" y="0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9"/>
                      </a:lnTo>
                      <a:lnTo>
                        <a:pt x="16" y="16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0" y="16"/>
                      </a:lnTo>
                      <a:lnTo>
                        <a:pt x="0" y="9"/>
                      </a:lnTo>
                      <a:lnTo>
                        <a:pt x="0" y="6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29" name="Freeform 121"/>
                <p:cNvSpPr>
                  <a:spLocks/>
                </p:cNvSpPr>
                <p:nvPr/>
              </p:nvSpPr>
              <p:spPr bwMode="auto">
                <a:xfrm>
                  <a:off x="7121525" y="5802313"/>
                  <a:ext cx="30162" cy="30163"/>
                </a:xfrm>
                <a:custGeom>
                  <a:avLst/>
                  <a:gdLst>
                    <a:gd name="T0" fmla="*/ 0 w 17"/>
                    <a:gd name="T1" fmla="*/ 6 h 17"/>
                    <a:gd name="T2" fmla="*/ 0 w 17"/>
                    <a:gd name="T3" fmla="*/ 6 h 17"/>
                    <a:gd name="T4" fmla="*/ 0 w 17"/>
                    <a:gd name="T5" fmla="*/ 6 h 17"/>
                    <a:gd name="T6" fmla="*/ 0 w 17"/>
                    <a:gd name="T7" fmla="*/ 0 h 17"/>
                    <a:gd name="T8" fmla="*/ 5 w 17"/>
                    <a:gd name="T9" fmla="*/ 0 h 17"/>
                    <a:gd name="T10" fmla="*/ 5 w 17"/>
                    <a:gd name="T11" fmla="*/ 0 h 17"/>
                    <a:gd name="T12" fmla="*/ 5 w 17"/>
                    <a:gd name="T13" fmla="*/ 0 h 17"/>
                    <a:gd name="T14" fmla="*/ 5 w 17"/>
                    <a:gd name="T15" fmla="*/ 0 h 17"/>
                    <a:gd name="T16" fmla="*/ 16 w 17"/>
                    <a:gd name="T17" fmla="*/ 0 h 17"/>
                    <a:gd name="T18" fmla="*/ 16 w 17"/>
                    <a:gd name="T19" fmla="*/ 6 h 17"/>
                    <a:gd name="T20" fmla="*/ 16 w 17"/>
                    <a:gd name="T21" fmla="*/ 6 h 17"/>
                    <a:gd name="T22" fmla="*/ 16 w 17"/>
                    <a:gd name="T23" fmla="*/ 6 h 17"/>
                    <a:gd name="T24" fmla="*/ 16 w 17"/>
                    <a:gd name="T25" fmla="*/ 9 h 17"/>
                    <a:gd name="T26" fmla="*/ 16 w 17"/>
                    <a:gd name="T27" fmla="*/ 16 h 17"/>
                    <a:gd name="T28" fmla="*/ 5 w 17"/>
                    <a:gd name="T29" fmla="*/ 16 h 17"/>
                    <a:gd name="T30" fmla="*/ 5 w 17"/>
                    <a:gd name="T31" fmla="*/ 16 h 17"/>
                    <a:gd name="T32" fmla="*/ 5 w 17"/>
                    <a:gd name="T33" fmla="*/ 16 h 17"/>
                    <a:gd name="T34" fmla="*/ 5 w 17"/>
                    <a:gd name="T35" fmla="*/ 16 h 17"/>
                    <a:gd name="T36" fmla="*/ 0 w 17"/>
                    <a:gd name="T37" fmla="*/ 16 h 17"/>
                    <a:gd name="T38" fmla="*/ 0 w 17"/>
                    <a:gd name="T39" fmla="*/ 9 h 17"/>
                    <a:gd name="T40" fmla="*/ 0 w 17"/>
                    <a:gd name="T41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17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16" y="0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9"/>
                      </a:lnTo>
                      <a:lnTo>
                        <a:pt x="16" y="16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0" y="16"/>
                      </a:lnTo>
                      <a:lnTo>
                        <a:pt x="0" y="9"/>
                      </a:lnTo>
                      <a:lnTo>
                        <a:pt x="0" y="6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30" name="Freeform 122"/>
                <p:cNvSpPr>
                  <a:spLocks/>
                </p:cNvSpPr>
                <p:nvPr/>
              </p:nvSpPr>
              <p:spPr bwMode="auto">
                <a:xfrm>
                  <a:off x="7108825" y="5811838"/>
                  <a:ext cx="30162" cy="28575"/>
                </a:xfrm>
                <a:custGeom>
                  <a:avLst/>
                  <a:gdLst>
                    <a:gd name="T0" fmla="*/ 0 w 17"/>
                    <a:gd name="T1" fmla="*/ 12 h 17"/>
                    <a:gd name="T2" fmla="*/ 0 w 17"/>
                    <a:gd name="T3" fmla="*/ 4 h 17"/>
                    <a:gd name="T4" fmla="*/ 6 w 17"/>
                    <a:gd name="T5" fmla="*/ 0 h 17"/>
                    <a:gd name="T6" fmla="*/ 6 w 17"/>
                    <a:gd name="T7" fmla="*/ 0 h 17"/>
                    <a:gd name="T8" fmla="*/ 9 w 17"/>
                    <a:gd name="T9" fmla="*/ 0 h 17"/>
                    <a:gd name="T10" fmla="*/ 9 w 17"/>
                    <a:gd name="T11" fmla="*/ 0 h 17"/>
                    <a:gd name="T12" fmla="*/ 16 w 17"/>
                    <a:gd name="T13" fmla="*/ 0 h 17"/>
                    <a:gd name="T14" fmla="*/ 16 w 17"/>
                    <a:gd name="T15" fmla="*/ 4 h 17"/>
                    <a:gd name="T16" fmla="*/ 16 w 17"/>
                    <a:gd name="T17" fmla="*/ 12 h 17"/>
                    <a:gd name="T18" fmla="*/ 16 w 17"/>
                    <a:gd name="T19" fmla="*/ 12 h 17"/>
                    <a:gd name="T20" fmla="*/ 16 w 17"/>
                    <a:gd name="T21" fmla="*/ 16 h 17"/>
                    <a:gd name="T22" fmla="*/ 9 w 17"/>
                    <a:gd name="T23" fmla="*/ 16 h 17"/>
                    <a:gd name="T24" fmla="*/ 9 w 17"/>
                    <a:gd name="T25" fmla="*/ 16 h 17"/>
                    <a:gd name="T26" fmla="*/ 6 w 17"/>
                    <a:gd name="T27" fmla="*/ 16 h 17"/>
                    <a:gd name="T28" fmla="*/ 6 w 17"/>
                    <a:gd name="T29" fmla="*/ 16 h 17"/>
                    <a:gd name="T30" fmla="*/ 0 w 17"/>
                    <a:gd name="T31" fmla="*/ 12 h 17"/>
                    <a:gd name="T32" fmla="*/ 0 w 17"/>
                    <a:gd name="T33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0" y="12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16" y="12"/>
                      </a:lnTo>
                      <a:lnTo>
                        <a:pt x="16" y="12"/>
                      </a:lnTo>
                      <a:lnTo>
                        <a:pt x="16" y="16"/>
                      </a:lnTo>
                      <a:lnTo>
                        <a:pt x="9" y="16"/>
                      </a:lnTo>
                      <a:lnTo>
                        <a:pt x="9" y="16"/>
                      </a:lnTo>
                      <a:lnTo>
                        <a:pt x="6" y="16"/>
                      </a:lnTo>
                      <a:lnTo>
                        <a:pt x="6" y="16"/>
                      </a:lnTo>
                      <a:lnTo>
                        <a:pt x="0" y="12"/>
                      </a:lnTo>
                      <a:lnTo>
                        <a:pt x="0" y="1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31" name="Freeform 123"/>
                <p:cNvSpPr>
                  <a:spLocks/>
                </p:cNvSpPr>
                <p:nvPr/>
              </p:nvSpPr>
              <p:spPr bwMode="auto">
                <a:xfrm>
                  <a:off x="7108825" y="5811838"/>
                  <a:ext cx="30162" cy="28575"/>
                </a:xfrm>
                <a:custGeom>
                  <a:avLst/>
                  <a:gdLst>
                    <a:gd name="T0" fmla="*/ 0 w 17"/>
                    <a:gd name="T1" fmla="*/ 12 h 17"/>
                    <a:gd name="T2" fmla="*/ 0 w 17"/>
                    <a:gd name="T3" fmla="*/ 12 h 17"/>
                    <a:gd name="T4" fmla="*/ 0 w 17"/>
                    <a:gd name="T5" fmla="*/ 4 h 17"/>
                    <a:gd name="T6" fmla="*/ 6 w 17"/>
                    <a:gd name="T7" fmla="*/ 0 h 17"/>
                    <a:gd name="T8" fmla="*/ 6 w 17"/>
                    <a:gd name="T9" fmla="*/ 0 h 17"/>
                    <a:gd name="T10" fmla="*/ 9 w 17"/>
                    <a:gd name="T11" fmla="*/ 0 h 17"/>
                    <a:gd name="T12" fmla="*/ 9 w 17"/>
                    <a:gd name="T13" fmla="*/ 0 h 17"/>
                    <a:gd name="T14" fmla="*/ 9 w 17"/>
                    <a:gd name="T15" fmla="*/ 0 h 17"/>
                    <a:gd name="T16" fmla="*/ 16 w 17"/>
                    <a:gd name="T17" fmla="*/ 0 h 17"/>
                    <a:gd name="T18" fmla="*/ 16 w 17"/>
                    <a:gd name="T19" fmla="*/ 4 h 17"/>
                    <a:gd name="T20" fmla="*/ 16 w 17"/>
                    <a:gd name="T21" fmla="*/ 12 h 17"/>
                    <a:gd name="T22" fmla="*/ 16 w 17"/>
                    <a:gd name="T23" fmla="*/ 12 h 17"/>
                    <a:gd name="T24" fmla="*/ 16 w 17"/>
                    <a:gd name="T25" fmla="*/ 12 h 17"/>
                    <a:gd name="T26" fmla="*/ 16 w 17"/>
                    <a:gd name="T27" fmla="*/ 16 h 17"/>
                    <a:gd name="T28" fmla="*/ 9 w 17"/>
                    <a:gd name="T29" fmla="*/ 16 h 17"/>
                    <a:gd name="T30" fmla="*/ 9 w 17"/>
                    <a:gd name="T31" fmla="*/ 16 h 17"/>
                    <a:gd name="T32" fmla="*/ 9 w 17"/>
                    <a:gd name="T33" fmla="*/ 16 h 17"/>
                    <a:gd name="T34" fmla="*/ 6 w 17"/>
                    <a:gd name="T35" fmla="*/ 16 h 17"/>
                    <a:gd name="T36" fmla="*/ 6 w 17"/>
                    <a:gd name="T37" fmla="*/ 16 h 17"/>
                    <a:gd name="T38" fmla="*/ 0 w 17"/>
                    <a:gd name="T39" fmla="*/ 12 h 17"/>
                    <a:gd name="T40" fmla="*/ 0 w 17"/>
                    <a:gd name="T41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17">
                      <a:moveTo>
                        <a:pt x="0" y="12"/>
                      </a:moveTo>
                      <a:lnTo>
                        <a:pt x="0" y="12"/>
                      </a:ln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16" y="12"/>
                      </a:lnTo>
                      <a:lnTo>
                        <a:pt x="16" y="12"/>
                      </a:lnTo>
                      <a:lnTo>
                        <a:pt x="16" y="12"/>
                      </a:lnTo>
                      <a:lnTo>
                        <a:pt x="16" y="16"/>
                      </a:lnTo>
                      <a:lnTo>
                        <a:pt x="9" y="16"/>
                      </a:lnTo>
                      <a:lnTo>
                        <a:pt x="9" y="16"/>
                      </a:lnTo>
                      <a:lnTo>
                        <a:pt x="9" y="16"/>
                      </a:lnTo>
                      <a:lnTo>
                        <a:pt x="6" y="16"/>
                      </a:lnTo>
                      <a:lnTo>
                        <a:pt x="6" y="16"/>
                      </a:lnTo>
                      <a:lnTo>
                        <a:pt x="0" y="12"/>
                      </a:lnTo>
                      <a:lnTo>
                        <a:pt x="0" y="12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32" name="Freeform 124"/>
                <p:cNvSpPr>
                  <a:spLocks/>
                </p:cNvSpPr>
                <p:nvPr/>
              </p:nvSpPr>
              <p:spPr bwMode="auto">
                <a:xfrm>
                  <a:off x="7097713" y="5821363"/>
                  <a:ext cx="30162" cy="30163"/>
                </a:xfrm>
                <a:custGeom>
                  <a:avLst/>
                  <a:gdLst>
                    <a:gd name="T0" fmla="*/ 0 w 17"/>
                    <a:gd name="T1" fmla="*/ 5 h 17"/>
                    <a:gd name="T2" fmla="*/ 0 w 17"/>
                    <a:gd name="T3" fmla="*/ 5 h 17"/>
                    <a:gd name="T4" fmla="*/ 0 w 17"/>
                    <a:gd name="T5" fmla="*/ 0 h 17"/>
                    <a:gd name="T6" fmla="*/ 6 w 17"/>
                    <a:gd name="T7" fmla="*/ 0 h 17"/>
                    <a:gd name="T8" fmla="*/ 6 w 17"/>
                    <a:gd name="T9" fmla="*/ 0 h 17"/>
                    <a:gd name="T10" fmla="*/ 9 w 17"/>
                    <a:gd name="T11" fmla="*/ 0 h 17"/>
                    <a:gd name="T12" fmla="*/ 9 w 17"/>
                    <a:gd name="T13" fmla="*/ 0 h 17"/>
                    <a:gd name="T14" fmla="*/ 16 w 17"/>
                    <a:gd name="T15" fmla="*/ 5 h 17"/>
                    <a:gd name="T16" fmla="*/ 16 w 17"/>
                    <a:gd name="T17" fmla="*/ 5 h 17"/>
                    <a:gd name="T18" fmla="*/ 16 w 17"/>
                    <a:gd name="T19" fmla="*/ 5 h 17"/>
                    <a:gd name="T20" fmla="*/ 9 w 17"/>
                    <a:gd name="T21" fmla="*/ 16 h 17"/>
                    <a:gd name="T22" fmla="*/ 9 w 17"/>
                    <a:gd name="T23" fmla="*/ 16 h 17"/>
                    <a:gd name="T24" fmla="*/ 6 w 17"/>
                    <a:gd name="T25" fmla="*/ 16 h 17"/>
                    <a:gd name="T26" fmla="*/ 6 w 17"/>
                    <a:gd name="T27" fmla="*/ 16 h 17"/>
                    <a:gd name="T28" fmla="*/ 0 w 17"/>
                    <a:gd name="T29" fmla="*/ 16 h 17"/>
                    <a:gd name="T30" fmla="*/ 0 w 17"/>
                    <a:gd name="T31" fmla="*/ 5 h 17"/>
                    <a:gd name="T32" fmla="*/ 0 w 17"/>
                    <a:gd name="T33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9" y="16"/>
                      </a:lnTo>
                      <a:lnTo>
                        <a:pt x="9" y="16"/>
                      </a:lnTo>
                      <a:lnTo>
                        <a:pt x="6" y="16"/>
                      </a:lnTo>
                      <a:lnTo>
                        <a:pt x="6" y="16"/>
                      </a:lnTo>
                      <a:lnTo>
                        <a:pt x="0" y="16"/>
                      </a:lnTo>
                      <a:lnTo>
                        <a:pt x="0" y="5"/>
                      </a:lnTo>
                      <a:lnTo>
                        <a:pt x="0" y="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33" name="Freeform 125"/>
                <p:cNvSpPr>
                  <a:spLocks/>
                </p:cNvSpPr>
                <p:nvPr/>
              </p:nvSpPr>
              <p:spPr bwMode="auto">
                <a:xfrm>
                  <a:off x="7097713" y="5821363"/>
                  <a:ext cx="30162" cy="30163"/>
                </a:xfrm>
                <a:custGeom>
                  <a:avLst/>
                  <a:gdLst>
                    <a:gd name="T0" fmla="*/ 0 w 17"/>
                    <a:gd name="T1" fmla="*/ 5 h 17"/>
                    <a:gd name="T2" fmla="*/ 0 w 17"/>
                    <a:gd name="T3" fmla="*/ 5 h 17"/>
                    <a:gd name="T4" fmla="*/ 0 w 17"/>
                    <a:gd name="T5" fmla="*/ 5 h 17"/>
                    <a:gd name="T6" fmla="*/ 0 w 17"/>
                    <a:gd name="T7" fmla="*/ 0 h 17"/>
                    <a:gd name="T8" fmla="*/ 6 w 17"/>
                    <a:gd name="T9" fmla="*/ 0 h 17"/>
                    <a:gd name="T10" fmla="*/ 6 w 17"/>
                    <a:gd name="T11" fmla="*/ 0 h 17"/>
                    <a:gd name="T12" fmla="*/ 6 w 17"/>
                    <a:gd name="T13" fmla="*/ 0 h 17"/>
                    <a:gd name="T14" fmla="*/ 9 w 17"/>
                    <a:gd name="T15" fmla="*/ 0 h 17"/>
                    <a:gd name="T16" fmla="*/ 9 w 17"/>
                    <a:gd name="T17" fmla="*/ 0 h 17"/>
                    <a:gd name="T18" fmla="*/ 16 w 17"/>
                    <a:gd name="T19" fmla="*/ 5 h 17"/>
                    <a:gd name="T20" fmla="*/ 16 w 17"/>
                    <a:gd name="T21" fmla="*/ 5 h 17"/>
                    <a:gd name="T22" fmla="*/ 16 w 17"/>
                    <a:gd name="T23" fmla="*/ 5 h 17"/>
                    <a:gd name="T24" fmla="*/ 16 w 17"/>
                    <a:gd name="T25" fmla="*/ 5 h 17"/>
                    <a:gd name="T26" fmla="*/ 9 w 17"/>
                    <a:gd name="T27" fmla="*/ 16 h 17"/>
                    <a:gd name="T28" fmla="*/ 9 w 17"/>
                    <a:gd name="T29" fmla="*/ 16 h 17"/>
                    <a:gd name="T30" fmla="*/ 6 w 17"/>
                    <a:gd name="T31" fmla="*/ 16 h 17"/>
                    <a:gd name="T32" fmla="*/ 6 w 17"/>
                    <a:gd name="T33" fmla="*/ 16 h 17"/>
                    <a:gd name="T34" fmla="*/ 6 w 17"/>
                    <a:gd name="T35" fmla="*/ 16 h 17"/>
                    <a:gd name="T36" fmla="*/ 0 w 17"/>
                    <a:gd name="T37" fmla="*/ 16 h 17"/>
                    <a:gd name="T38" fmla="*/ 0 w 17"/>
                    <a:gd name="T39" fmla="*/ 5 h 17"/>
                    <a:gd name="T40" fmla="*/ 0 w 17"/>
                    <a:gd name="T41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17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9" y="16"/>
                      </a:lnTo>
                      <a:lnTo>
                        <a:pt x="9" y="16"/>
                      </a:lnTo>
                      <a:lnTo>
                        <a:pt x="6" y="16"/>
                      </a:lnTo>
                      <a:lnTo>
                        <a:pt x="6" y="16"/>
                      </a:lnTo>
                      <a:lnTo>
                        <a:pt x="6" y="16"/>
                      </a:lnTo>
                      <a:lnTo>
                        <a:pt x="0" y="16"/>
                      </a:lnTo>
                      <a:lnTo>
                        <a:pt x="0" y="5"/>
                      </a:lnTo>
                      <a:lnTo>
                        <a:pt x="0" y="5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34" name="Freeform 126"/>
                <p:cNvSpPr>
                  <a:spLocks/>
                </p:cNvSpPr>
                <p:nvPr/>
              </p:nvSpPr>
              <p:spPr bwMode="auto">
                <a:xfrm>
                  <a:off x="7254875" y="5738813"/>
                  <a:ext cx="30162" cy="30163"/>
                </a:xfrm>
                <a:custGeom>
                  <a:avLst/>
                  <a:gdLst>
                    <a:gd name="T0" fmla="*/ 0 w 17"/>
                    <a:gd name="T1" fmla="*/ 4 h 17"/>
                    <a:gd name="T2" fmla="*/ 0 w 17"/>
                    <a:gd name="T3" fmla="*/ 4 h 17"/>
                    <a:gd name="T4" fmla="*/ 0 w 17"/>
                    <a:gd name="T5" fmla="*/ 0 h 17"/>
                    <a:gd name="T6" fmla="*/ 10 w 17"/>
                    <a:gd name="T7" fmla="*/ 0 h 17"/>
                    <a:gd name="T8" fmla="*/ 10 w 17"/>
                    <a:gd name="T9" fmla="*/ 0 h 17"/>
                    <a:gd name="T10" fmla="*/ 10 w 17"/>
                    <a:gd name="T11" fmla="*/ 0 h 17"/>
                    <a:gd name="T12" fmla="*/ 16 w 17"/>
                    <a:gd name="T13" fmla="*/ 0 h 17"/>
                    <a:gd name="T14" fmla="*/ 16 w 17"/>
                    <a:gd name="T15" fmla="*/ 4 h 17"/>
                    <a:gd name="T16" fmla="*/ 16 w 17"/>
                    <a:gd name="T17" fmla="*/ 4 h 17"/>
                    <a:gd name="T18" fmla="*/ 16 w 17"/>
                    <a:gd name="T19" fmla="*/ 12 h 17"/>
                    <a:gd name="T20" fmla="*/ 16 w 17"/>
                    <a:gd name="T21" fmla="*/ 16 h 17"/>
                    <a:gd name="T22" fmla="*/ 10 w 17"/>
                    <a:gd name="T23" fmla="*/ 16 h 17"/>
                    <a:gd name="T24" fmla="*/ 10 w 17"/>
                    <a:gd name="T25" fmla="*/ 16 h 17"/>
                    <a:gd name="T26" fmla="*/ 10 w 17"/>
                    <a:gd name="T27" fmla="*/ 16 h 17"/>
                    <a:gd name="T28" fmla="*/ 0 w 17"/>
                    <a:gd name="T29" fmla="*/ 16 h 17"/>
                    <a:gd name="T30" fmla="*/ 0 w 17"/>
                    <a:gd name="T31" fmla="*/ 12 h 17"/>
                    <a:gd name="T32" fmla="*/ 0 w 17"/>
                    <a:gd name="T33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12"/>
                      </a:lnTo>
                      <a:lnTo>
                        <a:pt x="16" y="16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0" y="16"/>
                      </a:lnTo>
                      <a:lnTo>
                        <a:pt x="0" y="12"/>
                      </a:lnTo>
                      <a:lnTo>
                        <a:pt x="0" y="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35" name="Freeform 127"/>
                <p:cNvSpPr>
                  <a:spLocks/>
                </p:cNvSpPr>
                <p:nvPr/>
              </p:nvSpPr>
              <p:spPr bwMode="auto">
                <a:xfrm>
                  <a:off x="7254875" y="5738813"/>
                  <a:ext cx="30162" cy="30163"/>
                </a:xfrm>
                <a:custGeom>
                  <a:avLst/>
                  <a:gdLst>
                    <a:gd name="T0" fmla="*/ 0 w 17"/>
                    <a:gd name="T1" fmla="*/ 4 h 17"/>
                    <a:gd name="T2" fmla="*/ 0 w 17"/>
                    <a:gd name="T3" fmla="*/ 4 h 17"/>
                    <a:gd name="T4" fmla="*/ 0 w 17"/>
                    <a:gd name="T5" fmla="*/ 4 h 17"/>
                    <a:gd name="T6" fmla="*/ 0 w 17"/>
                    <a:gd name="T7" fmla="*/ 0 h 17"/>
                    <a:gd name="T8" fmla="*/ 10 w 17"/>
                    <a:gd name="T9" fmla="*/ 0 h 17"/>
                    <a:gd name="T10" fmla="*/ 10 w 17"/>
                    <a:gd name="T11" fmla="*/ 0 h 17"/>
                    <a:gd name="T12" fmla="*/ 10 w 17"/>
                    <a:gd name="T13" fmla="*/ 0 h 17"/>
                    <a:gd name="T14" fmla="*/ 10 w 17"/>
                    <a:gd name="T15" fmla="*/ 0 h 17"/>
                    <a:gd name="T16" fmla="*/ 16 w 17"/>
                    <a:gd name="T17" fmla="*/ 0 h 17"/>
                    <a:gd name="T18" fmla="*/ 16 w 17"/>
                    <a:gd name="T19" fmla="*/ 4 h 17"/>
                    <a:gd name="T20" fmla="*/ 16 w 17"/>
                    <a:gd name="T21" fmla="*/ 4 h 17"/>
                    <a:gd name="T22" fmla="*/ 16 w 17"/>
                    <a:gd name="T23" fmla="*/ 4 h 17"/>
                    <a:gd name="T24" fmla="*/ 16 w 17"/>
                    <a:gd name="T25" fmla="*/ 12 h 17"/>
                    <a:gd name="T26" fmla="*/ 16 w 17"/>
                    <a:gd name="T27" fmla="*/ 16 h 17"/>
                    <a:gd name="T28" fmla="*/ 10 w 17"/>
                    <a:gd name="T29" fmla="*/ 16 h 17"/>
                    <a:gd name="T30" fmla="*/ 10 w 17"/>
                    <a:gd name="T31" fmla="*/ 16 h 17"/>
                    <a:gd name="T32" fmla="*/ 10 w 17"/>
                    <a:gd name="T33" fmla="*/ 16 h 17"/>
                    <a:gd name="T34" fmla="*/ 10 w 17"/>
                    <a:gd name="T35" fmla="*/ 16 h 17"/>
                    <a:gd name="T36" fmla="*/ 0 w 17"/>
                    <a:gd name="T37" fmla="*/ 16 h 17"/>
                    <a:gd name="T38" fmla="*/ 0 w 17"/>
                    <a:gd name="T39" fmla="*/ 12 h 17"/>
                    <a:gd name="T40" fmla="*/ 0 w 17"/>
                    <a:gd name="T41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17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12"/>
                      </a:lnTo>
                      <a:lnTo>
                        <a:pt x="16" y="16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0" y="16"/>
                      </a:lnTo>
                      <a:lnTo>
                        <a:pt x="0" y="12"/>
                      </a:lnTo>
                      <a:lnTo>
                        <a:pt x="0" y="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36" name="Freeform 128"/>
                <p:cNvSpPr>
                  <a:spLocks/>
                </p:cNvSpPr>
                <p:nvPr/>
              </p:nvSpPr>
              <p:spPr bwMode="auto">
                <a:xfrm>
                  <a:off x="7237413" y="5751513"/>
                  <a:ext cx="30162" cy="28575"/>
                </a:xfrm>
                <a:custGeom>
                  <a:avLst/>
                  <a:gdLst>
                    <a:gd name="T0" fmla="*/ 0 w 17"/>
                    <a:gd name="T1" fmla="*/ 8 h 17"/>
                    <a:gd name="T2" fmla="*/ 0 w 17"/>
                    <a:gd name="T3" fmla="*/ 5 h 17"/>
                    <a:gd name="T4" fmla="*/ 2 w 17"/>
                    <a:gd name="T5" fmla="*/ 5 h 17"/>
                    <a:gd name="T6" fmla="*/ 2 w 17"/>
                    <a:gd name="T7" fmla="*/ 0 h 17"/>
                    <a:gd name="T8" fmla="*/ 6 w 17"/>
                    <a:gd name="T9" fmla="*/ 0 h 17"/>
                    <a:gd name="T10" fmla="*/ 9 w 17"/>
                    <a:gd name="T11" fmla="*/ 0 h 17"/>
                    <a:gd name="T12" fmla="*/ 13 w 17"/>
                    <a:gd name="T13" fmla="*/ 5 h 17"/>
                    <a:gd name="T14" fmla="*/ 13 w 17"/>
                    <a:gd name="T15" fmla="*/ 5 h 17"/>
                    <a:gd name="T16" fmla="*/ 16 w 17"/>
                    <a:gd name="T17" fmla="*/ 8 h 17"/>
                    <a:gd name="T18" fmla="*/ 13 w 17"/>
                    <a:gd name="T19" fmla="*/ 13 h 17"/>
                    <a:gd name="T20" fmla="*/ 13 w 17"/>
                    <a:gd name="T21" fmla="*/ 13 h 17"/>
                    <a:gd name="T22" fmla="*/ 9 w 17"/>
                    <a:gd name="T23" fmla="*/ 13 h 17"/>
                    <a:gd name="T24" fmla="*/ 6 w 17"/>
                    <a:gd name="T25" fmla="*/ 16 h 17"/>
                    <a:gd name="T26" fmla="*/ 2 w 17"/>
                    <a:gd name="T27" fmla="*/ 13 h 17"/>
                    <a:gd name="T28" fmla="*/ 2 w 17"/>
                    <a:gd name="T29" fmla="*/ 13 h 17"/>
                    <a:gd name="T30" fmla="*/ 0 w 17"/>
                    <a:gd name="T31" fmla="*/ 13 h 17"/>
                    <a:gd name="T32" fmla="*/ 0 w 17"/>
                    <a:gd name="T3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0" y="8"/>
                      </a:moveTo>
                      <a:lnTo>
                        <a:pt x="0" y="5"/>
                      </a:lnTo>
                      <a:lnTo>
                        <a:pt x="2" y="5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6" y="8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9" y="13"/>
                      </a:lnTo>
                      <a:lnTo>
                        <a:pt x="6" y="16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0" y="13"/>
                      </a:lnTo>
                      <a:lnTo>
                        <a:pt x="0" y="8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37" name="Freeform 129"/>
                <p:cNvSpPr>
                  <a:spLocks/>
                </p:cNvSpPr>
                <p:nvPr/>
              </p:nvSpPr>
              <p:spPr bwMode="auto">
                <a:xfrm>
                  <a:off x="7237413" y="5751513"/>
                  <a:ext cx="30162" cy="28575"/>
                </a:xfrm>
                <a:custGeom>
                  <a:avLst/>
                  <a:gdLst>
                    <a:gd name="T0" fmla="*/ 0 w 17"/>
                    <a:gd name="T1" fmla="*/ 8 h 17"/>
                    <a:gd name="T2" fmla="*/ 0 w 17"/>
                    <a:gd name="T3" fmla="*/ 8 h 17"/>
                    <a:gd name="T4" fmla="*/ 0 w 17"/>
                    <a:gd name="T5" fmla="*/ 5 h 17"/>
                    <a:gd name="T6" fmla="*/ 2 w 17"/>
                    <a:gd name="T7" fmla="*/ 5 h 17"/>
                    <a:gd name="T8" fmla="*/ 2 w 17"/>
                    <a:gd name="T9" fmla="*/ 0 h 17"/>
                    <a:gd name="T10" fmla="*/ 6 w 17"/>
                    <a:gd name="T11" fmla="*/ 0 h 17"/>
                    <a:gd name="T12" fmla="*/ 6 w 17"/>
                    <a:gd name="T13" fmla="*/ 0 h 17"/>
                    <a:gd name="T14" fmla="*/ 9 w 17"/>
                    <a:gd name="T15" fmla="*/ 0 h 17"/>
                    <a:gd name="T16" fmla="*/ 13 w 17"/>
                    <a:gd name="T17" fmla="*/ 5 h 17"/>
                    <a:gd name="T18" fmla="*/ 13 w 17"/>
                    <a:gd name="T19" fmla="*/ 5 h 17"/>
                    <a:gd name="T20" fmla="*/ 16 w 17"/>
                    <a:gd name="T21" fmla="*/ 8 h 17"/>
                    <a:gd name="T22" fmla="*/ 16 w 17"/>
                    <a:gd name="T23" fmla="*/ 8 h 17"/>
                    <a:gd name="T24" fmla="*/ 13 w 17"/>
                    <a:gd name="T25" fmla="*/ 13 h 17"/>
                    <a:gd name="T26" fmla="*/ 13 w 17"/>
                    <a:gd name="T27" fmla="*/ 13 h 17"/>
                    <a:gd name="T28" fmla="*/ 9 w 17"/>
                    <a:gd name="T29" fmla="*/ 13 h 17"/>
                    <a:gd name="T30" fmla="*/ 6 w 17"/>
                    <a:gd name="T31" fmla="*/ 16 h 17"/>
                    <a:gd name="T32" fmla="*/ 6 w 17"/>
                    <a:gd name="T33" fmla="*/ 16 h 17"/>
                    <a:gd name="T34" fmla="*/ 2 w 17"/>
                    <a:gd name="T35" fmla="*/ 13 h 17"/>
                    <a:gd name="T36" fmla="*/ 2 w 17"/>
                    <a:gd name="T37" fmla="*/ 13 h 17"/>
                    <a:gd name="T38" fmla="*/ 0 w 17"/>
                    <a:gd name="T39" fmla="*/ 13 h 17"/>
                    <a:gd name="T40" fmla="*/ 0 w 17"/>
                    <a:gd name="T41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17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2" y="5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6" y="8"/>
                      </a:lnTo>
                      <a:lnTo>
                        <a:pt x="16" y="8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9" y="13"/>
                      </a:lnTo>
                      <a:lnTo>
                        <a:pt x="6" y="16"/>
                      </a:lnTo>
                      <a:lnTo>
                        <a:pt x="6" y="16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0" y="13"/>
                      </a:lnTo>
                      <a:lnTo>
                        <a:pt x="0" y="8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38" name="Freeform 130"/>
                <p:cNvSpPr>
                  <a:spLocks/>
                </p:cNvSpPr>
                <p:nvPr/>
              </p:nvSpPr>
              <p:spPr bwMode="auto">
                <a:xfrm>
                  <a:off x="7197725" y="5778500"/>
                  <a:ext cx="30162" cy="30163"/>
                </a:xfrm>
                <a:custGeom>
                  <a:avLst/>
                  <a:gdLst>
                    <a:gd name="T0" fmla="*/ 0 w 17"/>
                    <a:gd name="T1" fmla="*/ 9 h 17"/>
                    <a:gd name="T2" fmla="*/ 0 w 17"/>
                    <a:gd name="T3" fmla="*/ 6 h 17"/>
                    <a:gd name="T4" fmla="*/ 0 w 17"/>
                    <a:gd name="T5" fmla="*/ 0 h 17"/>
                    <a:gd name="T6" fmla="*/ 4 w 17"/>
                    <a:gd name="T7" fmla="*/ 0 h 17"/>
                    <a:gd name="T8" fmla="*/ 6 w 17"/>
                    <a:gd name="T9" fmla="*/ 0 h 17"/>
                    <a:gd name="T10" fmla="*/ 12 w 17"/>
                    <a:gd name="T11" fmla="*/ 0 h 17"/>
                    <a:gd name="T12" fmla="*/ 12 w 17"/>
                    <a:gd name="T13" fmla="*/ 0 h 17"/>
                    <a:gd name="T14" fmla="*/ 16 w 17"/>
                    <a:gd name="T15" fmla="*/ 6 h 17"/>
                    <a:gd name="T16" fmla="*/ 16 w 17"/>
                    <a:gd name="T17" fmla="*/ 9 h 17"/>
                    <a:gd name="T18" fmla="*/ 16 w 17"/>
                    <a:gd name="T19" fmla="*/ 9 h 17"/>
                    <a:gd name="T20" fmla="*/ 12 w 17"/>
                    <a:gd name="T21" fmla="*/ 16 h 17"/>
                    <a:gd name="T22" fmla="*/ 12 w 17"/>
                    <a:gd name="T23" fmla="*/ 16 h 17"/>
                    <a:gd name="T24" fmla="*/ 6 w 17"/>
                    <a:gd name="T25" fmla="*/ 16 h 17"/>
                    <a:gd name="T26" fmla="*/ 4 w 17"/>
                    <a:gd name="T27" fmla="*/ 16 h 17"/>
                    <a:gd name="T28" fmla="*/ 0 w 17"/>
                    <a:gd name="T29" fmla="*/ 16 h 17"/>
                    <a:gd name="T30" fmla="*/ 0 w 17"/>
                    <a:gd name="T31" fmla="*/ 9 h 17"/>
                    <a:gd name="T32" fmla="*/ 0 w 17"/>
                    <a:gd name="T33" fmla="*/ 9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17"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6" y="6"/>
                      </a:lnTo>
                      <a:lnTo>
                        <a:pt x="16" y="9"/>
                      </a:lnTo>
                      <a:lnTo>
                        <a:pt x="16" y="9"/>
                      </a:lnTo>
                      <a:lnTo>
                        <a:pt x="12" y="16"/>
                      </a:lnTo>
                      <a:lnTo>
                        <a:pt x="12" y="16"/>
                      </a:lnTo>
                      <a:lnTo>
                        <a:pt x="6" y="16"/>
                      </a:lnTo>
                      <a:lnTo>
                        <a:pt x="4" y="16"/>
                      </a:lnTo>
                      <a:lnTo>
                        <a:pt x="0" y="16"/>
                      </a:lnTo>
                      <a:lnTo>
                        <a:pt x="0" y="9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39" name="Freeform 131"/>
                <p:cNvSpPr>
                  <a:spLocks/>
                </p:cNvSpPr>
                <p:nvPr/>
              </p:nvSpPr>
              <p:spPr bwMode="auto">
                <a:xfrm>
                  <a:off x="7197725" y="5778500"/>
                  <a:ext cx="30162" cy="30163"/>
                </a:xfrm>
                <a:custGeom>
                  <a:avLst/>
                  <a:gdLst>
                    <a:gd name="T0" fmla="*/ 0 w 17"/>
                    <a:gd name="T1" fmla="*/ 9 h 17"/>
                    <a:gd name="T2" fmla="*/ 0 w 17"/>
                    <a:gd name="T3" fmla="*/ 9 h 17"/>
                    <a:gd name="T4" fmla="*/ 0 w 17"/>
                    <a:gd name="T5" fmla="*/ 6 h 17"/>
                    <a:gd name="T6" fmla="*/ 0 w 17"/>
                    <a:gd name="T7" fmla="*/ 0 h 17"/>
                    <a:gd name="T8" fmla="*/ 4 w 17"/>
                    <a:gd name="T9" fmla="*/ 0 h 17"/>
                    <a:gd name="T10" fmla="*/ 6 w 17"/>
                    <a:gd name="T11" fmla="*/ 0 h 17"/>
                    <a:gd name="T12" fmla="*/ 6 w 17"/>
                    <a:gd name="T13" fmla="*/ 0 h 17"/>
                    <a:gd name="T14" fmla="*/ 12 w 17"/>
                    <a:gd name="T15" fmla="*/ 0 h 17"/>
                    <a:gd name="T16" fmla="*/ 12 w 17"/>
                    <a:gd name="T17" fmla="*/ 0 h 17"/>
                    <a:gd name="T18" fmla="*/ 16 w 17"/>
                    <a:gd name="T19" fmla="*/ 6 h 17"/>
                    <a:gd name="T20" fmla="*/ 16 w 17"/>
                    <a:gd name="T21" fmla="*/ 9 h 17"/>
                    <a:gd name="T22" fmla="*/ 16 w 17"/>
                    <a:gd name="T23" fmla="*/ 9 h 17"/>
                    <a:gd name="T24" fmla="*/ 16 w 17"/>
                    <a:gd name="T25" fmla="*/ 9 h 17"/>
                    <a:gd name="T26" fmla="*/ 12 w 17"/>
                    <a:gd name="T27" fmla="*/ 16 h 17"/>
                    <a:gd name="T28" fmla="*/ 12 w 17"/>
                    <a:gd name="T29" fmla="*/ 16 h 17"/>
                    <a:gd name="T30" fmla="*/ 6 w 17"/>
                    <a:gd name="T31" fmla="*/ 16 h 17"/>
                    <a:gd name="T32" fmla="*/ 6 w 17"/>
                    <a:gd name="T33" fmla="*/ 16 h 17"/>
                    <a:gd name="T34" fmla="*/ 4 w 17"/>
                    <a:gd name="T35" fmla="*/ 16 h 17"/>
                    <a:gd name="T36" fmla="*/ 0 w 17"/>
                    <a:gd name="T37" fmla="*/ 16 h 17"/>
                    <a:gd name="T38" fmla="*/ 0 w 17"/>
                    <a:gd name="T39" fmla="*/ 9 h 17"/>
                    <a:gd name="T40" fmla="*/ 0 w 17"/>
                    <a:gd name="T41" fmla="*/ 9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17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6" y="6"/>
                      </a:lnTo>
                      <a:lnTo>
                        <a:pt x="16" y="9"/>
                      </a:lnTo>
                      <a:lnTo>
                        <a:pt x="16" y="9"/>
                      </a:lnTo>
                      <a:lnTo>
                        <a:pt x="16" y="9"/>
                      </a:lnTo>
                      <a:lnTo>
                        <a:pt x="12" y="16"/>
                      </a:lnTo>
                      <a:lnTo>
                        <a:pt x="12" y="16"/>
                      </a:lnTo>
                      <a:lnTo>
                        <a:pt x="6" y="16"/>
                      </a:lnTo>
                      <a:lnTo>
                        <a:pt x="6" y="16"/>
                      </a:lnTo>
                      <a:lnTo>
                        <a:pt x="4" y="16"/>
                      </a:lnTo>
                      <a:lnTo>
                        <a:pt x="0" y="16"/>
                      </a:lnTo>
                      <a:lnTo>
                        <a:pt x="0" y="9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40" name="Freeform 132"/>
                <p:cNvSpPr>
                  <a:spLocks/>
                </p:cNvSpPr>
                <p:nvPr/>
              </p:nvSpPr>
              <p:spPr bwMode="auto">
                <a:xfrm>
                  <a:off x="6577013" y="3919538"/>
                  <a:ext cx="738187" cy="546100"/>
                </a:xfrm>
                <a:custGeom>
                  <a:avLst/>
                  <a:gdLst>
                    <a:gd name="T0" fmla="*/ 225 w 418"/>
                    <a:gd name="T1" fmla="*/ 314 h 318"/>
                    <a:gd name="T2" fmla="*/ 225 w 418"/>
                    <a:gd name="T3" fmla="*/ 309 h 318"/>
                    <a:gd name="T4" fmla="*/ 225 w 418"/>
                    <a:gd name="T5" fmla="*/ 306 h 318"/>
                    <a:gd name="T6" fmla="*/ 216 w 418"/>
                    <a:gd name="T7" fmla="*/ 279 h 318"/>
                    <a:gd name="T8" fmla="*/ 198 w 418"/>
                    <a:gd name="T9" fmla="*/ 264 h 318"/>
                    <a:gd name="T10" fmla="*/ 192 w 418"/>
                    <a:gd name="T11" fmla="*/ 248 h 318"/>
                    <a:gd name="T12" fmla="*/ 179 w 418"/>
                    <a:gd name="T13" fmla="*/ 227 h 318"/>
                    <a:gd name="T14" fmla="*/ 164 w 418"/>
                    <a:gd name="T15" fmla="*/ 221 h 318"/>
                    <a:gd name="T16" fmla="*/ 160 w 418"/>
                    <a:gd name="T17" fmla="*/ 219 h 318"/>
                    <a:gd name="T18" fmla="*/ 147 w 418"/>
                    <a:gd name="T19" fmla="*/ 207 h 318"/>
                    <a:gd name="T20" fmla="*/ 140 w 418"/>
                    <a:gd name="T21" fmla="*/ 197 h 318"/>
                    <a:gd name="T22" fmla="*/ 129 w 418"/>
                    <a:gd name="T23" fmla="*/ 180 h 318"/>
                    <a:gd name="T24" fmla="*/ 120 w 418"/>
                    <a:gd name="T25" fmla="*/ 177 h 318"/>
                    <a:gd name="T26" fmla="*/ 116 w 418"/>
                    <a:gd name="T27" fmla="*/ 176 h 318"/>
                    <a:gd name="T28" fmla="*/ 110 w 418"/>
                    <a:gd name="T29" fmla="*/ 169 h 318"/>
                    <a:gd name="T30" fmla="*/ 101 w 418"/>
                    <a:gd name="T31" fmla="*/ 156 h 318"/>
                    <a:gd name="T32" fmla="*/ 94 w 418"/>
                    <a:gd name="T33" fmla="*/ 155 h 318"/>
                    <a:gd name="T34" fmla="*/ 86 w 418"/>
                    <a:gd name="T35" fmla="*/ 153 h 318"/>
                    <a:gd name="T36" fmla="*/ 75 w 418"/>
                    <a:gd name="T37" fmla="*/ 143 h 318"/>
                    <a:gd name="T38" fmla="*/ 69 w 418"/>
                    <a:gd name="T39" fmla="*/ 133 h 318"/>
                    <a:gd name="T40" fmla="*/ 60 w 418"/>
                    <a:gd name="T41" fmla="*/ 123 h 318"/>
                    <a:gd name="T42" fmla="*/ 48 w 418"/>
                    <a:gd name="T43" fmla="*/ 106 h 318"/>
                    <a:gd name="T44" fmla="*/ 44 w 418"/>
                    <a:gd name="T45" fmla="*/ 95 h 318"/>
                    <a:gd name="T46" fmla="*/ 39 w 418"/>
                    <a:gd name="T47" fmla="*/ 95 h 318"/>
                    <a:gd name="T48" fmla="*/ 27 w 418"/>
                    <a:gd name="T49" fmla="*/ 92 h 318"/>
                    <a:gd name="T50" fmla="*/ 17 w 418"/>
                    <a:gd name="T51" fmla="*/ 87 h 318"/>
                    <a:gd name="T52" fmla="*/ 14 w 418"/>
                    <a:gd name="T53" fmla="*/ 84 h 318"/>
                    <a:gd name="T54" fmla="*/ 0 w 418"/>
                    <a:gd name="T55" fmla="*/ 71 h 318"/>
                    <a:gd name="T56" fmla="*/ 11 w 418"/>
                    <a:gd name="T57" fmla="*/ 48 h 318"/>
                    <a:gd name="T58" fmla="*/ 17 w 418"/>
                    <a:gd name="T59" fmla="*/ 44 h 318"/>
                    <a:gd name="T60" fmla="*/ 20 w 418"/>
                    <a:gd name="T61" fmla="*/ 41 h 318"/>
                    <a:gd name="T62" fmla="*/ 30 w 418"/>
                    <a:gd name="T63" fmla="*/ 32 h 318"/>
                    <a:gd name="T64" fmla="*/ 44 w 418"/>
                    <a:gd name="T65" fmla="*/ 24 h 318"/>
                    <a:gd name="T66" fmla="*/ 64 w 418"/>
                    <a:gd name="T67" fmla="*/ 14 h 318"/>
                    <a:gd name="T68" fmla="*/ 88 w 418"/>
                    <a:gd name="T69" fmla="*/ 8 h 318"/>
                    <a:gd name="T70" fmla="*/ 176 w 418"/>
                    <a:gd name="T71" fmla="*/ 1 h 318"/>
                    <a:gd name="T72" fmla="*/ 188 w 418"/>
                    <a:gd name="T73" fmla="*/ 0 h 318"/>
                    <a:gd name="T74" fmla="*/ 204 w 418"/>
                    <a:gd name="T75" fmla="*/ 10 h 318"/>
                    <a:gd name="T76" fmla="*/ 306 w 418"/>
                    <a:gd name="T77" fmla="*/ 17 h 318"/>
                    <a:gd name="T78" fmla="*/ 416 w 418"/>
                    <a:gd name="T79" fmla="*/ 97 h 318"/>
                    <a:gd name="T80" fmla="*/ 410 w 418"/>
                    <a:gd name="T81" fmla="*/ 103 h 318"/>
                    <a:gd name="T82" fmla="*/ 399 w 418"/>
                    <a:gd name="T83" fmla="*/ 113 h 318"/>
                    <a:gd name="T84" fmla="*/ 388 w 418"/>
                    <a:gd name="T85" fmla="*/ 127 h 318"/>
                    <a:gd name="T86" fmla="*/ 378 w 418"/>
                    <a:gd name="T87" fmla="*/ 147 h 318"/>
                    <a:gd name="T88" fmla="*/ 372 w 418"/>
                    <a:gd name="T89" fmla="*/ 161 h 318"/>
                    <a:gd name="T90" fmla="*/ 368 w 418"/>
                    <a:gd name="T91" fmla="*/ 158 h 318"/>
                    <a:gd name="T92" fmla="*/ 365 w 418"/>
                    <a:gd name="T93" fmla="*/ 161 h 318"/>
                    <a:gd name="T94" fmla="*/ 366 w 418"/>
                    <a:gd name="T95" fmla="*/ 169 h 318"/>
                    <a:gd name="T96" fmla="*/ 374 w 418"/>
                    <a:gd name="T97" fmla="*/ 171 h 318"/>
                    <a:gd name="T98" fmla="*/ 375 w 418"/>
                    <a:gd name="T99" fmla="*/ 177 h 318"/>
                    <a:gd name="T100" fmla="*/ 369 w 418"/>
                    <a:gd name="T101" fmla="*/ 188 h 318"/>
                    <a:gd name="T102" fmla="*/ 362 w 418"/>
                    <a:gd name="T103" fmla="*/ 190 h 318"/>
                    <a:gd name="T104" fmla="*/ 350 w 418"/>
                    <a:gd name="T105" fmla="*/ 199 h 318"/>
                    <a:gd name="T106" fmla="*/ 336 w 418"/>
                    <a:gd name="T107" fmla="*/ 219 h 318"/>
                    <a:gd name="T108" fmla="*/ 333 w 418"/>
                    <a:gd name="T109" fmla="*/ 221 h 318"/>
                    <a:gd name="T110" fmla="*/ 329 w 418"/>
                    <a:gd name="T111" fmla="*/ 227 h 318"/>
                    <a:gd name="T112" fmla="*/ 318 w 418"/>
                    <a:gd name="T113" fmla="*/ 230 h 318"/>
                    <a:gd name="T114" fmla="*/ 303 w 418"/>
                    <a:gd name="T115" fmla="*/ 253 h 318"/>
                    <a:gd name="T116" fmla="*/ 299 w 418"/>
                    <a:gd name="T117" fmla="*/ 257 h 318"/>
                    <a:gd name="T118" fmla="*/ 270 w 418"/>
                    <a:gd name="T119" fmla="*/ 266 h 318"/>
                    <a:gd name="T120" fmla="*/ 246 w 418"/>
                    <a:gd name="T121" fmla="*/ 285 h 318"/>
                    <a:gd name="T122" fmla="*/ 237 w 418"/>
                    <a:gd name="T123" fmla="*/ 315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18" h="318">
                      <a:moveTo>
                        <a:pt x="227" y="317"/>
                      </a:moveTo>
                      <a:lnTo>
                        <a:pt x="227" y="315"/>
                      </a:lnTo>
                      <a:lnTo>
                        <a:pt x="225" y="314"/>
                      </a:lnTo>
                      <a:lnTo>
                        <a:pt x="225" y="312"/>
                      </a:lnTo>
                      <a:lnTo>
                        <a:pt x="225" y="311"/>
                      </a:lnTo>
                      <a:lnTo>
                        <a:pt x="225" y="309"/>
                      </a:lnTo>
                      <a:lnTo>
                        <a:pt x="225" y="308"/>
                      </a:lnTo>
                      <a:lnTo>
                        <a:pt x="225" y="306"/>
                      </a:lnTo>
                      <a:lnTo>
                        <a:pt x="225" y="306"/>
                      </a:lnTo>
                      <a:lnTo>
                        <a:pt x="224" y="295"/>
                      </a:lnTo>
                      <a:lnTo>
                        <a:pt x="221" y="286"/>
                      </a:lnTo>
                      <a:lnTo>
                        <a:pt x="216" y="279"/>
                      </a:lnTo>
                      <a:lnTo>
                        <a:pt x="210" y="272"/>
                      </a:lnTo>
                      <a:lnTo>
                        <a:pt x="204" y="267"/>
                      </a:lnTo>
                      <a:lnTo>
                        <a:pt x="198" y="264"/>
                      </a:lnTo>
                      <a:lnTo>
                        <a:pt x="195" y="262"/>
                      </a:lnTo>
                      <a:lnTo>
                        <a:pt x="194" y="260"/>
                      </a:lnTo>
                      <a:lnTo>
                        <a:pt x="192" y="248"/>
                      </a:lnTo>
                      <a:lnTo>
                        <a:pt x="191" y="239"/>
                      </a:lnTo>
                      <a:lnTo>
                        <a:pt x="185" y="232"/>
                      </a:lnTo>
                      <a:lnTo>
                        <a:pt x="179" y="227"/>
                      </a:lnTo>
                      <a:lnTo>
                        <a:pt x="173" y="224"/>
                      </a:lnTo>
                      <a:lnTo>
                        <a:pt x="168" y="223"/>
                      </a:lnTo>
                      <a:lnTo>
                        <a:pt x="164" y="221"/>
                      </a:lnTo>
                      <a:lnTo>
                        <a:pt x="162" y="221"/>
                      </a:lnTo>
                      <a:lnTo>
                        <a:pt x="162" y="221"/>
                      </a:lnTo>
                      <a:lnTo>
                        <a:pt x="160" y="219"/>
                      </a:lnTo>
                      <a:lnTo>
                        <a:pt x="156" y="215"/>
                      </a:lnTo>
                      <a:lnTo>
                        <a:pt x="152" y="212"/>
                      </a:lnTo>
                      <a:lnTo>
                        <a:pt x="147" y="207"/>
                      </a:lnTo>
                      <a:lnTo>
                        <a:pt x="144" y="203"/>
                      </a:lnTo>
                      <a:lnTo>
                        <a:pt x="141" y="200"/>
                      </a:lnTo>
                      <a:lnTo>
                        <a:pt x="140" y="197"/>
                      </a:lnTo>
                      <a:lnTo>
                        <a:pt x="137" y="190"/>
                      </a:lnTo>
                      <a:lnTo>
                        <a:pt x="132" y="185"/>
                      </a:lnTo>
                      <a:lnTo>
                        <a:pt x="129" y="180"/>
                      </a:lnTo>
                      <a:lnTo>
                        <a:pt x="126" y="179"/>
                      </a:lnTo>
                      <a:lnTo>
                        <a:pt x="123" y="177"/>
                      </a:lnTo>
                      <a:lnTo>
                        <a:pt x="120" y="177"/>
                      </a:lnTo>
                      <a:lnTo>
                        <a:pt x="117" y="177"/>
                      </a:lnTo>
                      <a:lnTo>
                        <a:pt x="117" y="177"/>
                      </a:lnTo>
                      <a:lnTo>
                        <a:pt x="116" y="176"/>
                      </a:lnTo>
                      <a:lnTo>
                        <a:pt x="114" y="173"/>
                      </a:lnTo>
                      <a:lnTo>
                        <a:pt x="111" y="171"/>
                      </a:lnTo>
                      <a:lnTo>
                        <a:pt x="110" y="169"/>
                      </a:lnTo>
                      <a:lnTo>
                        <a:pt x="107" y="163"/>
                      </a:lnTo>
                      <a:lnTo>
                        <a:pt x="104" y="158"/>
                      </a:lnTo>
                      <a:lnTo>
                        <a:pt x="101" y="156"/>
                      </a:lnTo>
                      <a:lnTo>
                        <a:pt x="98" y="155"/>
                      </a:lnTo>
                      <a:lnTo>
                        <a:pt x="96" y="153"/>
                      </a:lnTo>
                      <a:lnTo>
                        <a:pt x="94" y="155"/>
                      </a:lnTo>
                      <a:lnTo>
                        <a:pt x="91" y="155"/>
                      </a:lnTo>
                      <a:lnTo>
                        <a:pt x="91" y="155"/>
                      </a:lnTo>
                      <a:lnTo>
                        <a:pt x="86" y="153"/>
                      </a:lnTo>
                      <a:lnTo>
                        <a:pt x="81" y="152"/>
                      </a:lnTo>
                      <a:lnTo>
                        <a:pt x="78" y="147"/>
                      </a:lnTo>
                      <a:lnTo>
                        <a:pt x="75" y="143"/>
                      </a:lnTo>
                      <a:lnTo>
                        <a:pt x="72" y="138"/>
                      </a:lnTo>
                      <a:lnTo>
                        <a:pt x="71" y="136"/>
                      </a:lnTo>
                      <a:lnTo>
                        <a:pt x="69" y="133"/>
                      </a:lnTo>
                      <a:lnTo>
                        <a:pt x="69" y="131"/>
                      </a:lnTo>
                      <a:lnTo>
                        <a:pt x="65" y="128"/>
                      </a:lnTo>
                      <a:lnTo>
                        <a:pt x="60" y="123"/>
                      </a:lnTo>
                      <a:lnTo>
                        <a:pt x="55" y="117"/>
                      </a:lnTo>
                      <a:lnTo>
                        <a:pt x="51" y="111"/>
                      </a:lnTo>
                      <a:lnTo>
                        <a:pt x="48" y="106"/>
                      </a:lnTo>
                      <a:lnTo>
                        <a:pt x="47" y="100"/>
                      </a:lnTo>
                      <a:lnTo>
                        <a:pt x="44" y="97"/>
                      </a:lnTo>
                      <a:lnTo>
                        <a:pt x="44" y="95"/>
                      </a:lnTo>
                      <a:lnTo>
                        <a:pt x="44" y="95"/>
                      </a:lnTo>
                      <a:lnTo>
                        <a:pt x="41" y="95"/>
                      </a:lnTo>
                      <a:lnTo>
                        <a:pt x="39" y="95"/>
                      </a:lnTo>
                      <a:lnTo>
                        <a:pt x="38" y="93"/>
                      </a:lnTo>
                      <a:lnTo>
                        <a:pt x="32" y="93"/>
                      </a:lnTo>
                      <a:lnTo>
                        <a:pt x="27" y="92"/>
                      </a:lnTo>
                      <a:lnTo>
                        <a:pt x="22" y="90"/>
                      </a:lnTo>
                      <a:lnTo>
                        <a:pt x="20" y="89"/>
                      </a:lnTo>
                      <a:lnTo>
                        <a:pt x="17" y="87"/>
                      </a:lnTo>
                      <a:lnTo>
                        <a:pt x="15" y="86"/>
                      </a:lnTo>
                      <a:lnTo>
                        <a:pt x="14" y="84"/>
                      </a:lnTo>
                      <a:lnTo>
                        <a:pt x="14" y="84"/>
                      </a:lnTo>
                      <a:lnTo>
                        <a:pt x="3" y="83"/>
                      </a:lnTo>
                      <a:lnTo>
                        <a:pt x="0" y="78"/>
                      </a:lnTo>
                      <a:lnTo>
                        <a:pt x="0" y="71"/>
                      </a:lnTo>
                      <a:lnTo>
                        <a:pt x="0" y="63"/>
                      </a:lnTo>
                      <a:lnTo>
                        <a:pt x="5" y="56"/>
                      </a:lnTo>
                      <a:lnTo>
                        <a:pt x="11" y="48"/>
                      </a:lnTo>
                      <a:lnTo>
                        <a:pt x="14" y="44"/>
                      </a:lnTo>
                      <a:lnTo>
                        <a:pt x="15" y="43"/>
                      </a:lnTo>
                      <a:lnTo>
                        <a:pt x="17" y="44"/>
                      </a:lnTo>
                      <a:lnTo>
                        <a:pt x="17" y="44"/>
                      </a:lnTo>
                      <a:lnTo>
                        <a:pt x="18" y="43"/>
                      </a:lnTo>
                      <a:lnTo>
                        <a:pt x="20" y="41"/>
                      </a:lnTo>
                      <a:lnTo>
                        <a:pt x="22" y="38"/>
                      </a:lnTo>
                      <a:lnTo>
                        <a:pt x="25" y="35"/>
                      </a:lnTo>
                      <a:lnTo>
                        <a:pt x="30" y="32"/>
                      </a:lnTo>
                      <a:lnTo>
                        <a:pt x="33" y="30"/>
                      </a:lnTo>
                      <a:lnTo>
                        <a:pt x="39" y="27"/>
                      </a:lnTo>
                      <a:lnTo>
                        <a:pt x="44" y="24"/>
                      </a:lnTo>
                      <a:lnTo>
                        <a:pt x="51" y="20"/>
                      </a:lnTo>
                      <a:lnTo>
                        <a:pt x="57" y="17"/>
                      </a:lnTo>
                      <a:lnTo>
                        <a:pt x="64" y="14"/>
                      </a:lnTo>
                      <a:lnTo>
                        <a:pt x="71" y="13"/>
                      </a:lnTo>
                      <a:lnTo>
                        <a:pt x="80" y="11"/>
                      </a:lnTo>
                      <a:lnTo>
                        <a:pt x="88" y="8"/>
                      </a:lnTo>
                      <a:lnTo>
                        <a:pt x="96" y="8"/>
                      </a:lnTo>
                      <a:lnTo>
                        <a:pt x="174" y="1"/>
                      </a:lnTo>
                      <a:lnTo>
                        <a:pt x="176" y="1"/>
                      </a:lnTo>
                      <a:lnTo>
                        <a:pt x="177" y="0"/>
                      </a:lnTo>
                      <a:lnTo>
                        <a:pt x="182" y="0"/>
                      </a:lnTo>
                      <a:lnTo>
                        <a:pt x="188" y="0"/>
                      </a:lnTo>
                      <a:lnTo>
                        <a:pt x="192" y="1"/>
                      </a:lnTo>
                      <a:lnTo>
                        <a:pt x="198" y="4"/>
                      </a:lnTo>
                      <a:lnTo>
                        <a:pt x="204" y="10"/>
                      </a:lnTo>
                      <a:lnTo>
                        <a:pt x="212" y="20"/>
                      </a:lnTo>
                      <a:lnTo>
                        <a:pt x="215" y="31"/>
                      </a:lnTo>
                      <a:lnTo>
                        <a:pt x="306" y="17"/>
                      </a:lnTo>
                      <a:lnTo>
                        <a:pt x="417" y="97"/>
                      </a:lnTo>
                      <a:lnTo>
                        <a:pt x="417" y="97"/>
                      </a:lnTo>
                      <a:lnTo>
                        <a:pt x="416" y="97"/>
                      </a:lnTo>
                      <a:lnTo>
                        <a:pt x="414" y="100"/>
                      </a:lnTo>
                      <a:lnTo>
                        <a:pt x="411" y="101"/>
                      </a:lnTo>
                      <a:lnTo>
                        <a:pt x="410" y="103"/>
                      </a:lnTo>
                      <a:lnTo>
                        <a:pt x="407" y="106"/>
                      </a:lnTo>
                      <a:lnTo>
                        <a:pt x="402" y="110"/>
                      </a:lnTo>
                      <a:lnTo>
                        <a:pt x="399" y="113"/>
                      </a:lnTo>
                      <a:lnTo>
                        <a:pt x="395" y="119"/>
                      </a:lnTo>
                      <a:lnTo>
                        <a:pt x="392" y="123"/>
                      </a:lnTo>
                      <a:lnTo>
                        <a:pt x="388" y="127"/>
                      </a:lnTo>
                      <a:lnTo>
                        <a:pt x="385" y="134"/>
                      </a:lnTo>
                      <a:lnTo>
                        <a:pt x="381" y="140"/>
                      </a:lnTo>
                      <a:lnTo>
                        <a:pt x="378" y="147"/>
                      </a:lnTo>
                      <a:lnTo>
                        <a:pt x="375" y="155"/>
                      </a:lnTo>
                      <a:lnTo>
                        <a:pt x="372" y="161"/>
                      </a:lnTo>
                      <a:lnTo>
                        <a:pt x="372" y="161"/>
                      </a:lnTo>
                      <a:lnTo>
                        <a:pt x="369" y="160"/>
                      </a:lnTo>
                      <a:lnTo>
                        <a:pt x="368" y="158"/>
                      </a:lnTo>
                      <a:lnTo>
                        <a:pt x="368" y="158"/>
                      </a:lnTo>
                      <a:lnTo>
                        <a:pt x="366" y="158"/>
                      </a:lnTo>
                      <a:lnTo>
                        <a:pt x="366" y="158"/>
                      </a:lnTo>
                      <a:lnTo>
                        <a:pt x="365" y="161"/>
                      </a:lnTo>
                      <a:lnTo>
                        <a:pt x="365" y="164"/>
                      </a:lnTo>
                      <a:lnTo>
                        <a:pt x="365" y="167"/>
                      </a:lnTo>
                      <a:lnTo>
                        <a:pt x="366" y="169"/>
                      </a:lnTo>
                      <a:lnTo>
                        <a:pt x="368" y="170"/>
                      </a:lnTo>
                      <a:lnTo>
                        <a:pt x="372" y="171"/>
                      </a:lnTo>
                      <a:lnTo>
                        <a:pt x="374" y="171"/>
                      </a:lnTo>
                      <a:lnTo>
                        <a:pt x="374" y="173"/>
                      </a:lnTo>
                      <a:lnTo>
                        <a:pt x="375" y="174"/>
                      </a:lnTo>
                      <a:lnTo>
                        <a:pt x="375" y="177"/>
                      </a:lnTo>
                      <a:lnTo>
                        <a:pt x="375" y="180"/>
                      </a:lnTo>
                      <a:lnTo>
                        <a:pt x="372" y="183"/>
                      </a:lnTo>
                      <a:lnTo>
                        <a:pt x="369" y="188"/>
                      </a:lnTo>
                      <a:lnTo>
                        <a:pt x="365" y="190"/>
                      </a:lnTo>
                      <a:lnTo>
                        <a:pt x="363" y="190"/>
                      </a:lnTo>
                      <a:lnTo>
                        <a:pt x="362" y="190"/>
                      </a:lnTo>
                      <a:lnTo>
                        <a:pt x="358" y="193"/>
                      </a:lnTo>
                      <a:lnTo>
                        <a:pt x="353" y="194"/>
                      </a:lnTo>
                      <a:lnTo>
                        <a:pt x="350" y="199"/>
                      </a:lnTo>
                      <a:lnTo>
                        <a:pt x="345" y="203"/>
                      </a:lnTo>
                      <a:lnTo>
                        <a:pt x="341" y="210"/>
                      </a:lnTo>
                      <a:lnTo>
                        <a:pt x="336" y="219"/>
                      </a:lnTo>
                      <a:lnTo>
                        <a:pt x="336" y="219"/>
                      </a:lnTo>
                      <a:lnTo>
                        <a:pt x="335" y="221"/>
                      </a:lnTo>
                      <a:lnTo>
                        <a:pt x="333" y="221"/>
                      </a:lnTo>
                      <a:lnTo>
                        <a:pt x="332" y="224"/>
                      </a:lnTo>
                      <a:lnTo>
                        <a:pt x="330" y="226"/>
                      </a:lnTo>
                      <a:lnTo>
                        <a:pt x="329" y="227"/>
                      </a:lnTo>
                      <a:lnTo>
                        <a:pt x="328" y="229"/>
                      </a:lnTo>
                      <a:lnTo>
                        <a:pt x="328" y="229"/>
                      </a:lnTo>
                      <a:lnTo>
                        <a:pt x="318" y="230"/>
                      </a:lnTo>
                      <a:lnTo>
                        <a:pt x="318" y="234"/>
                      </a:lnTo>
                      <a:lnTo>
                        <a:pt x="325" y="236"/>
                      </a:lnTo>
                      <a:lnTo>
                        <a:pt x="303" y="253"/>
                      </a:lnTo>
                      <a:lnTo>
                        <a:pt x="299" y="246"/>
                      </a:lnTo>
                      <a:lnTo>
                        <a:pt x="294" y="253"/>
                      </a:lnTo>
                      <a:lnTo>
                        <a:pt x="299" y="257"/>
                      </a:lnTo>
                      <a:lnTo>
                        <a:pt x="290" y="267"/>
                      </a:lnTo>
                      <a:lnTo>
                        <a:pt x="284" y="266"/>
                      </a:lnTo>
                      <a:lnTo>
                        <a:pt x="270" y="266"/>
                      </a:lnTo>
                      <a:lnTo>
                        <a:pt x="257" y="267"/>
                      </a:lnTo>
                      <a:lnTo>
                        <a:pt x="251" y="270"/>
                      </a:lnTo>
                      <a:lnTo>
                        <a:pt x="246" y="285"/>
                      </a:lnTo>
                      <a:lnTo>
                        <a:pt x="256" y="295"/>
                      </a:lnTo>
                      <a:lnTo>
                        <a:pt x="245" y="317"/>
                      </a:lnTo>
                      <a:lnTo>
                        <a:pt x="237" y="315"/>
                      </a:lnTo>
                      <a:lnTo>
                        <a:pt x="227" y="31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41" name="Freeform 133"/>
                <p:cNvSpPr>
                  <a:spLocks/>
                </p:cNvSpPr>
                <p:nvPr/>
              </p:nvSpPr>
              <p:spPr bwMode="auto">
                <a:xfrm>
                  <a:off x="6577013" y="3919538"/>
                  <a:ext cx="738187" cy="546100"/>
                </a:xfrm>
                <a:custGeom>
                  <a:avLst/>
                  <a:gdLst>
                    <a:gd name="T0" fmla="*/ 225 w 418"/>
                    <a:gd name="T1" fmla="*/ 314 h 318"/>
                    <a:gd name="T2" fmla="*/ 225 w 418"/>
                    <a:gd name="T3" fmla="*/ 308 h 318"/>
                    <a:gd name="T4" fmla="*/ 224 w 418"/>
                    <a:gd name="T5" fmla="*/ 295 h 318"/>
                    <a:gd name="T6" fmla="*/ 204 w 418"/>
                    <a:gd name="T7" fmla="*/ 267 h 318"/>
                    <a:gd name="T8" fmla="*/ 194 w 418"/>
                    <a:gd name="T9" fmla="*/ 260 h 318"/>
                    <a:gd name="T10" fmla="*/ 179 w 418"/>
                    <a:gd name="T11" fmla="*/ 227 h 318"/>
                    <a:gd name="T12" fmla="*/ 162 w 418"/>
                    <a:gd name="T13" fmla="*/ 221 h 318"/>
                    <a:gd name="T14" fmla="*/ 156 w 418"/>
                    <a:gd name="T15" fmla="*/ 215 h 318"/>
                    <a:gd name="T16" fmla="*/ 141 w 418"/>
                    <a:gd name="T17" fmla="*/ 200 h 318"/>
                    <a:gd name="T18" fmla="*/ 132 w 418"/>
                    <a:gd name="T19" fmla="*/ 185 h 318"/>
                    <a:gd name="T20" fmla="*/ 120 w 418"/>
                    <a:gd name="T21" fmla="*/ 177 h 318"/>
                    <a:gd name="T22" fmla="*/ 116 w 418"/>
                    <a:gd name="T23" fmla="*/ 176 h 318"/>
                    <a:gd name="T24" fmla="*/ 110 w 418"/>
                    <a:gd name="T25" fmla="*/ 169 h 318"/>
                    <a:gd name="T26" fmla="*/ 98 w 418"/>
                    <a:gd name="T27" fmla="*/ 155 h 318"/>
                    <a:gd name="T28" fmla="*/ 91 w 418"/>
                    <a:gd name="T29" fmla="*/ 155 h 318"/>
                    <a:gd name="T30" fmla="*/ 78 w 418"/>
                    <a:gd name="T31" fmla="*/ 147 h 318"/>
                    <a:gd name="T32" fmla="*/ 69 w 418"/>
                    <a:gd name="T33" fmla="*/ 133 h 318"/>
                    <a:gd name="T34" fmla="*/ 60 w 418"/>
                    <a:gd name="T35" fmla="*/ 123 h 318"/>
                    <a:gd name="T36" fmla="*/ 47 w 418"/>
                    <a:gd name="T37" fmla="*/ 100 h 318"/>
                    <a:gd name="T38" fmla="*/ 44 w 418"/>
                    <a:gd name="T39" fmla="*/ 95 h 318"/>
                    <a:gd name="T40" fmla="*/ 38 w 418"/>
                    <a:gd name="T41" fmla="*/ 93 h 318"/>
                    <a:gd name="T42" fmla="*/ 20 w 418"/>
                    <a:gd name="T43" fmla="*/ 89 h 318"/>
                    <a:gd name="T44" fmla="*/ 14 w 418"/>
                    <a:gd name="T45" fmla="*/ 84 h 318"/>
                    <a:gd name="T46" fmla="*/ 0 w 418"/>
                    <a:gd name="T47" fmla="*/ 71 h 318"/>
                    <a:gd name="T48" fmla="*/ 14 w 418"/>
                    <a:gd name="T49" fmla="*/ 44 h 318"/>
                    <a:gd name="T50" fmla="*/ 17 w 418"/>
                    <a:gd name="T51" fmla="*/ 44 h 318"/>
                    <a:gd name="T52" fmla="*/ 25 w 418"/>
                    <a:gd name="T53" fmla="*/ 35 h 318"/>
                    <a:gd name="T54" fmla="*/ 44 w 418"/>
                    <a:gd name="T55" fmla="*/ 24 h 318"/>
                    <a:gd name="T56" fmla="*/ 71 w 418"/>
                    <a:gd name="T57" fmla="*/ 13 h 318"/>
                    <a:gd name="T58" fmla="*/ 174 w 418"/>
                    <a:gd name="T59" fmla="*/ 1 h 318"/>
                    <a:gd name="T60" fmla="*/ 182 w 418"/>
                    <a:gd name="T61" fmla="*/ 0 h 318"/>
                    <a:gd name="T62" fmla="*/ 204 w 418"/>
                    <a:gd name="T63" fmla="*/ 10 h 318"/>
                    <a:gd name="T64" fmla="*/ 417 w 418"/>
                    <a:gd name="T65" fmla="*/ 97 h 318"/>
                    <a:gd name="T66" fmla="*/ 414 w 418"/>
                    <a:gd name="T67" fmla="*/ 100 h 318"/>
                    <a:gd name="T68" fmla="*/ 402 w 418"/>
                    <a:gd name="T69" fmla="*/ 110 h 318"/>
                    <a:gd name="T70" fmla="*/ 388 w 418"/>
                    <a:gd name="T71" fmla="*/ 127 h 318"/>
                    <a:gd name="T72" fmla="*/ 375 w 418"/>
                    <a:gd name="T73" fmla="*/ 155 h 318"/>
                    <a:gd name="T74" fmla="*/ 369 w 418"/>
                    <a:gd name="T75" fmla="*/ 160 h 318"/>
                    <a:gd name="T76" fmla="*/ 366 w 418"/>
                    <a:gd name="T77" fmla="*/ 158 h 318"/>
                    <a:gd name="T78" fmla="*/ 365 w 418"/>
                    <a:gd name="T79" fmla="*/ 167 h 318"/>
                    <a:gd name="T80" fmla="*/ 372 w 418"/>
                    <a:gd name="T81" fmla="*/ 171 h 318"/>
                    <a:gd name="T82" fmla="*/ 375 w 418"/>
                    <a:gd name="T83" fmla="*/ 177 h 318"/>
                    <a:gd name="T84" fmla="*/ 365 w 418"/>
                    <a:gd name="T85" fmla="*/ 190 h 318"/>
                    <a:gd name="T86" fmla="*/ 358 w 418"/>
                    <a:gd name="T87" fmla="*/ 193 h 318"/>
                    <a:gd name="T88" fmla="*/ 341 w 418"/>
                    <a:gd name="T89" fmla="*/ 210 h 318"/>
                    <a:gd name="T90" fmla="*/ 335 w 418"/>
                    <a:gd name="T91" fmla="*/ 221 h 318"/>
                    <a:gd name="T92" fmla="*/ 329 w 418"/>
                    <a:gd name="T93" fmla="*/ 227 h 318"/>
                    <a:gd name="T94" fmla="*/ 318 w 418"/>
                    <a:gd name="T95" fmla="*/ 234 h 318"/>
                    <a:gd name="T96" fmla="*/ 294 w 418"/>
                    <a:gd name="T97" fmla="*/ 253 h 318"/>
                    <a:gd name="T98" fmla="*/ 270 w 418"/>
                    <a:gd name="T99" fmla="*/ 266 h 318"/>
                    <a:gd name="T100" fmla="*/ 256 w 418"/>
                    <a:gd name="T101" fmla="*/ 295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18" h="318">
                      <a:moveTo>
                        <a:pt x="227" y="317"/>
                      </a:moveTo>
                      <a:lnTo>
                        <a:pt x="227" y="317"/>
                      </a:lnTo>
                      <a:lnTo>
                        <a:pt x="227" y="315"/>
                      </a:lnTo>
                      <a:lnTo>
                        <a:pt x="225" y="314"/>
                      </a:lnTo>
                      <a:lnTo>
                        <a:pt x="225" y="312"/>
                      </a:lnTo>
                      <a:lnTo>
                        <a:pt x="225" y="311"/>
                      </a:lnTo>
                      <a:lnTo>
                        <a:pt x="225" y="309"/>
                      </a:lnTo>
                      <a:lnTo>
                        <a:pt x="225" y="308"/>
                      </a:lnTo>
                      <a:lnTo>
                        <a:pt x="225" y="306"/>
                      </a:lnTo>
                      <a:lnTo>
                        <a:pt x="225" y="306"/>
                      </a:lnTo>
                      <a:lnTo>
                        <a:pt x="225" y="306"/>
                      </a:lnTo>
                      <a:lnTo>
                        <a:pt x="224" y="295"/>
                      </a:lnTo>
                      <a:lnTo>
                        <a:pt x="221" y="286"/>
                      </a:lnTo>
                      <a:lnTo>
                        <a:pt x="216" y="279"/>
                      </a:lnTo>
                      <a:lnTo>
                        <a:pt x="210" y="272"/>
                      </a:lnTo>
                      <a:lnTo>
                        <a:pt x="204" y="267"/>
                      </a:lnTo>
                      <a:lnTo>
                        <a:pt x="198" y="264"/>
                      </a:lnTo>
                      <a:lnTo>
                        <a:pt x="195" y="262"/>
                      </a:lnTo>
                      <a:lnTo>
                        <a:pt x="194" y="260"/>
                      </a:lnTo>
                      <a:lnTo>
                        <a:pt x="194" y="260"/>
                      </a:lnTo>
                      <a:lnTo>
                        <a:pt x="192" y="248"/>
                      </a:lnTo>
                      <a:lnTo>
                        <a:pt x="191" y="239"/>
                      </a:lnTo>
                      <a:lnTo>
                        <a:pt x="185" y="232"/>
                      </a:lnTo>
                      <a:lnTo>
                        <a:pt x="179" y="227"/>
                      </a:lnTo>
                      <a:lnTo>
                        <a:pt x="173" y="224"/>
                      </a:lnTo>
                      <a:lnTo>
                        <a:pt x="168" y="223"/>
                      </a:lnTo>
                      <a:lnTo>
                        <a:pt x="164" y="221"/>
                      </a:lnTo>
                      <a:lnTo>
                        <a:pt x="162" y="221"/>
                      </a:lnTo>
                      <a:lnTo>
                        <a:pt x="162" y="221"/>
                      </a:lnTo>
                      <a:lnTo>
                        <a:pt x="162" y="221"/>
                      </a:lnTo>
                      <a:lnTo>
                        <a:pt x="160" y="219"/>
                      </a:lnTo>
                      <a:lnTo>
                        <a:pt x="156" y="215"/>
                      </a:lnTo>
                      <a:lnTo>
                        <a:pt x="152" y="212"/>
                      </a:lnTo>
                      <a:lnTo>
                        <a:pt x="147" y="207"/>
                      </a:lnTo>
                      <a:lnTo>
                        <a:pt x="144" y="203"/>
                      </a:lnTo>
                      <a:lnTo>
                        <a:pt x="141" y="200"/>
                      </a:lnTo>
                      <a:lnTo>
                        <a:pt x="140" y="197"/>
                      </a:lnTo>
                      <a:lnTo>
                        <a:pt x="140" y="197"/>
                      </a:lnTo>
                      <a:lnTo>
                        <a:pt x="137" y="190"/>
                      </a:lnTo>
                      <a:lnTo>
                        <a:pt x="132" y="185"/>
                      </a:lnTo>
                      <a:lnTo>
                        <a:pt x="129" y="180"/>
                      </a:lnTo>
                      <a:lnTo>
                        <a:pt x="126" y="179"/>
                      </a:lnTo>
                      <a:lnTo>
                        <a:pt x="123" y="177"/>
                      </a:lnTo>
                      <a:lnTo>
                        <a:pt x="120" y="177"/>
                      </a:lnTo>
                      <a:lnTo>
                        <a:pt x="117" y="177"/>
                      </a:lnTo>
                      <a:lnTo>
                        <a:pt x="117" y="177"/>
                      </a:lnTo>
                      <a:lnTo>
                        <a:pt x="117" y="177"/>
                      </a:lnTo>
                      <a:lnTo>
                        <a:pt x="116" y="176"/>
                      </a:lnTo>
                      <a:lnTo>
                        <a:pt x="114" y="173"/>
                      </a:lnTo>
                      <a:lnTo>
                        <a:pt x="111" y="171"/>
                      </a:lnTo>
                      <a:lnTo>
                        <a:pt x="110" y="169"/>
                      </a:lnTo>
                      <a:lnTo>
                        <a:pt x="110" y="169"/>
                      </a:lnTo>
                      <a:lnTo>
                        <a:pt x="107" y="163"/>
                      </a:lnTo>
                      <a:lnTo>
                        <a:pt x="104" y="158"/>
                      </a:lnTo>
                      <a:lnTo>
                        <a:pt x="101" y="156"/>
                      </a:lnTo>
                      <a:lnTo>
                        <a:pt x="98" y="155"/>
                      </a:lnTo>
                      <a:lnTo>
                        <a:pt x="96" y="153"/>
                      </a:lnTo>
                      <a:lnTo>
                        <a:pt x="94" y="155"/>
                      </a:lnTo>
                      <a:lnTo>
                        <a:pt x="91" y="155"/>
                      </a:lnTo>
                      <a:lnTo>
                        <a:pt x="91" y="155"/>
                      </a:lnTo>
                      <a:lnTo>
                        <a:pt x="91" y="155"/>
                      </a:lnTo>
                      <a:lnTo>
                        <a:pt x="86" y="153"/>
                      </a:lnTo>
                      <a:lnTo>
                        <a:pt x="81" y="152"/>
                      </a:lnTo>
                      <a:lnTo>
                        <a:pt x="78" y="147"/>
                      </a:lnTo>
                      <a:lnTo>
                        <a:pt x="75" y="143"/>
                      </a:lnTo>
                      <a:lnTo>
                        <a:pt x="72" y="138"/>
                      </a:lnTo>
                      <a:lnTo>
                        <a:pt x="71" y="136"/>
                      </a:lnTo>
                      <a:lnTo>
                        <a:pt x="69" y="133"/>
                      </a:lnTo>
                      <a:lnTo>
                        <a:pt x="69" y="131"/>
                      </a:lnTo>
                      <a:lnTo>
                        <a:pt x="69" y="131"/>
                      </a:lnTo>
                      <a:lnTo>
                        <a:pt x="65" y="128"/>
                      </a:lnTo>
                      <a:lnTo>
                        <a:pt x="60" y="123"/>
                      </a:lnTo>
                      <a:lnTo>
                        <a:pt x="55" y="117"/>
                      </a:lnTo>
                      <a:lnTo>
                        <a:pt x="51" y="111"/>
                      </a:lnTo>
                      <a:lnTo>
                        <a:pt x="48" y="106"/>
                      </a:lnTo>
                      <a:lnTo>
                        <a:pt x="47" y="100"/>
                      </a:lnTo>
                      <a:lnTo>
                        <a:pt x="44" y="97"/>
                      </a:lnTo>
                      <a:lnTo>
                        <a:pt x="44" y="95"/>
                      </a:lnTo>
                      <a:lnTo>
                        <a:pt x="44" y="95"/>
                      </a:lnTo>
                      <a:lnTo>
                        <a:pt x="44" y="95"/>
                      </a:lnTo>
                      <a:lnTo>
                        <a:pt x="41" y="95"/>
                      </a:lnTo>
                      <a:lnTo>
                        <a:pt x="39" y="95"/>
                      </a:lnTo>
                      <a:lnTo>
                        <a:pt x="38" y="93"/>
                      </a:lnTo>
                      <a:lnTo>
                        <a:pt x="38" y="93"/>
                      </a:lnTo>
                      <a:lnTo>
                        <a:pt x="32" y="93"/>
                      </a:lnTo>
                      <a:lnTo>
                        <a:pt x="27" y="92"/>
                      </a:lnTo>
                      <a:lnTo>
                        <a:pt x="22" y="90"/>
                      </a:lnTo>
                      <a:lnTo>
                        <a:pt x="20" y="89"/>
                      </a:lnTo>
                      <a:lnTo>
                        <a:pt x="17" y="87"/>
                      </a:lnTo>
                      <a:lnTo>
                        <a:pt x="15" y="86"/>
                      </a:lnTo>
                      <a:lnTo>
                        <a:pt x="14" y="84"/>
                      </a:lnTo>
                      <a:lnTo>
                        <a:pt x="14" y="84"/>
                      </a:lnTo>
                      <a:lnTo>
                        <a:pt x="14" y="84"/>
                      </a:lnTo>
                      <a:lnTo>
                        <a:pt x="3" y="83"/>
                      </a:lnTo>
                      <a:lnTo>
                        <a:pt x="0" y="78"/>
                      </a:lnTo>
                      <a:lnTo>
                        <a:pt x="0" y="71"/>
                      </a:lnTo>
                      <a:lnTo>
                        <a:pt x="0" y="63"/>
                      </a:lnTo>
                      <a:lnTo>
                        <a:pt x="5" y="56"/>
                      </a:lnTo>
                      <a:lnTo>
                        <a:pt x="11" y="48"/>
                      </a:lnTo>
                      <a:lnTo>
                        <a:pt x="14" y="44"/>
                      </a:lnTo>
                      <a:lnTo>
                        <a:pt x="15" y="43"/>
                      </a:lnTo>
                      <a:lnTo>
                        <a:pt x="17" y="44"/>
                      </a:lnTo>
                      <a:lnTo>
                        <a:pt x="17" y="44"/>
                      </a:lnTo>
                      <a:lnTo>
                        <a:pt x="17" y="44"/>
                      </a:lnTo>
                      <a:lnTo>
                        <a:pt x="18" y="43"/>
                      </a:lnTo>
                      <a:lnTo>
                        <a:pt x="20" y="41"/>
                      </a:lnTo>
                      <a:lnTo>
                        <a:pt x="22" y="38"/>
                      </a:lnTo>
                      <a:lnTo>
                        <a:pt x="25" y="35"/>
                      </a:lnTo>
                      <a:lnTo>
                        <a:pt x="30" y="32"/>
                      </a:lnTo>
                      <a:lnTo>
                        <a:pt x="33" y="30"/>
                      </a:lnTo>
                      <a:lnTo>
                        <a:pt x="39" y="27"/>
                      </a:lnTo>
                      <a:lnTo>
                        <a:pt x="44" y="24"/>
                      </a:lnTo>
                      <a:lnTo>
                        <a:pt x="51" y="20"/>
                      </a:lnTo>
                      <a:lnTo>
                        <a:pt x="57" y="17"/>
                      </a:lnTo>
                      <a:lnTo>
                        <a:pt x="64" y="14"/>
                      </a:lnTo>
                      <a:lnTo>
                        <a:pt x="71" y="13"/>
                      </a:lnTo>
                      <a:lnTo>
                        <a:pt x="80" y="11"/>
                      </a:lnTo>
                      <a:lnTo>
                        <a:pt x="88" y="8"/>
                      </a:lnTo>
                      <a:lnTo>
                        <a:pt x="96" y="8"/>
                      </a:lnTo>
                      <a:lnTo>
                        <a:pt x="174" y="1"/>
                      </a:lnTo>
                      <a:lnTo>
                        <a:pt x="174" y="1"/>
                      </a:lnTo>
                      <a:lnTo>
                        <a:pt x="176" y="1"/>
                      </a:lnTo>
                      <a:lnTo>
                        <a:pt x="177" y="0"/>
                      </a:lnTo>
                      <a:lnTo>
                        <a:pt x="182" y="0"/>
                      </a:lnTo>
                      <a:lnTo>
                        <a:pt x="188" y="0"/>
                      </a:lnTo>
                      <a:lnTo>
                        <a:pt x="192" y="1"/>
                      </a:lnTo>
                      <a:lnTo>
                        <a:pt x="198" y="4"/>
                      </a:lnTo>
                      <a:lnTo>
                        <a:pt x="204" y="10"/>
                      </a:lnTo>
                      <a:lnTo>
                        <a:pt x="212" y="20"/>
                      </a:lnTo>
                      <a:lnTo>
                        <a:pt x="215" y="31"/>
                      </a:lnTo>
                      <a:lnTo>
                        <a:pt x="306" y="17"/>
                      </a:lnTo>
                      <a:lnTo>
                        <a:pt x="417" y="97"/>
                      </a:lnTo>
                      <a:lnTo>
                        <a:pt x="417" y="97"/>
                      </a:lnTo>
                      <a:lnTo>
                        <a:pt x="417" y="97"/>
                      </a:lnTo>
                      <a:lnTo>
                        <a:pt x="416" y="97"/>
                      </a:lnTo>
                      <a:lnTo>
                        <a:pt x="414" y="100"/>
                      </a:lnTo>
                      <a:lnTo>
                        <a:pt x="411" y="101"/>
                      </a:lnTo>
                      <a:lnTo>
                        <a:pt x="410" y="103"/>
                      </a:lnTo>
                      <a:lnTo>
                        <a:pt x="407" y="106"/>
                      </a:lnTo>
                      <a:lnTo>
                        <a:pt x="402" y="110"/>
                      </a:lnTo>
                      <a:lnTo>
                        <a:pt x="399" y="113"/>
                      </a:lnTo>
                      <a:lnTo>
                        <a:pt x="395" y="119"/>
                      </a:lnTo>
                      <a:lnTo>
                        <a:pt x="392" y="123"/>
                      </a:lnTo>
                      <a:lnTo>
                        <a:pt x="388" y="127"/>
                      </a:lnTo>
                      <a:lnTo>
                        <a:pt x="385" y="134"/>
                      </a:lnTo>
                      <a:lnTo>
                        <a:pt x="381" y="140"/>
                      </a:lnTo>
                      <a:lnTo>
                        <a:pt x="378" y="147"/>
                      </a:lnTo>
                      <a:lnTo>
                        <a:pt x="375" y="155"/>
                      </a:lnTo>
                      <a:lnTo>
                        <a:pt x="372" y="161"/>
                      </a:lnTo>
                      <a:lnTo>
                        <a:pt x="372" y="161"/>
                      </a:lnTo>
                      <a:lnTo>
                        <a:pt x="372" y="161"/>
                      </a:lnTo>
                      <a:lnTo>
                        <a:pt x="369" y="160"/>
                      </a:lnTo>
                      <a:lnTo>
                        <a:pt x="368" y="158"/>
                      </a:lnTo>
                      <a:lnTo>
                        <a:pt x="368" y="158"/>
                      </a:lnTo>
                      <a:lnTo>
                        <a:pt x="368" y="158"/>
                      </a:lnTo>
                      <a:lnTo>
                        <a:pt x="366" y="158"/>
                      </a:lnTo>
                      <a:lnTo>
                        <a:pt x="366" y="158"/>
                      </a:lnTo>
                      <a:lnTo>
                        <a:pt x="365" y="161"/>
                      </a:lnTo>
                      <a:lnTo>
                        <a:pt x="365" y="164"/>
                      </a:lnTo>
                      <a:lnTo>
                        <a:pt x="365" y="167"/>
                      </a:lnTo>
                      <a:lnTo>
                        <a:pt x="366" y="169"/>
                      </a:lnTo>
                      <a:lnTo>
                        <a:pt x="368" y="170"/>
                      </a:lnTo>
                      <a:lnTo>
                        <a:pt x="372" y="171"/>
                      </a:lnTo>
                      <a:lnTo>
                        <a:pt x="372" y="171"/>
                      </a:lnTo>
                      <a:lnTo>
                        <a:pt x="374" y="171"/>
                      </a:lnTo>
                      <a:lnTo>
                        <a:pt x="374" y="173"/>
                      </a:lnTo>
                      <a:lnTo>
                        <a:pt x="375" y="174"/>
                      </a:lnTo>
                      <a:lnTo>
                        <a:pt x="375" y="177"/>
                      </a:lnTo>
                      <a:lnTo>
                        <a:pt x="375" y="180"/>
                      </a:lnTo>
                      <a:lnTo>
                        <a:pt x="372" y="183"/>
                      </a:lnTo>
                      <a:lnTo>
                        <a:pt x="369" y="188"/>
                      </a:lnTo>
                      <a:lnTo>
                        <a:pt x="365" y="190"/>
                      </a:lnTo>
                      <a:lnTo>
                        <a:pt x="365" y="190"/>
                      </a:lnTo>
                      <a:lnTo>
                        <a:pt x="363" y="190"/>
                      </a:lnTo>
                      <a:lnTo>
                        <a:pt x="362" y="190"/>
                      </a:lnTo>
                      <a:lnTo>
                        <a:pt x="358" y="193"/>
                      </a:lnTo>
                      <a:lnTo>
                        <a:pt x="353" y="194"/>
                      </a:lnTo>
                      <a:lnTo>
                        <a:pt x="350" y="199"/>
                      </a:lnTo>
                      <a:lnTo>
                        <a:pt x="345" y="203"/>
                      </a:lnTo>
                      <a:lnTo>
                        <a:pt x="341" y="210"/>
                      </a:lnTo>
                      <a:lnTo>
                        <a:pt x="336" y="219"/>
                      </a:lnTo>
                      <a:lnTo>
                        <a:pt x="336" y="219"/>
                      </a:lnTo>
                      <a:lnTo>
                        <a:pt x="336" y="219"/>
                      </a:lnTo>
                      <a:lnTo>
                        <a:pt x="335" y="221"/>
                      </a:lnTo>
                      <a:lnTo>
                        <a:pt x="333" y="221"/>
                      </a:lnTo>
                      <a:lnTo>
                        <a:pt x="332" y="224"/>
                      </a:lnTo>
                      <a:lnTo>
                        <a:pt x="330" y="226"/>
                      </a:lnTo>
                      <a:lnTo>
                        <a:pt x="329" y="227"/>
                      </a:lnTo>
                      <a:lnTo>
                        <a:pt x="328" y="229"/>
                      </a:lnTo>
                      <a:lnTo>
                        <a:pt x="328" y="229"/>
                      </a:lnTo>
                      <a:lnTo>
                        <a:pt x="318" y="230"/>
                      </a:lnTo>
                      <a:lnTo>
                        <a:pt x="318" y="234"/>
                      </a:lnTo>
                      <a:lnTo>
                        <a:pt x="325" y="236"/>
                      </a:lnTo>
                      <a:lnTo>
                        <a:pt x="303" y="253"/>
                      </a:lnTo>
                      <a:lnTo>
                        <a:pt x="299" y="246"/>
                      </a:lnTo>
                      <a:lnTo>
                        <a:pt x="294" y="253"/>
                      </a:lnTo>
                      <a:lnTo>
                        <a:pt x="299" y="257"/>
                      </a:lnTo>
                      <a:lnTo>
                        <a:pt x="290" y="267"/>
                      </a:lnTo>
                      <a:lnTo>
                        <a:pt x="284" y="266"/>
                      </a:lnTo>
                      <a:lnTo>
                        <a:pt x="270" y="266"/>
                      </a:lnTo>
                      <a:lnTo>
                        <a:pt x="257" y="267"/>
                      </a:lnTo>
                      <a:lnTo>
                        <a:pt x="251" y="270"/>
                      </a:lnTo>
                      <a:lnTo>
                        <a:pt x="246" y="285"/>
                      </a:lnTo>
                      <a:lnTo>
                        <a:pt x="256" y="295"/>
                      </a:lnTo>
                      <a:lnTo>
                        <a:pt x="245" y="317"/>
                      </a:lnTo>
                      <a:lnTo>
                        <a:pt x="237" y="315"/>
                      </a:lnTo>
                      <a:lnTo>
                        <a:pt x="227" y="31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42" name="Freeform 134"/>
                <p:cNvSpPr>
                  <a:spLocks/>
                </p:cNvSpPr>
                <p:nvPr/>
              </p:nvSpPr>
              <p:spPr bwMode="auto">
                <a:xfrm>
                  <a:off x="7032625" y="4427538"/>
                  <a:ext cx="30162" cy="28575"/>
                </a:xfrm>
                <a:custGeom>
                  <a:avLst/>
                  <a:gdLst>
                    <a:gd name="T0" fmla="*/ 2 w 17"/>
                    <a:gd name="T1" fmla="*/ 4 h 17"/>
                    <a:gd name="T2" fmla="*/ 4 w 17"/>
                    <a:gd name="T3" fmla="*/ 1 h 17"/>
                    <a:gd name="T4" fmla="*/ 8 w 17"/>
                    <a:gd name="T5" fmla="*/ 0 h 17"/>
                    <a:gd name="T6" fmla="*/ 9 w 17"/>
                    <a:gd name="T7" fmla="*/ 0 h 17"/>
                    <a:gd name="T8" fmla="*/ 13 w 17"/>
                    <a:gd name="T9" fmla="*/ 0 h 17"/>
                    <a:gd name="T10" fmla="*/ 16 w 17"/>
                    <a:gd name="T11" fmla="*/ 0 h 17"/>
                    <a:gd name="T12" fmla="*/ 16 w 17"/>
                    <a:gd name="T13" fmla="*/ 1 h 17"/>
                    <a:gd name="T14" fmla="*/ 16 w 17"/>
                    <a:gd name="T15" fmla="*/ 3 h 17"/>
                    <a:gd name="T16" fmla="*/ 16 w 17"/>
                    <a:gd name="T17" fmla="*/ 4 h 17"/>
                    <a:gd name="T18" fmla="*/ 16 w 17"/>
                    <a:gd name="T19" fmla="*/ 4 h 17"/>
                    <a:gd name="T20" fmla="*/ 16 w 17"/>
                    <a:gd name="T21" fmla="*/ 7 h 17"/>
                    <a:gd name="T22" fmla="*/ 16 w 17"/>
                    <a:gd name="T23" fmla="*/ 7 h 17"/>
                    <a:gd name="T24" fmla="*/ 13 w 17"/>
                    <a:gd name="T25" fmla="*/ 9 h 17"/>
                    <a:gd name="T26" fmla="*/ 12 w 17"/>
                    <a:gd name="T27" fmla="*/ 12 h 17"/>
                    <a:gd name="T28" fmla="*/ 8 w 17"/>
                    <a:gd name="T29" fmla="*/ 13 h 17"/>
                    <a:gd name="T30" fmla="*/ 5 w 17"/>
                    <a:gd name="T31" fmla="*/ 16 h 17"/>
                    <a:gd name="T32" fmla="*/ 2 w 17"/>
                    <a:gd name="T33" fmla="*/ 16 h 17"/>
                    <a:gd name="T34" fmla="*/ 2 w 17"/>
                    <a:gd name="T35" fmla="*/ 13 h 17"/>
                    <a:gd name="T36" fmla="*/ 0 w 17"/>
                    <a:gd name="T37" fmla="*/ 12 h 17"/>
                    <a:gd name="T38" fmla="*/ 0 w 17"/>
                    <a:gd name="T39" fmla="*/ 12 h 17"/>
                    <a:gd name="T40" fmla="*/ 0 w 17"/>
                    <a:gd name="T41" fmla="*/ 10 h 17"/>
                    <a:gd name="T42" fmla="*/ 0 w 17"/>
                    <a:gd name="T43" fmla="*/ 9 h 17"/>
                    <a:gd name="T44" fmla="*/ 0 w 17"/>
                    <a:gd name="T45" fmla="*/ 7 h 17"/>
                    <a:gd name="T46" fmla="*/ 0 w 17"/>
                    <a:gd name="T47" fmla="*/ 6 h 17"/>
                    <a:gd name="T48" fmla="*/ 2 w 17"/>
                    <a:gd name="T49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7" h="17">
                      <a:moveTo>
                        <a:pt x="2" y="4"/>
                      </a:move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6" y="0"/>
                      </a:lnTo>
                      <a:lnTo>
                        <a:pt x="16" y="1"/>
                      </a:lnTo>
                      <a:lnTo>
                        <a:pt x="16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3" y="9"/>
                      </a:lnTo>
                      <a:lnTo>
                        <a:pt x="12" y="12"/>
                      </a:lnTo>
                      <a:lnTo>
                        <a:pt x="8" y="13"/>
                      </a:lnTo>
                      <a:lnTo>
                        <a:pt x="5" y="16"/>
                      </a:lnTo>
                      <a:lnTo>
                        <a:pt x="2" y="16"/>
                      </a:ln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2" y="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43" name="Freeform 135"/>
                <p:cNvSpPr>
                  <a:spLocks/>
                </p:cNvSpPr>
                <p:nvPr/>
              </p:nvSpPr>
              <p:spPr bwMode="auto">
                <a:xfrm>
                  <a:off x="7032625" y="4427538"/>
                  <a:ext cx="30162" cy="28575"/>
                </a:xfrm>
                <a:custGeom>
                  <a:avLst/>
                  <a:gdLst>
                    <a:gd name="T0" fmla="*/ 2 w 17"/>
                    <a:gd name="T1" fmla="*/ 4 h 17"/>
                    <a:gd name="T2" fmla="*/ 2 w 17"/>
                    <a:gd name="T3" fmla="*/ 4 h 17"/>
                    <a:gd name="T4" fmla="*/ 4 w 17"/>
                    <a:gd name="T5" fmla="*/ 1 h 17"/>
                    <a:gd name="T6" fmla="*/ 8 w 17"/>
                    <a:gd name="T7" fmla="*/ 0 h 17"/>
                    <a:gd name="T8" fmla="*/ 9 w 17"/>
                    <a:gd name="T9" fmla="*/ 0 h 17"/>
                    <a:gd name="T10" fmla="*/ 13 w 17"/>
                    <a:gd name="T11" fmla="*/ 0 h 17"/>
                    <a:gd name="T12" fmla="*/ 13 w 17"/>
                    <a:gd name="T13" fmla="*/ 0 h 17"/>
                    <a:gd name="T14" fmla="*/ 16 w 17"/>
                    <a:gd name="T15" fmla="*/ 0 h 17"/>
                    <a:gd name="T16" fmla="*/ 16 w 17"/>
                    <a:gd name="T17" fmla="*/ 1 h 17"/>
                    <a:gd name="T18" fmla="*/ 16 w 17"/>
                    <a:gd name="T19" fmla="*/ 3 h 17"/>
                    <a:gd name="T20" fmla="*/ 16 w 17"/>
                    <a:gd name="T21" fmla="*/ 4 h 17"/>
                    <a:gd name="T22" fmla="*/ 16 w 17"/>
                    <a:gd name="T23" fmla="*/ 4 h 17"/>
                    <a:gd name="T24" fmla="*/ 16 w 17"/>
                    <a:gd name="T25" fmla="*/ 7 h 17"/>
                    <a:gd name="T26" fmla="*/ 16 w 17"/>
                    <a:gd name="T27" fmla="*/ 7 h 17"/>
                    <a:gd name="T28" fmla="*/ 13 w 17"/>
                    <a:gd name="T29" fmla="*/ 9 h 17"/>
                    <a:gd name="T30" fmla="*/ 13 w 17"/>
                    <a:gd name="T31" fmla="*/ 9 h 17"/>
                    <a:gd name="T32" fmla="*/ 12 w 17"/>
                    <a:gd name="T33" fmla="*/ 12 h 17"/>
                    <a:gd name="T34" fmla="*/ 8 w 17"/>
                    <a:gd name="T35" fmla="*/ 13 h 17"/>
                    <a:gd name="T36" fmla="*/ 5 w 17"/>
                    <a:gd name="T37" fmla="*/ 16 h 17"/>
                    <a:gd name="T38" fmla="*/ 2 w 17"/>
                    <a:gd name="T39" fmla="*/ 16 h 17"/>
                    <a:gd name="T40" fmla="*/ 2 w 17"/>
                    <a:gd name="T41" fmla="*/ 16 h 17"/>
                    <a:gd name="T42" fmla="*/ 2 w 17"/>
                    <a:gd name="T43" fmla="*/ 13 h 17"/>
                    <a:gd name="T44" fmla="*/ 0 w 17"/>
                    <a:gd name="T45" fmla="*/ 12 h 17"/>
                    <a:gd name="T46" fmla="*/ 0 w 17"/>
                    <a:gd name="T47" fmla="*/ 12 h 17"/>
                    <a:gd name="T48" fmla="*/ 0 w 17"/>
                    <a:gd name="T49" fmla="*/ 10 h 17"/>
                    <a:gd name="T50" fmla="*/ 0 w 17"/>
                    <a:gd name="T51" fmla="*/ 9 h 17"/>
                    <a:gd name="T52" fmla="*/ 0 w 17"/>
                    <a:gd name="T53" fmla="*/ 7 h 17"/>
                    <a:gd name="T54" fmla="*/ 0 w 17"/>
                    <a:gd name="T55" fmla="*/ 6 h 17"/>
                    <a:gd name="T56" fmla="*/ 2 w 17"/>
                    <a:gd name="T57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7" h="17">
                      <a:moveTo>
                        <a:pt x="2" y="4"/>
                      </a:moveTo>
                      <a:lnTo>
                        <a:pt x="2" y="4"/>
                      </a:lnTo>
                      <a:lnTo>
                        <a:pt x="4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6" y="0"/>
                      </a:lnTo>
                      <a:lnTo>
                        <a:pt x="16" y="1"/>
                      </a:lnTo>
                      <a:lnTo>
                        <a:pt x="16" y="3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3" y="9"/>
                      </a:lnTo>
                      <a:lnTo>
                        <a:pt x="13" y="9"/>
                      </a:lnTo>
                      <a:lnTo>
                        <a:pt x="12" y="12"/>
                      </a:lnTo>
                      <a:lnTo>
                        <a:pt x="8" y="13"/>
                      </a:lnTo>
                      <a:lnTo>
                        <a:pt x="5" y="16"/>
                      </a:lnTo>
                      <a:lnTo>
                        <a:pt x="2" y="16"/>
                      </a:lnTo>
                      <a:lnTo>
                        <a:pt x="2" y="16"/>
                      </a:ln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0" y="6"/>
                      </a:lnTo>
                      <a:lnTo>
                        <a:pt x="2" y="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44" name="Freeform 136"/>
                <p:cNvSpPr>
                  <a:spLocks/>
                </p:cNvSpPr>
                <p:nvPr/>
              </p:nvSpPr>
              <p:spPr bwMode="auto">
                <a:xfrm>
                  <a:off x="6419850" y="3535363"/>
                  <a:ext cx="1250950" cy="552450"/>
                </a:xfrm>
                <a:custGeom>
                  <a:avLst/>
                  <a:gdLst>
                    <a:gd name="T0" fmla="*/ 550 w 708"/>
                    <a:gd name="T1" fmla="*/ 306 h 322"/>
                    <a:gd name="T2" fmla="*/ 557 w 708"/>
                    <a:gd name="T3" fmla="*/ 288 h 322"/>
                    <a:gd name="T4" fmla="*/ 562 w 708"/>
                    <a:gd name="T5" fmla="*/ 286 h 322"/>
                    <a:gd name="T6" fmla="*/ 580 w 708"/>
                    <a:gd name="T7" fmla="*/ 247 h 322"/>
                    <a:gd name="T8" fmla="*/ 593 w 708"/>
                    <a:gd name="T9" fmla="*/ 233 h 322"/>
                    <a:gd name="T10" fmla="*/ 605 w 708"/>
                    <a:gd name="T11" fmla="*/ 222 h 322"/>
                    <a:gd name="T12" fmla="*/ 642 w 708"/>
                    <a:gd name="T13" fmla="*/ 201 h 322"/>
                    <a:gd name="T14" fmla="*/ 651 w 708"/>
                    <a:gd name="T15" fmla="*/ 195 h 322"/>
                    <a:gd name="T16" fmla="*/ 661 w 708"/>
                    <a:gd name="T17" fmla="*/ 194 h 322"/>
                    <a:gd name="T18" fmla="*/ 671 w 708"/>
                    <a:gd name="T19" fmla="*/ 181 h 322"/>
                    <a:gd name="T20" fmla="*/ 673 w 708"/>
                    <a:gd name="T21" fmla="*/ 162 h 322"/>
                    <a:gd name="T22" fmla="*/ 665 w 708"/>
                    <a:gd name="T23" fmla="*/ 168 h 322"/>
                    <a:gd name="T24" fmla="*/ 661 w 708"/>
                    <a:gd name="T25" fmla="*/ 162 h 322"/>
                    <a:gd name="T26" fmla="*/ 615 w 708"/>
                    <a:gd name="T27" fmla="*/ 167 h 322"/>
                    <a:gd name="T28" fmla="*/ 642 w 708"/>
                    <a:gd name="T29" fmla="*/ 168 h 322"/>
                    <a:gd name="T30" fmla="*/ 651 w 708"/>
                    <a:gd name="T31" fmla="*/ 148 h 322"/>
                    <a:gd name="T32" fmla="*/ 626 w 708"/>
                    <a:gd name="T33" fmla="*/ 131 h 322"/>
                    <a:gd name="T34" fmla="*/ 616 w 708"/>
                    <a:gd name="T35" fmla="*/ 126 h 322"/>
                    <a:gd name="T36" fmla="*/ 634 w 708"/>
                    <a:gd name="T37" fmla="*/ 126 h 322"/>
                    <a:gd name="T38" fmla="*/ 651 w 708"/>
                    <a:gd name="T39" fmla="*/ 121 h 322"/>
                    <a:gd name="T40" fmla="*/ 664 w 708"/>
                    <a:gd name="T41" fmla="*/ 124 h 322"/>
                    <a:gd name="T42" fmla="*/ 681 w 708"/>
                    <a:gd name="T43" fmla="*/ 124 h 322"/>
                    <a:gd name="T44" fmla="*/ 701 w 708"/>
                    <a:gd name="T45" fmla="*/ 93 h 322"/>
                    <a:gd name="T46" fmla="*/ 707 w 708"/>
                    <a:gd name="T47" fmla="*/ 88 h 322"/>
                    <a:gd name="T48" fmla="*/ 698 w 708"/>
                    <a:gd name="T49" fmla="*/ 57 h 322"/>
                    <a:gd name="T50" fmla="*/ 685 w 708"/>
                    <a:gd name="T51" fmla="*/ 75 h 322"/>
                    <a:gd name="T52" fmla="*/ 682 w 708"/>
                    <a:gd name="T53" fmla="*/ 85 h 322"/>
                    <a:gd name="T54" fmla="*/ 678 w 708"/>
                    <a:gd name="T55" fmla="*/ 66 h 322"/>
                    <a:gd name="T56" fmla="*/ 659 w 708"/>
                    <a:gd name="T57" fmla="*/ 64 h 322"/>
                    <a:gd name="T58" fmla="*/ 638 w 708"/>
                    <a:gd name="T59" fmla="*/ 69 h 322"/>
                    <a:gd name="T60" fmla="*/ 613 w 708"/>
                    <a:gd name="T61" fmla="*/ 81 h 322"/>
                    <a:gd name="T62" fmla="*/ 619 w 708"/>
                    <a:gd name="T63" fmla="*/ 51 h 322"/>
                    <a:gd name="T64" fmla="*/ 645 w 708"/>
                    <a:gd name="T65" fmla="*/ 57 h 322"/>
                    <a:gd name="T66" fmla="*/ 642 w 708"/>
                    <a:gd name="T67" fmla="*/ 44 h 322"/>
                    <a:gd name="T68" fmla="*/ 668 w 708"/>
                    <a:gd name="T69" fmla="*/ 41 h 322"/>
                    <a:gd name="T70" fmla="*/ 664 w 708"/>
                    <a:gd name="T71" fmla="*/ 30 h 322"/>
                    <a:gd name="T72" fmla="*/ 679 w 708"/>
                    <a:gd name="T73" fmla="*/ 32 h 322"/>
                    <a:gd name="T74" fmla="*/ 685 w 708"/>
                    <a:gd name="T75" fmla="*/ 30 h 322"/>
                    <a:gd name="T76" fmla="*/ 586 w 708"/>
                    <a:gd name="T77" fmla="*/ 16 h 322"/>
                    <a:gd name="T78" fmla="*/ 431 w 708"/>
                    <a:gd name="T79" fmla="*/ 47 h 322"/>
                    <a:gd name="T80" fmla="*/ 310 w 708"/>
                    <a:gd name="T81" fmla="*/ 66 h 322"/>
                    <a:gd name="T82" fmla="*/ 229 w 708"/>
                    <a:gd name="T83" fmla="*/ 77 h 322"/>
                    <a:gd name="T84" fmla="*/ 194 w 708"/>
                    <a:gd name="T85" fmla="*/ 79 h 322"/>
                    <a:gd name="T86" fmla="*/ 197 w 708"/>
                    <a:gd name="T87" fmla="*/ 99 h 322"/>
                    <a:gd name="T88" fmla="*/ 179 w 708"/>
                    <a:gd name="T89" fmla="*/ 123 h 322"/>
                    <a:gd name="T90" fmla="*/ 155 w 708"/>
                    <a:gd name="T91" fmla="*/ 137 h 322"/>
                    <a:gd name="T92" fmla="*/ 126 w 708"/>
                    <a:gd name="T93" fmla="*/ 153 h 322"/>
                    <a:gd name="T94" fmla="*/ 109 w 708"/>
                    <a:gd name="T95" fmla="*/ 164 h 322"/>
                    <a:gd name="T96" fmla="*/ 98 w 708"/>
                    <a:gd name="T97" fmla="*/ 184 h 322"/>
                    <a:gd name="T98" fmla="*/ 57 w 708"/>
                    <a:gd name="T99" fmla="*/ 211 h 322"/>
                    <a:gd name="T100" fmla="*/ 23 w 708"/>
                    <a:gd name="T101" fmla="*/ 231 h 322"/>
                    <a:gd name="T102" fmla="*/ 6 w 708"/>
                    <a:gd name="T103" fmla="*/ 253 h 322"/>
                    <a:gd name="T104" fmla="*/ 106 w 708"/>
                    <a:gd name="T105" fmla="*/ 267 h 322"/>
                    <a:gd name="T106" fmla="*/ 128 w 708"/>
                    <a:gd name="T107" fmla="*/ 250 h 322"/>
                    <a:gd name="T108" fmla="*/ 177 w 708"/>
                    <a:gd name="T109" fmla="*/ 231 h 322"/>
                    <a:gd name="T110" fmla="*/ 282 w 708"/>
                    <a:gd name="T111" fmla="*/ 224 h 322"/>
                    <a:gd name="T112" fmla="*/ 506 w 708"/>
                    <a:gd name="T113" fmla="*/ 321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708" h="322">
                      <a:moveTo>
                        <a:pt x="512" y="319"/>
                      </a:moveTo>
                      <a:lnTo>
                        <a:pt x="523" y="312"/>
                      </a:lnTo>
                      <a:lnTo>
                        <a:pt x="532" y="306"/>
                      </a:lnTo>
                      <a:lnTo>
                        <a:pt x="539" y="304"/>
                      </a:lnTo>
                      <a:lnTo>
                        <a:pt x="545" y="304"/>
                      </a:lnTo>
                      <a:lnTo>
                        <a:pt x="549" y="304"/>
                      </a:lnTo>
                      <a:lnTo>
                        <a:pt x="550" y="306"/>
                      </a:lnTo>
                      <a:lnTo>
                        <a:pt x="553" y="307"/>
                      </a:lnTo>
                      <a:lnTo>
                        <a:pt x="553" y="309"/>
                      </a:lnTo>
                      <a:lnTo>
                        <a:pt x="553" y="282"/>
                      </a:lnTo>
                      <a:lnTo>
                        <a:pt x="556" y="282"/>
                      </a:lnTo>
                      <a:lnTo>
                        <a:pt x="557" y="283"/>
                      </a:lnTo>
                      <a:lnTo>
                        <a:pt x="557" y="286"/>
                      </a:lnTo>
                      <a:lnTo>
                        <a:pt x="557" y="288"/>
                      </a:lnTo>
                      <a:lnTo>
                        <a:pt x="559" y="291"/>
                      </a:lnTo>
                      <a:lnTo>
                        <a:pt x="560" y="294"/>
                      </a:lnTo>
                      <a:lnTo>
                        <a:pt x="560" y="297"/>
                      </a:lnTo>
                      <a:lnTo>
                        <a:pt x="560" y="299"/>
                      </a:lnTo>
                      <a:lnTo>
                        <a:pt x="560" y="299"/>
                      </a:lnTo>
                      <a:lnTo>
                        <a:pt x="562" y="291"/>
                      </a:lnTo>
                      <a:lnTo>
                        <a:pt x="562" y="286"/>
                      </a:lnTo>
                      <a:lnTo>
                        <a:pt x="565" y="279"/>
                      </a:lnTo>
                      <a:lnTo>
                        <a:pt x="566" y="273"/>
                      </a:lnTo>
                      <a:lnTo>
                        <a:pt x="569" y="267"/>
                      </a:lnTo>
                      <a:lnTo>
                        <a:pt x="572" y="261"/>
                      </a:lnTo>
                      <a:lnTo>
                        <a:pt x="575" y="256"/>
                      </a:lnTo>
                      <a:lnTo>
                        <a:pt x="578" y="252"/>
                      </a:lnTo>
                      <a:lnTo>
                        <a:pt x="580" y="247"/>
                      </a:lnTo>
                      <a:lnTo>
                        <a:pt x="583" y="244"/>
                      </a:lnTo>
                      <a:lnTo>
                        <a:pt x="586" y="241"/>
                      </a:lnTo>
                      <a:lnTo>
                        <a:pt x="589" y="238"/>
                      </a:lnTo>
                      <a:lnTo>
                        <a:pt x="590" y="236"/>
                      </a:lnTo>
                      <a:lnTo>
                        <a:pt x="592" y="234"/>
                      </a:lnTo>
                      <a:lnTo>
                        <a:pt x="593" y="234"/>
                      </a:lnTo>
                      <a:lnTo>
                        <a:pt x="593" y="233"/>
                      </a:lnTo>
                      <a:lnTo>
                        <a:pt x="589" y="225"/>
                      </a:lnTo>
                      <a:lnTo>
                        <a:pt x="595" y="222"/>
                      </a:lnTo>
                      <a:lnTo>
                        <a:pt x="595" y="223"/>
                      </a:lnTo>
                      <a:lnTo>
                        <a:pt x="596" y="225"/>
                      </a:lnTo>
                      <a:lnTo>
                        <a:pt x="598" y="228"/>
                      </a:lnTo>
                      <a:lnTo>
                        <a:pt x="599" y="228"/>
                      </a:lnTo>
                      <a:lnTo>
                        <a:pt x="605" y="222"/>
                      </a:lnTo>
                      <a:lnTo>
                        <a:pt x="610" y="214"/>
                      </a:lnTo>
                      <a:lnTo>
                        <a:pt x="618" y="210"/>
                      </a:lnTo>
                      <a:lnTo>
                        <a:pt x="625" y="205"/>
                      </a:lnTo>
                      <a:lnTo>
                        <a:pt x="631" y="204"/>
                      </a:lnTo>
                      <a:lnTo>
                        <a:pt x="637" y="203"/>
                      </a:lnTo>
                      <a:lnTo>
                        <a:pt x="641" y="201"/>
                      </a:lnTo>
                      <a:lnTo>
                        <a:pt x="642" y="201"/>
                      </a:lnTo>
                      <a:lnTo>
                        <a:pt x="642" y="195"/>
                      </a:lnTo>
                      <a:lnTo>
                        <a:pt x="643" y="194"/>
                      </a:lnTo>
                      <a:lnTo>
                        <a:pt x="645" y="192"/>
                      </a:lnTo>
                      <a:lnTo>
                        <a:pt x="646" y="192"/>
                      </a:lnTo>
                      <a:lnTo>
                        <a:pt x="648" y="194"/>
                      </a:lnTo>
                      <a:lnTo>
                        <a:pt x="649" y="194"/>
                      </a:lnTo>
                      <a:lnTo>
                        <a:pt x="651" y="195"/>
                      </a:lnTo>
                      <a:lnTo>
                        <a:pt x="651" y="197"/>
                      </a:lnTo>
                      <a:lnTo>
                        <a:pt x="652" y="194"/>
                      </a:lnTo>
                      <a:lnTo>
                        <a:pt x="654" y="192"/>
                      </a:lnTo>
                      <a:lnTo>
                        <a:pt x="655" y="192"/>
                      </a:lnTo>
                      <a:lnTo>
                        <a:pt x="657" y="192"/>
                      </a:lnTo>
                      <a:lnTo>
                        <a:pt x="659" y="192"/>
                      </a:lnTo>
                      <a:lnTo>
                        <a:pt x="661" y="194"/>
                      </a:lnTo>
                      <a:lnTo>
                        <a:pt x="662" y="194"/>
                      </a:lnTo>
                      <a:lnTo>
                        <a:pt x="662" y="194"/>
                      </a:lnTo>
                      <a:lnTo>
                        <a:pt x="664" y="194"/>
                      </a:lnTo>
                      <a:lnTo>
                        <a:pt x="665" y="192"/>
                      </a:lnTo>
                      <a:lnTo>
                        <a:pt x="667" y="189"/>
                      </a:lnTo>
                      <a:lnTo>
                        <a:pt x="670" y="184"/>
                      </a:lnTo>
                      <a:lnTo>
                        <a:pt x="671" y="181"/>
                      </a:lnTo>
                      <a:lnTo>
                        <a:pt x="674" y="177"/>
                      </a:lnTo>
                      <a:lnTo>
                        <a:pt x="675" y="175"/>
                      </a:lnTo>
                      <a:lnTo>
                        <a:pt x="675" y="173"/>
                      </a:lnTo>
                      <a:lnTo>
                        <a:pt x="675" y="165"/>
                      </a:lnTo>
                      <a:lnTo>
                        <a:pt x="674" y="162"/>
                      </a:lnTo>
                      <a:lnTo>
                        <a:pt x="674" y="161"/>
                      </a:lnTo>
                      <a:lnTo>
                        <a:pt x="673" y="162"/>
                      </a:lnTo>
                      <a:lnTo>
                        <a:pt x="671" y="164"/>
                      </a:lnTo>
                      <a:lnTo>
                        <a:pt x="670" y="167"/>
                      </a:lnTo>
                      <a:lnTo>
                        <a:pt x="670" y="168"/>
                      </a:lnTo>
                      <a:lnTo>
                        <a:pt x="670" y="170"/>
                      </a:lnTo>
                      <a:lnTo>
                        <a:pt x="668" y="170"/>
                      </a:lnTo>
                      <a:lnTo>
                        <a:pt x="667" y="168"/>
                      </a:lnTo>
                      <a:lnTo>
                        <a:pt x="665" y="168"/>
                      </a:lnTo>
                      <a:lnTo>
                        <a:pt x="665" y="167"/>
                      </a:lnTo>
                      <a:lnTo>
                        <a:pt x="664" y="161"/>
                      </a:lnTo>
                      <a:lnTo>
                        <a:pt x="664" y="159"/>
                      </a:lnTo>
                      <a:lnTo>
                        <a:pt x="664" y="157"/>
                      </a:lnTo>
                      <a:lnTo>
                        <a:pt x="662" y="159"/>
                      </a:lnTo>
                      <a:lnTo>
                        <a:pt x="661" y="160"/>
                      </a:lnTo>
                      <a:lnTo>
                        <a:pt x="661" y="162"/>
                      </a:lnTo>
                      <a:lnTo>
                        <a:pt x="661" y="164"/>
                      </a:lnTo>
                      <a:lnTo>
                        <a:pt x="661" y="165"/>
                      </a:lnTo>
                      <a:lnTo>
                        <a:pt x="654" y="167"/>
                      </a:lnTo>
                      <a:lnTo>
                        <a:pt x="638" y="181"/>
                      </a:lnTo>
                      <a:lnTo>
                        <a:pt x="628" y="180"/>
                      </a:lnTo>
                      <a:lnTo>
                        <a:pt x="613" y="167"/>
                      </a:lnTo>
                      <a:lnTo>
                        <a:pt x="615" y="167"/>
                      </a:lnTo>
                      <a:lnTo>
                        <a:pt x="618" y="168"/>
                      </a:lnTo>
                      <a:lnTo>
                        <a:pt x="621" y="168"/>
                      </a:lnTo>
                      <a:lnTo>
                        <a:pt x="623" y="170"/>
                      </a:lnTo>
                      <a:lnTo>
                        <a:pt x="628" y="173"/>
                      </a:lnTo>
                      <a:lnTo>
                        <a:pt x="634" y="173"/>
                      </a:lnTo>
                      <a:lnTo>
                        <a:pt x="638" y="171"/>
                      </a:lnTo>
                      <a:lnTo>
                        <a:pt x="642" y="168"/>
                      </a:lnTo>
                      <a:lnTo>
                        <a:pt x="646" y="164"/>
                      </a:lnTo>
                      <a:lnTo>
                        <a:pt x="649" y="161"/>
                      </a:lnTo>
                      <a:lnTo>
                        <a:pt x="652" y="159"/>
                      </a:lnTo>
                      <a:lnTo>
                        <a:pt x="652" y="157"/>
                      </a:lnTo>
                      <a:lnTo>
                        <a:pt x="643" y="154"/>
                      </a:lnTo>
                      <a:lnTo>
                        <a:pt x="642" y="150"/>
                      </a:lnTo>
                      <a:lnTo>
                        <a:pt x="651" y="148"/>
                      </a:lnTo>
                      <a:lnTo>
                        <a:pt x="654" y="138"/>
                      </a:lnTo>
                      <a:lnTo>
                        <a:pt x="652" y="138"/>
                      </a:lnTo>
                      <a:lnTo>
                        <a:pt x="651" y="138"/>
                      </a:lnTo>
                      <a:lnTo>
                        <a:pt x="649" y="138"/>
                      </a:lnTo>
                      <a:lnTo>
                        <a:pt x="646" y="137"/>
                      </a:lnTo>
                      <a:lnTo>
                        <a:pt x="635" y="134"/>
                      </a:lnTo>
                      <a:lnTo>
                        <a:pt x="626" y="131"/>
                      </a:lnTo>
                      <a:lnTo>
                        <a:pt x="619" y="129"/>
                      </a:lnTo>
                      <a:lnTo>
                        <a:pt x="616" y="128"/>
                      </a:lnTo>
                      <a:lnTo>
                        <a:pt x="613" y="127"/>
                      </a:lnTo>
                      <a:lnTo>
                        <a:pt x="612" y="127"/>
                      </a:lnTo>
                      <a:lnTo>
                        <a:pt x="613" y="126"/>
                      </a:lnTo>
                      <a:lnTo>
                        <a:pt x="615" y="126"/>
                      </a:lnTo>
                      <a:lnTo>
                        <a:pt x="616" y="126"/>
                      </a:lnTo>
                      <a:lnTo>
                        <a:pt x="619" y="124"/>
                      </a:lnTo>
                      <a:lnTo>
                        <a:pt x="623" y="126"/>
                      </a:lnTo>
                      <a:lnTo>
                        <a:pt x="626" y="126"/>
                      </a:lnTo>
                      <a:lnTo>
                        <a:pt x="629" y="126"/>
                      </a:lnTo>
                      <a:lnTo>
                        <a:pt x="631" y="126"/>
                      </a:lnTo>
                      <a:lnTo>
                        <a:pt x="632" y="126"/>
                      </a:lnTo>
                      <a:lnTo>
                        <a:pt x="634" y="126"/>
                      </a:lnTo>
                      <a:lnTo>
                        <a:pt x="632" y="117"/>
                      </a:lnTo>
                      <a:lnTo>
                        <a:pt x="640" y="114"/>
                      </a:lnTo>
                      <a:lnTo>
                        <a:pt x="643" y="121"/>
                      </a:lnTo>
                      <a:lnTo>
                        <a:pt x="645" y="121"/>
                      </a:lnTo>
                      <a:lnTo>
                        <a:pt x="648" y="121"/>
                      </a:lnTo>
                      <a:lnTo>
                        <a:pt x="649" y="123"/>
                      </a:lnTo>
                      <a:lnTo>
                        <a:pt x="651" y="121"/>
                      </a:lnTo>
                      <a:lnTo>
                        <a:pt x="652" y="117"/>
                      </a:lnTo>
                      <a:lnTo>
                        <a:pt x="654" y="114"/>
                      </a:lnTo>
                      <a:lnTo>
                        <a:pt x="655" y="115"/>
                      </a:lnTo>
                      <a:lnTo>
                        <a:pt x="658" y="117"/>
                      </a:lnTo>
                      <a:lnTo>
                        <a:pt x="659" y="120"/>
                      </a:lnTo>
                      <a:lnTo>
                        <a:pt x="662" y="123"/>
                      </a:lnTo>
                      <a:lnTo>
                        <a:pt x="664" y="124"/>
                      </a:lnTo>
                      <a:lnTo>
                        <a:pt x="664" y="126"/>
                      </a:lnTo>
                      <a:lnTo>
                        <a:pt x="665" y="126"/>
                      </a:lnTo>
                      <a:lnTo>
                        <a:pt x="667" y="126"/>
                      </a:lnTo>
                      <a:lnTo>
                        <a:pt x="671" y="126"/>
                      </a:lnTo>
                      <a:lnTo>
                        <a:pt x="674" y="126"/>
                      </a:lnTo>
                      <a:lnTo>
                        <a:pt x="678" y="126"/>
                      </a:lnTo>
                      <a:lnTo>
                        <a:pt x="681" y="124"/>
                      </a:lnTo>
                      <a:lnTo>
                        <a:pt x="684" y="124"/>
                      </a:lnTo>
                      <a:lnTo>
                        <a:pt x="685" y="124"/>
                      </a:lnTo>
                      <a:lnTo>
                        <a:pt x="690" y="110"/>
                      </a:lnTo>
                      <a:lnTo>
                        <a:pt x="694" y="101"/>
                      </a:lnTo>
                      <a:lnTo>
                        <a:pt x="698" y="96"/>
                      </a:lnTo>
                      <a:lnTo>
                        <a:pt x="700" y="93"/>
                      </a:lnTo>
                      <a:lnTo>
                        <a:pt x="701" y="93"/>
                      </a:lnTo>
                      <a:lnTo>
                        <a:pt x="703" y="94"/>
                      </a:lnTo>
                      <a:lnTo>
                        <a:pt x="704" y="96"/>
                      </a:lnTo>
                      <a:lnTo>
                        <a:pt x="704" y="96"/>
                      </a:lnTo>
                      <a:lnTo>
                        <a:pt x="704" y="94"/>
                      </a:lnTo>
                      <a:lnTo>
                        <a:pt x="706" y="93"/>
                      </a:lnTo>
                      <a:lnTo>
                        <a:pt x="707" y="90"/>
                      </a:lnTo>
                      <a:lnTo>
                        <a:pt x="707" y="88"/>
                      </a:lnTo>
                      <a:lnTo>
                        <a:pt x="707" y="81"/>
                      </a:lnTo>
                      <a:lnTo>
                        <a:pt x="706" y="74"/>
                      </a:lnTo>
                      <a:lnTo>
                        <a:pt x="704" y="68"/>
                      </a:lnTo>
                      <a:lnTo>
                        <a:pt x="703" y="64"/>
                      </a:lnTo>
                      <a:lnTo>
                        <a:pt x="701" y="61"/>
                      </a:lnTo>
                      <a:lnTo>
                        <a:pt x="700" y="58"/>
                      </a:lnTo>
                      <a:lnTo>
                        <a:pt x="698" y="57"/>
                      </a:lnTo>
                      <a:lnTo>
                        <a:pt x="698" y="57"/>
                      </a:lnTo>
                      <a:lnTo>
                        <a:pt x="692" y="61"/>
                      </a:lnTo>
                      <a:lnTo>
                        <a:pt x="691" y="61"/>
                      </a:lnTo>
                      <a:lnTo>
                        <a:pt x="690" y="63"/>
                      </a:lnTo>
                      <a:lnTo>
                        <a:pt x="687" y="64"/>
                      </a:lnTo>
                      <a:lnTo>
                        <a:pt x="685" y="66"/>
                      </a:lnTo>
                      <a:lnTo>
                        <a:pt x="685" y="75"/>
                      </a:lnTo>
                      <a:lnTo>
                        <a:pt x="685" y="81"/>
                      </a:lnTo>
                      <a:lnTo>
                        <a:pt x="684" y="85"/>
                      </a:lnTo>
                      <a:lnTo>
                        <a:pt x="684" y="88"/>
                      </a:lnTo>
                      <a:lnTo>
                        <a:pt x="684" y="90"/>
                      </a:lnTo>
                      <a:lnTo>
                        <a:pt x="682" y="88"/>
                      </a:lnTo>
                      <a:lnTo>
                        <a:pt x="682" y="88"/>
                      </a:lnTo>
                      <a:lnTo>
                        <a:pt x="682" y="85"/>
                      </a:lnTo>
                      <a:lnTo>
                        <a:pt x="681" y="82"/>
                      </a:lnTo>
                      <a:lnTo>
                        <a:pt x="679" y="79"/>
                      </a:lnTo>
                      <a:lnTo>
                        <a:pt x="679" y="77"/>
                      </a:lnTo>
                      <a:lnTo>
                        <a:pt x="679" y="74"/>
                      </a:lnTo>
                      <a:lnTo>
                        <a:pt x="678" y="71"/>
                      </a:lnTo>
                      <a:lnTo>
                        <a:pt x="678" y="68"/>
                      </a:lnTo>
                      <a:lnTo>
                        <a:pt x="678" y="66"/>
                      </a:lnTo>
                      <a:lnTo>
                        <a:pt x="678" y="65"/>
                      </a:lnTo>
                      <a:lnTo>
                        <a:pt x="676" y="60"/>
                      </a:lnTo>
                      <a:lnTo>
                        <a:pt x="675" y="57"/>
                      </a:lnTo>
                      <a:lnTo>
                        <a:pt x="671" y="57"/>
                      </a:lnTo>
                      <a:lnTo>
                        <a:pt x="668" y="58"/>
                      </a:lnTo>
                      <a:lnTo>
                        <a:pt x="664" y="61"/>
                      </a:lnTo>
                      <a:lnTo>
                        <a:pt x="659" y="64"/>
                      </a:lnTo>
                      <a:lnTo>
                        <a:pt x="658" y="65"/>
                      </a:lnTo>
                      <a:lnTo>
                        <a:pt x="657" y="66"/>
                      </a:lnTo>
                      <a:lnTo>
                        <a:pt x="646" y="66"/>
                      </a:lnTo>
                      <a:lnTo>
                        <a:pt x="645" y="68"/>
                      </a:lnTo>
                      <a:lnTo>
                        <a:pt x="643" y="68"/>
                      </a:lnTo>
                      <a:lnTo>
                        <a:pt x="641" y="69"/>
                      </a:lnTo>
                      <a:lnTo>
                        <a:pt x="638" y="69"/>
                      </a:lnTo>
                      <a:lnTo>
                        <a:pt x="635" y="71"/>
                      </a:lnTo>
                      <a:lnTo>
                        <a:pt x="631" y="72"/>
                      </a:lnTo>
                      <a:lnTo>
                        <a:pt x="629" y="74"/>
                      </a:lnTo>
                      <a:lnTo>
                        <a:pt x="628" y="74"/>
                      </a:lnTo>
                      <a:lnTo>
                        <a:pt x="619" y="79"/>
                      </a:lnTo>
                      <a:lnTo>
                        <a:pt x="615" y="81"/>
                      </a:lnTo>
                      <a:lnTo>
                        <a:pt x="613" y="81"/>
                      </a:lnTo>
                      <a:lnTo>
                        <a:pt x="613" y="79"/>
                      </a:lnTo>
                      <a:lnTo>
                        <a:pt x="615" y="77"/>
                      </a:lnTo>
                      <a:lnTo>
                        <a:pt x="618" y="74"/>
                      </a:lnTo>
                      <a:lnTo>
                        <a:pt x="619" y="71"/>
                      </a:lnTo>
                      <a:lnTo>
                        <a:pt x="621" y="71"/>
                      </a:lnTo>
                      <a:lnTo>
                        <a:pt x="613" y="55"/>
                      </a:lnTo>
                      <a:lnTo>
                        <a:pt x="619" y="51"/>
                      </a:lnTo>
                      <a:lnTo>
                        <a:pt x="623" y="60"/>
                      </a:lnTo>
                      <a:lnTo>
                        <a:pt x="634" y="65"/>
                      </a:lnTo>
                      <a:lnTo>
                        <a:pt x="634" y="65"/>
                      </a:lnTo>
                      <a:lnTo>
                        <a:pt x="637" y="64"/>
                      </a:lnTo>
                      <a:lnTo>
                        <a:pt x="640" y="61"/>
                      </a:lnTo>
                      <a:lnTo>
                        <a:pt x="642" y="60"/>
                      </a:lnTo>
                      <a:lnTo>
                        <a:pt x="645" y="57"/>
                      </a:lnTo>
                      <a:lnTo>
                        <a:pt x="646" y="55"/>
                      </a:lnTo>
                      <a:lnTo>
                        <a:pt x="648" y="54"/>
                      </a:lnTo>
                      <a:lnTo>
                        <a:pt x="648" y="52"/>
                      </a:lnTo>
                      <a:lnTo>
                        <a:pt x="641" y="47"/>
                      </a:lnTo>
                      <a:lnTo>
                        <a:pt x="638" y="44"/>
                      </a:lnTo>
                      <a:lnTo>
                        <a:pt x="640" y="44"/>
                      </a:lnTo>
                      <a:lnTo>
                        <a:pt x="642" y="44"/>
                      </a:lnTo>
                      <a:lnTo>
                        <a:pt x="646" y="45"/>
                      </a:lnTo>
                      <a:lnTo>
                        <a:pt x="651" y="47"/>
                      </a:lnTo>
                      <a:lnTo>
                        <a:pt x="654" y="48"/>
                      </a:lnTo>
                      <a:lnTo>
                        <a:pt x="657" y="49"/>
                      </a:lnTo>
                      <a:lnTo>
                        <a:pt x="668" y="44"/>
                      </a:lnTo>
                      <a:lnTo>
                        <a:pt x="668" y="42"/>
                      </a:lnTo>
                      <a:lnTo>
                        <a:pt x="668" y="41"/>
                      </a:lnTo>
                      <a:lnTo>
                        <a:pt x="667" y="39"/>
                      </a:lnTo>
                      <a:lnTo>
                        <a:pt x="667" y="38"/>
                      </a:lnTo>
                      <a:lnTo>
                        <a:pt x="661" y="32"/>
                      </a:lnTo>
                      <a:lnTo>
                        <a:pt x="658" y="28"/>
                      </a:lnTo>
                      <a:lnTo>
                        <a:pt x="658" y="28"/>
                      </a:lnTo>
                      <a:lnTo>
                        <a:pt x="661" y="28"/>
                      </a:lnTo>
                      <a:lnTo>
                        <a:pt x="664" y="30"/>
                      </a:lnTo>
                      <a:lnTo>
                        <a:pt x="667" y="31"/>
                      </a:lnTo>
                      <a:lnTo>
                        <a:pt x="670" y="32"/>
                      </a:lnTo>
                      <a:lnTo>
                        <a:pt x="670" y="33"/>
                      </a:lnTo>
                      <a:lnTo>
                        <a:pt x="671" y="33"/>
                      </a:lnTo>
                      <a:lnTo>
                        <a:pt x="674" y="32"/>
                      </a:lnTo>
                      <a:lnTo>
                        <a:pt x="678" y="32"/>
                      </a:lnTo>
                      <a:lnTo>
                        <a:pt x="679" y="32"/>
                      </a:lnTo>
                      <a:lnTo>
                        <a:pt x="687" y="39"/>
                      </a:lnTo>
                      <a:lnTo>
                        <a:pt x="691" y="42"/>
                      </a:lnTo>
                      <a:lnTo>
                        <a:pt x="692" y="42"/>
                      </a:lnTo>
                      <a:lnTo>
                        <a:pt x="692" y="39"/>
                      </a:lnTo>
                      <a:lnTo>
                        <a:pt x="690" y="36"/>
                      </a:lnTo>
                      <a:lnTo>
                        <a:pt x="687" y="32"/>
                      </a:lnTo>
                      <a:lnTo>
                        <a:pt x="685" y="30"/>
                      </a:lnTo>
                      <a:lnTo>
                        <a:pt x="684" y="28"/>
                      </a:lnTo>
                      <a:lnTo>
                        <a:pt x="678" y="14"/>
                      </a:lnTo>
                      <a:lnTo>
                        <a:pt x="670" y="12"/>
                      </a:lnTo>
                      <a:lnTo>
                        <a:pt x="661" y="0"/>
                      </a:lnTo>
                      <a:lnTo>
                        <a:pt x="635" y="6"/>
                      </a:lnTo>
                      <a:lnTo>
                        <a:pt x="610" y="12"/>
                      </a:lnTo>
                      <a:lnTo>
                        <a:pt x="586" y="16"/>
                      </a:lnTo>
                      <a:lnTo>
                        <a:pt x="562" y="22"/>
                      </a:lnTo>
                      <a:lnTo>
                        <a:pt x="539" y="27"/>
                      </a:lnTo>
                      <a:lnTo>
                        <a:pt x="516" y="32"/>
                      </a:lnTo>
                      <a:lnTo>
                        <a:pt x="494" y="36"/>
                      </a:lnTo>
                      <a:lnTo>
                        <a:pt x="473" y="39"/>
                      </a:lnTo>
                      <a:lnTo>
                        <a:pt x="451" y="44"/>
                      </a:lnTo>
                      <a:lnTo>
                        <a:pt x="431" y="47"/>
                      </a:lnTo>
                      <a:lnTo>
                        <a:pt x="412" y="51"/>
                      </a:lnTo>
                      <a:lnTo>
                        <a:pt x="392" y="54"/>
                      </a:lnTo>
                      <a:lnTo>
                        <a:pt x="376" y="57"/>
                      </a:lnTo>
                      <a:lnTo>
                        <a:pt x="358" y="60"/>
                      </a:lnTo>
                      <a:lnTo>
                        <a:pt x="341" y="63"/>
                      </a:lnTo>
                      <a:lnTo>
                        <a:pt x="325" y="64"/>
                      </a:lnTo>
                      <a:lnTo>
                        <a:pt x="310" y="66"/>
                      </a:lnTo>
                      <a:lnTo>
                        <a:pt x="295" y="68"/>
                      </a:lnTo>
                      <a:lnTo>
                        <a:pt x="282" y="69"/>
                      </a:lnTo>
                      <a:lnTo>
                        <a:pt x="269" y="71"/>
                      </a:lnTo>
                      <a:lnTo>
                        <a:pt x="257" y="72"/>
                      </a:lnTo>
                      <a:lnTo>
                        <a:pt x="248" y="74"/>
                      </a:lnTo>
                      <a:lnTo>
                        <a:pt x="238" y="75"/>
                      </a:lnTo>
                      <a:lnTo>
                        <a:pt x="229" y="77"/>
                      </a:lnTo>
                      <a:lnTo>
                        <a:pt x="221" y="77"/>
                      </a:lnTo>
                      <a:lnTo>
                        <a:pt x="213" y="78"/>
                      </a:lnTo>
                      <a:lnTo>
                        <a:pt x="208" y="78"/>
                      </a:lnTo>
                      <a:lnTo>
                        <a:pt x="203" y="79"/>
                      </a:lnTo>
                      <a:lnTo>
                        <a:pt x="199" y="79"/>
                      </a:lnTo>
                      <a:lnTo>
                        <a:pt x="196" y="79"/>
                      </a:lnTo>
                      <a:lnTo>
                        <a:pt x="194" y="79"/>
                      </a:lnTo>
                      <a:lnTo>
                        <a:pt x="194" y="79"/>
                      </a:lnTo>
                      <a:lnTo>
                        <a:pt x="196" y="79"/>
                      </a:lnTo>
                      <a:lnTo>
                        <a:pt x="196" y="81"/>
                      </a:lnTo>
                      <a:lnTo>
                        <a:pt x="196" y="84"/>
                      </a:lnTo>
                      <a:lnTo>
                        <a:pt x="196" y="90"/>
                      </a:lnTo>
                      <a:lnTo>
                        <a:pt x="196" y="94"/>
                      </a:lnTo>
                      <a:lnTo>
                        <a:pt x="197" y="99"/>
                      </a:lnTo>
                      <a:lnTo>
                        <a:pt x="196" y="105"/>
                      </a:lnTo>
                      <a:lnTo>
                        <a:pt x="196" y="108"/>
                      </a:lnTo>
                      <a:lnTo>
                        <a:pt x="196" y="110"/>
                      </a:lnTo>
                      <a:lnTo>
                        <a:pt x="191" y="110"/>
                      </a:lnTo>
                      <a:lnTo>
                        <a:pt x="186" y="112"/>
                      </a:lnTo>
                      <a:lnTo>
                        <a:pt x="182" y="117"/>
                      </a:lnTo>
                      <a:lnTo>
                        <a:pt x="179" y="123"/>
                      </a:lnTo>
                      <a:lnTo>
                        <a:pt x="176" y="128"/>
                      </a:lnTo>
                      <a:lnTo>
                        <a:pt x="175" y="132"/>
                      </a:lnTo>
                      <a:lnTo>
                        <a:pt x="173" y="135"/>
                      </a:lnTo>
                      <a:lnTo>
                        <a:pt x="173" y="135"/>
                      </a:lnTo>
                      <a:lnTo>
                        <a:pt x="167" y="132"/>
                      </a:lnTo>
                      <a:lnTo>
                        <a:pt x="161" y="132"/>
                      </a:lnTo>
                      <a:lnTo>
                        <a:pt x="155" y="137"/>
                      </a:lnTo>
                      <a:lnTo>
                        <a:pt x="147" y="142"/>
                      </a:lnTo>
                      <a:lnTo>
                        <a:pt x="142" y="150"/>
                      </a:lnTo>
                      <a:lnTo>
                        <a:pt x="136" y="156"/>
                      </a:lnTo>
                      <a:lnTo>
                        <a:pt x="131" y="159"/>
                      </a:lnTo>
                      <a:lnTo>
                        <a:pt x="130" y="159"/>
                      </a:lnTo>
                      <a:lnTo>
                        <a:pt x="128" y="154"/>
                      </a:lnTo>
                      <a:lnTo>
                        <a:pt x="126" y="153"/>
                      </a:lnTo>
                      <a:lnTo>
                        <a:pt x="125" y="151"/>
                      </a:lnTo>
                      <a:lnTo>
                        <a:pt x="122" y="151"/>
                      </a:lnTo>
                      <a:lnTo>
                        <a:pt x="119" y="153"/>
                      </a:lnTo>
                      <a:lnTo>
                        <a:pt x="116" y="154"/>
                      </a:lnTo>
                      <a:lnTo>
                        <a:pt x="113" y="157"/>
                      </a:lnTo>
                      <a:lnTo>
                        <a:pt x="111" y="161"/>
                      </a:lnTo>
                      <a:lnTo>
                        <a:pt x="109" y="164"/>
                      </a:lnTo>
                      <a:lnTo>
                        <a:pt x="106" y="168"/>
                      </a:lnTo>
                      <a:lnTo>
                        <a:pt x="104" y="173"/>
                      </a:lnTo>
                      <a:lnTo>
                        <a:pt x="103" y="175"/>
                      </a:lnTo>
                      <a:lnTo>
                        <a:pt x="100" y="180"/>
                      </a:lnTo>
                      <a:lnTo>
                        <a:pt x="100" y="181"/>
                      </a:lnTo>
                      <a:lnTo>
                        <a:pt x="98" y="183"/>
                      </a:lnTo>
                      <a:lnTo>
                        <a:pt x="98" y="184"/>
                      </a:lnTo>
                      <a:lnTo>
                        <a:pt x="92" y="186"/>
                      </a:lnTo>
                      <a:lnTo>
                        <a:pt x="84" y="189"/>
                      </a:lnTo>
                      <a:lnTo>
                        <a:pt x="77" y="192"/>
                      </a:lnTo>
                      <a:lnTo>
                        <a:pt x="70" y="198"/>
                      </a:lnTo>
                      <a:lnTo>
                        <a:pt x="65" y="203"/>
                      </a:lnTo>
                      <a:lnTo>
                        <a:pt x="60" y="208"/>
                      </a:lnTo>
                      <a:lnTo>
                        <a:pt x="57" y="211"/>
                      </a:lnTo>
                      <a:lnTo>
                        <a:pt x="56" y="213"/>
                      </a:lnTo>
                      <a:lnTo>
                        <a:pt x="47" y="213"/>
                      </a:lnTo>
                      <a:lnTo>
                        <a:pt x="40" y="216"/>
                      </a:lnTo>
                      <a:lnTo>
                        <a:pt x="34" y="219"/>
                      </a:lnTo>
                      <a:lnTo>
                        <a:pt x="29" y="223"/>
                      </a:lnTo>
                      <a:lnTo>
                        <a:pt x="26" y="227"/>
                      </a:lnTo>
                      <a:lnTo>
                        <a:pt x="23" y="231"/>
                      </a:lnTo>
                      <a:lnTo>
                        <a:pt x="21" y="234"/>
                      </a:lnTo>
                      <a:lnTo>
                        <a:pt x="21" y="236"/>
                      </a:lnTo>
                      <a:lnTo>
                        <a:pt x="20" y="241"/>
                      </a:lnTo>
                      <a:lnTo>
                        <a:pt x="17" y="246"/>
                      </a:lnTo>
                      <a:lnTo>
                        <a:pt x="14" y="250"/>
                      </a:lnTo>
                      <a:lnTo>
                        <a:pt x="9" y="252"/>
                      </a:lnTo>
                      <a:lnTo>
                        <a:pt x="6" y="253"/>
                      </a:lnTo>
                      <a:lnTo>
                        <a:pt x="2" y="253"/>
                      </a:lnTo>
                      <a:lnTo>
                        <a:pt x="0" y="253"/>
                      </a:lnTo>
                      <a:lnTo>
                        <a:pt x="0" y="253"/>
                      </a:lnTo>
                      <a:lnTo>
                        <a:pt x="0" y="282"/>
                      </a:lnTo>
                      <a:lnTo>
                        <a:pt x="104" y="266"/>
                      </a:lnTo>
                      <a:lnTo>
                        <a:pt x="106" y="267"/>
                      </a:lnTo>
                      <a:lnTo>
                        <a:pt x="106" y="267"/>
                      </a:lnTo>
                      <a:lnTo>
                        <a:pt x="107" y="266"/>
                      </a:lnTo>
                      <a:lnTo>
                        <a:pt x="109" y="264"/>
                      </a:lnTo>
                      <a:lnTo>
                        <a:pt x="111" y="261"/>
                      </a:lnTo>
                      <a:lnTo>
                        <a:pt x="114" y="258"/>
                      </a:lnTo>
                      <a:lnTo>
                        <a:pt x="119" y="256"/>
                      </a:lnTo>
                      <a:lnTo>
                        <a:pt x="123" y="253"/>
                      </a:lnTo>
                      <a:lnTo>
                        <a:pt x="128" y="250"/>
                      </a:lnTo>
                      <a:lnTo>
                        <a:pt x="133" y="247"/>
                      </a:lnTo>
                      <a:lnTo>
                        <a:pt x="140" y="243"/>
                      </a:lnTo>
                      <a:lnTo>
                        <a:pt x="146" y="240"/>
                      </a:lnTo>
                      <a:lnTo>
                        <a:pt x="153" y="237"/>
                      </a:lnTo>
                      <a:lnTo>
                        <a:pt x="160" y="236"/>
                      </a:lnTo>
                      <a:lnTo>
                        <a:pt x="169" y="234"/>
                      </a:lnTo>
                      <a:lnTo>
                        <a:pt x="177" y="231"/>
                      </a:lnTo>
                      <a:lnTo>
                        <a:pt x="185" y="231"/>
                      </a:lnTo>
                      <a:lnTo>
                        <a:pt x="263" y="224"/>
                      </a:lnTo>
                      <a:lnTo>
                        <a:pt x="265" y="224"/>
                      </a:lnTo>
                      <a:lnTo>
                        <a:pt x="266" y="223"/>
                      </a:lnTo>
                      <a:lnTo>
                        <a:pt x="271" y="223"/>
                      </a:lnTo>
                      <a:lnTo>
                        <a:pt x="277" y="223"/>
                      </a:lnTo>
                      <a:lnTo>
                        <a:pt x="282" y="224"/>
                      </a:lnTo>
                      <a:lnTo>
                        <a:pt x="288" y="227"/>
                      </a:lnTo>
                      <a:lnTo>
                        <a:pt x="293" y="233"/>
                      </a:lnTo>
                      <a:lnTo>
                        <a:pt x="301" y="243"/>
                      </a:lnTo>
                      <a:lnTo>
                        <a:pt x="304" y="255"/>
                      </a:lnTo>
                      <a:lnTo>
                        <a:pt x="395" y="240"/>
                      </a:lnTo>
                      <a:lnTo>
                        <a:pt x="506" y="321"/>
                      </a:lnTo>
                      <a:lnTo>
                        <a:pt x="506" y="321"/>
                      </a:lnTo>
                      <a:lnTo>
                        <a:pt x="509" y="321"/>
                      </a:lnTo>
                      <a:lnTo>
                        <a:pt x="511" y="321"/>
                      </a:lnTo>
                      <a:lnTo>
                        <a:pt x="512" y="31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45" name="Freeform 137"/>
                <p:cNvSpPr>
                  <a:spLocks/>
                </p:cNvSpPr>
                <p:nvPr/>
              </p:nvSpPr>
              <p:spPr bwMode="auto">
                <a:xfrm>
                  <a:off x="6419850" y="3535363"/>
                  <a:ext cx="1250950" cy="552450"/>
                </a:xfrm>
                <a:custGeom>
                  <a:avLst/>
                  <a:gdLst>
                    <a:gd name="T0" fmla="*/ 549 w 708"/>
                    <a:gd name="T1" fmla="*/ 304 h 322"/>
                    <a:gd name="T2" fmla="*/ 557 w 708"/>
                    <a:gd name="T3" fmla="*/ 283 h 322"/>
                    <a:gd name="T4" fmla="*/ 560 w 708"/>
                    <a:gd name="T5" fmla="*/ 299 h 322"/>
                    <a:gd name="T6" fmla="*/ 572 w 708"/>
                    <a:gd name="T7" fmla="*/ 261 h 322"/>
                    <a:gd name="T8" fmla="*/ 590 w 708"/>
                    <a:gd name="T9" fmla="*/ 236 h 322"/>
                    <a:gd name="T10" fmla="*/ 595 w 708"/>
                    <a:gd name="T11" fmla="*/ 223 h 322"/>
                    <a:gd name="T12" fmla="*/ 618 w 708"/>
                    <a:gd name="T13" fmla="*/ 210 h 322"/>
                    <a:gd name="T14" fmla="*/ 642 w 708"/>
                    <a:gd name="T15" fmla="*/ 195 h 322"/>
                    <a:gd name="T16" fmla="*/ 651 w 708"/>
                    <a:gd name="T17" fmla="*/ 197 h 322"/>
                    <a:gd name="T18" fmla="*/ 661 w 708"/>
                    <a:gd name="T19" fmla="*/ 194 h 322"/>
                    <a:gd name="T20" fmla="*/ 670 w 708"/>
                    <a:gd name="T21" fmla="*/ 184 h 322"/>
                    <a:gd name="T22" fmla="*/ 674 w 708"/>
                    <a:gd name="T23" fmla="*/ 162 h 322"/>
                    <a:gd name="T24" fmla="*/ 670 w 708"/>
                    <a:gd name="T25" fmla="*/ 170 h 322"/>
                    <a:gd name="T26" fmla="*/ 664 w 708"/>
                    <a:gd name="T27" fmla="*/ 159 h 322"/>
                    <a:gd name="T28" fmla="*/ 654 w 708"/>
                    <a:gd name="T29" fmla="*/ 167 h 322"/>
                    <a:gd name="T30" fmla="*/ 621 w 708"/>
                    <a:gd name="T31" fmla="*/ 168 h 322"/>
                    <a:gd name="T32" fmla="*/ 646 w 708"/>
                    <a:gd name="T33" fmla="*/ 164 h 322"/>
                    <a:gd name="T34" fmla="*/ 654 w 708"/>
                    <a:gd name="T35" fmla="*/ 138 h 322"/>
                    <a:gd name="T36" fmla="*/ 635 w 708"/>
                    <a:gd name="T37" fmla="*/ 134 h 322"/>
                    <a:gd name="T38" fmla="*/ 615 w 708"/>
                    <a:gd name="T39" fmla="*/ 126 h 322"/>
                    <a:gd name="T40" fmla="*/ 632 w 708"/>
                    <a:gd name="T41" fmla="*/ 126 h 322"/>
                    <a:gd name="T42" fmla="*/ 648 w 708"/>
                    <a:gd name="T43" fmla="*/ 121 h 322"/>
                    <a:gd name="T44" fmla="*/ 658 w 708"/>
                    <a:gd name="T45" fmla="*/ 117 h 322"/>
                    <a:gd name="T46" fmla="*/ 667 w 708"/>
                    <a:gd name="T47" fmla="*/ 126 h 322"/>
                    <a:gd name="T48" fmla="*/ 685 w 708"/>
                    <a:gd name="T49" fmla="*/ 124 h 322"/>
                    <a:gd name="T50" fmla="*/ 704 w 708"/>
                    <a:gd name="T51" fmla="*/ 96 h 322"/>
                    <a:gd name="T52" fmla="*/ 707 w 708"/>
                    <a:gd name="T53" fmla="*/ 88 h 322"/>
                    <a:gd name="T54" fmla="*/ 698 w 708"/>
                    <a:gd name="T55" fmla="*/ 57 h 322"/>
                    <a:gd name="T56" fmla="*/ 685 w 708"/>
                    <a:gd name="T57" fmla="*/ 66 h 322"/>
                    <a:gd name="T58" fmla="*/ 682 w 708"/>
                    <a:gd name="T59" fmla="*/ 88 h 322"/>
                    <a:gd name="T60" fmla="*/ 678 w 708"/>
                    <a:gd name="T61" fmla="*/ 71 h 322"/>
                    <a:gd name="T62" fmla="*/ 671 w 708"/>
                    <a:gd name="T63" fmla="*/ 57 h 322"/>
                    <a:gd name="T64" fmla="*/ 646 w 708"/>
                    <a:gd name="T65" fmla="*/ 66 h 322"/>
                    <a:gd name="T66" fmla="*/ 629 w 708"/>
                    <a:gd name="T67" fmla="*/ 74 h 322"/>
                    <a:gd name="T68" fmla="*/ 615 w 708"/>
                    <a:gd name="T69" fmla="*/ 77 h 322"/>
                    <a:gd name="T70" fmla="*/ 634 w 708"/>
                    <a:gd name="T71" fmla="*/ 65 h 322"/>
                    <a:gd name="T72" fmla="*/ 646 w 708"/>
                    <a:gd name="T73" fmla="*/ 55 h 322"/>
                    <a:gd name="T74" fmla="*/ 642 w 708"/>
                    <a:gd name="T75" fmla="*/ 44 h 322"/>
                    <a:gd name="T76" fmla="*/ 668 w 708"/>
                    <a:gd name="T77" fmla="*/ 42 h 322"/>
                    <a:gd name="T78" fmla="*/ 658 w 708"/>
                    <a:gd name="T79" fmla="*/ 28 h 322"/>
                    <a:gd name="T80" fmla="*/ 671 w 708"/>
                    <a:gd name="T81" fmla="*/ 33 h 322"/>
                    <a:gd name="T82" fmla="*/ 692 w 708"/>
                    <a:gd name="T83" fmla="*/ 42 h 322"/>
                    <a:gd name="T84" fmla="*/ 670 w 708"/>
                    <a:gd name="T85" fmla="*/ 12 h 322"/>
                    <a:gd name="T86" fmla="*/ 539 w 708"/>
                    <a:gd name="T87" fmla="*/ 27 h 322"/>
                    <a:gd name="T88" fmla="*/ 392 w 708"/>
                    <a:gd name="T89" fmla="*/ 54 h 322"/>
                    <a:gd name="T90" fmla="*/ 282 w 708"/>
                    <a:gd name="T91" fmla="*/ 69 h 322"/>
                    <a:gd name="T92" fmla="*/ 213 w 708"/>
                    <a:gd name="T93" fmla="*/ 78 h 322"/>
                    <a:gd name="T94" fmla="*/ 196 w 708"/>
                    <a:gd name="T95" fmla="*/ 79 h 322"/>
                    <a:gd name="T96" fmla="*/ 196 w 708"/>
                    <a:gd name="T97" fmla="*/ 105 h 322"/>
                    <a:gd name="T98" fmla="*/ 179 w 708"/>
                    <a:gd name="T99" fmla="*/ 123 h 322"/>
                    <a:gd name="T100" fmla="*/ 161 w 708"/>
                    <a:gd name="T101" fmla="*/ 132 h 322"/>
                    <a:gd name="T102" fmla="*/ 130 w 708"/>
                    <a:gd name="T103" fmla="*/ 159 h 322"/>
                    <a:gd name="T104" fmla="*/ 113 w 708"/>
                    <a:gd name="T105" fmla="*/ 157 h 322"/>
                    <a:gd name="T106" fmla="*/ 100 w 708"/>
                    <a:gd name="T107" fmla="*/ 181 h 322"/>
                    <a:gd name="T108" fmla="*/ 70 w 708"/>
                    <a:gd name="T109" fmla="*/ 198 h 322"/>
                    <a:gd name="T110" fmla="*/ 40 w 708"/>
                    <a:gd name="T111" fmla="*/ 216 h 322"/>
                    <a:gd name="T112" fmla="*/ 21 w 708"/>
                    <a:gd name="T113" fmla="*/ 236 h 322"/>
                    <a:gd name="T114" fmla="*/ 0 w 708"/>
                    <a:gd name="T115" fmla="*/ 253 h 322"/>
                    <a:gd name="T116" fmla="*/ 107 w 708"/>
                    <a:gd name="T117" fmla="*/ 266 h 322"/>
                    <a:gd name="T118" fmla="*/ 133 w 708"/>
                    <a:gd name="T119" fmla="*/ 247 h 322"/>
                    <a:gd name="T120" fmla="*/ 185 w 708"/>
                    <a:gd name="T121" fmla="*/ 231 h 322"/>
                    <a:gd name="T122" fmla="*/ 282 w 708"/>
                    <a:gd name="T123" fmla="*/ 224 h 322"/>
                    <a:gd name="T124" fmla="*/ 506 w 708"/>
                    <a:gd name="T125" fmla="*/ 321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08" h="322">
                      <a:moveTo>
                        <a:pt x="512" y="319"/>
                      </a:moveTo>
                      <a:lnTo>
                        <a:pt x="512" y="319"/>
                      </a:lnTo>
                      <a:lnTo>
                        <a:pt x="523" y="312"/>
                      </a:lnTo>
                      <a:lnTo>
                        <a:pt x="532" y="306"/>
                      </a:lnTo>
                      <a:lnTo>
                        <a:pt x="539" y="304"/>
                      </a:lnTo>
                      <a:lnTo>
                        <a:pt x="545" y="304"/>
                      </a:lnTo>
                      <a:lnTo>
                        <a:pt x="549" y="304"/>
                      </a:lnTo>
                      <a:lnTo>
                        <a:pt x="550" y="306"/>
                      </a:lnTo>
                      <a:lnTo>
                        <a:pt x="553" y="307"/>
                      </a:lnTo>
                      <a:lnTo>
                        <a:pt x="553" y="309"/>
                      </a:lnTo>
                      <a:lnTo>
                        <a:pt x="553" y="282"/>
                      </a:lnTo>
                      <a:lnTo>
                        <a:pt x="556" y="282"/>
                      </a:lnTo>
                      <a:lnTo>
                        <a:pt x="556" y="282"/>
                      </a:lnTo>
                      <a:lnTo>
                        <a:pt x="557" y="283"/>
                      </a:lnTo>
                      <a:lnTo>
                        <a:pt x="557" y="286"/>
                      </a:lnTo>
                      <a:lnTo>
                        <a:pt x="557" y="288"/>
                      </a:lnTo>
                      <a:lnTo>
                        <a:pt x="559" y="291"/>
                      </a:lnTo>
                      <a:lnTo>
                        <a:pt x="560" y="294"/>
                      </a:lnTo>
                      <a:lnTo>
                        <a:pt x="560" y="297"/>
                      </a:lnTo>
                      <a:lnTo>
                        <a:pt x="560" y="299"/>
                      </a:lnTo>
                      <a:lnTo>
                        <a:pt x="560" y="299"/>
                      </a:lnTo>
                      <a:lnTo>
                        <a:pt x="560" y="299"/>
                      </a:lnTo>
                      <a:lnTo>
                        <a:pt x="562" y="291"/>
                      </a:lnTo>
                      <a:lnTo>
                        <a:pt x="562" y="286"/>
                      </a:lnTo>
                      <a:lnTo>
                        <a:pt x="565" y="279"/>
                      </a:lnTo>
                      <a:lnTo>
                        <a:pt x="566" y="273"/>
                      </a:lnTo>
                      <a:lnTo>
                        <a:pt x="569" y="267"/>
                      </a:lnTo>
                      <a:lnTo>
                        <a:pt x="572" y="261"/>
                      </a:lnTo>
                      <a:lnTo>
                        <a:pt x="575" y="256"/>
                      </a:lnTo>
                      <a:lnTo>
                        <a:pt x="578" y="252"/>
                      </a:lnTo>
                      <a:lnTo>
                        <a:pt x="580" y="247"/>
                      </a:lnTo>
                      <a:lnTo>
                        <a:pt x="583" y="244"/>
                      </a:lnTo>
                      <a:lnTo>
                        <a:pt x="586" y="241"/>
                      </a:lnTo>
                      <a:lnTo>
                        <a:pt x="589" y="238"/>
                      </a:lnTo>
                      <a:lnTo>
                        <a:pt x="590" y="236"/>
                      </a:lnTo>
                      <a:lnTo>
                        <a:pt x="592" y="234"/>
                      </a:lnTo>
                      <a:lnTo>
                        <a:pt x="593" y="234"/>
                      </a:lnTo>
                      <a:lnTo>
                        <a:pt x="593" y="233"/>
                      </a:lnTo>
                      <a:lnTo>
                        <a:pt x="589" y="225"/>
                      </a:lnTo>
                      <a:lnTo>
                        <a:pt x="595" y="222"/>
                      </a:lnTo>
                      <a:lnTo>
                        <a:pt x="595" y="222"/>
                      </a:lnTo>
                      <a:lnTo>
                        <a:pt x="595" y="223"/>
                      </a:lnTo>
                      <a:lnTo>
                        <a:pt x="596" y="225"/>
                      </a:lnTo>
                      <a:lnTo>
                        <a:pt x="598" y="228"/>
                      </a:lnTo>
                      <a:lnTo>
                        <a:pt x="599" y="228"/>
                      </a:lnTo>
                      <a:lnTo>
                        <a:pt x="599" y="228"/>
                      </a:lnTo>
                      <a:lnTo>
                        <a:pt x="605" y="222"/>
                      </a:lnTo>
                      <a:lnTo>
                        <a:pt x="610" y="214"/>
                      </a:lnTo>
                      <a:lnTo>
                        <a:pt x="618" y="210"/>
                      </a:lnTo>
                      <a:lnTo>
                        <a:pt x="625" y="205"/>
                      </a:lnTo>
                      <a:lnTo>
                        <a:pt x="631" y="204"/>
                      </a:lnTo>
                      <a:lnTo>
                        <a:pt x="637" y="203"/>
                      </a:lnTo>
                      <a:lnTo>
                        <a:pt x="641" y="201"/>
                      </a:lnTo>
                      <a:lnTo>
                        <a:pt x="642" y="201"/>
                      </a:lnTo>
                      <a:lnTo>
                        <a:pt x="642" y="201"/>
                      </a:lnTo>
                      <a:lnTo>
                        <a:pt x="642" y="195"/>
                      </a:lnTo>
                      <a:lnTo>
                        <a:pt x="643" y="194"/>
                      </a:lnTo>
                      <a:lnTo>
                        <a:pt x="645" y="192"/>
                      </a:lnTo>
                      <a:lnTo>
                        <a:pt x="646" y="192"/>
                      </a:lnTo>
                      <a:lnTo>
                        <a:pt x="648" y="194"/>
                      </a:lnTo>
                      <a:lnTo>
                        <a:pt x="649" y="194"/>
                      </a:lnTo>
                      <a:lnTo>
                        <a:pt x="651" y="195"/>
                      </a:lnTo>
                      <a:lnTo>
                        <a:pt x="651" y="197"/>
                      </a:lnTo>
                      <a:lnTo>
                        <a:pt x="651" y="197"/>
                      </a:lnTo>
                      <a:lnTo>
                        <a:pt x="652" y="194"/>
                      </a:lnTo>
                      <a:lnTo>
                        <a:pt x="654" y="192"/>
                      </a:lnTo>
                      <a:lnTo>
                        <a:pt x="655" y="192"/>
                      </a:lnTo>
                      <a:lnTo>
                        <a:pt x="657" y="192"/>
                      </a:lnTo>
                      <a:lnTo>
                        <a:pt x="659" y="192"/>
                      </a:lnTo>
                      <a:lnTo>
                        <a:pt x="661" y="194"/>
                      </a:lnTo>
                      <a:lnTo>
                        <a:pt x="662" y="194"/>
                      </a:lnTo>
                      <a:lnTo>
                        <a:pt x="662" y="194"/>
                      </a:lnTo>
                      <a:lnTo>
                        <a:pt x="662" y="194"/>
                      </a:lnTo>
                      <a:lnTo>
                        <a:pt x="664" y="194"/>
                      </a:lnTo>
                      <a:lnTo>
                        <a:pt x="665" y="192"/>
                      </a:lnTo>
                      <a:lnTo>
                        <a:pt x="667" y="189"/>
                      </a:lnTo>
                      <a:lnTo>
                        <a:pt x="670" y="184"/>
                      </a:lnTo>
                      <a:lnTo>
                        <a:pt x="671" y="181"/>
                      </a:lnTo>
                      <a:lnTo>
                        <a:pt x="674" y="177"/>
                      </a:lnTo>
                      <a:lnTo>
                        <a:pt x="675" y="175"/>
                      </a:lnTo>
                      <a:lnTo>
                        <a:pt x="675" y="173"/>
                      </a:lnTo>
                      <a:lnTo>
                        <a:pt x="675" y="173"/>
                      </a:lnTo>
                      <a:lnTo>
                        <a:pt x="675" y="165"/>
                      </a:lnTo>
                      <a:lnTo>
                        <a:pt x="674" y="162"/>
                      </a:lnTo>
                      <a:lnTo>
                        <a:pt x="674" y="161"/>
                      </a:lnTo>
                      <a:lnTo>
                        <a:pt x="673" y="162"/>
                      </a:lnTo>
                      <a:lnTo>
                        <a:pt x="671" y="164"/>
                      </a:lnTo>
                      <a:lnTo>
                        <a:pt x="670" y="167"/>
                      </a:lnTo>
                      <a:lnTo>
                        <a:pt x="670" y="168"/>
                      </a:lnTo>
                      <a:lnTo>
                        <a:pt x="670" y="170"/>
                      </a:lnTo>
                      <a:lnTo>
                        <a:pt x="670" y="170"/>
                      </a:lnTo>
                      <a:lnTo>
                        <a:pt x="668" y="170"/>
                      </a:lnTo>
                      <a:lnTo>
                        <a:pt x="667" y="168"/>
                      </a:lnTo>
                      <a:lnTo>
                        <a:pt x="665" y="168"/>
                      </a:lnTo>
                      <a:lnTo>
                        <a:pt x="665" y="167"/>
                      </a:lnTo>
                      <a:lnTo>
                        <a:pt x="665" y="167"/>
                      </a:lnTo>
                      <a:lnTo>
                        <a:pt x="664" y="161"/>
                      </a:lnTo>
                      <a:lnTo>
                        <a:pt x="664" y="159"/>
                      </a:lnTo>
                      <a:lnTo>
                        <a:pt x="664" y="157"/>
                      </a:lnTo>
                      <a:lnTo>
                        <a:pt x="662" y="159"/>
                      </a:lnTo>
                      <a:lnTo>
                        <a:pt x="661" y="160"/>
                      </a:lnTo>
                      <a:lnTo>
                        <a:pt x="661" y="162"/>
                      </a:lnTo>
                      <a:lnTo>
                        <a:pt x="661" y="164"/>
                      </a:lnTo>
                      <a:lnTo>
                        <a:pt x="661" y="165"/>
                      </a:lnTo>
                      <a:lnTo>
                        <a:pt x="654" y="167"/>
                      </a:lnTo>
                      <a:lnTo>
                        <a:pt x="638" y="181"/>
                      </a:lnTo>
                      <a:lnTo>
                        <a:pt x="628" y="180"/>
                      </a:lnTo>
                      <a:lnTo>
                        <a:pt x="613" y="167"/>
                      </a:lnTo>
                      <a:lnTo>
                        <a:pt x="613" y="167"/>
                      </a:lnTo>
                      <a:lnTo>
                        <a:pt x="615" y="167"/>
                      </a:lnTo>
                      <a:lnTo>
                        <a:pt x="618" y="168"/>
                      </a:lnTo>
                      <a:lnTo>
                        <a:pt x="621" y="168"/>
                      </a:lnTo>
                      <a:lnTo>
                        <a:pt x="623" y="170"/>
                      </a:lnTo>
                      <a:lnTo>
                        <a:pt x="623" y="170"/>
                      </a:lnTo>
                      <a:lnTo>
                        <a:pt x="628" y="173"/>
                      </a:lnTo>
                      <a:lnTo>
                        <a:pt x="634" y="173"/>
                      </a:lnTo>
                      <a:lnTo>
                        <a:pt x="638" y="171"/>
                      </a:lnTo>
                      <a:lnTo>
                        <a:pt x="642" y="168"/>
                      </a:lnTo>
                      <a:lnTo>
                        <a:pt x="646" y="164"/>
                      </a:lnTo>
                      <a:lnTo>
                        <a:pt x="649" y="161"/>
                      </a:lnTo>
                      <a:lnTo>
                        <a:pt x="652" y="159"/>
                      </a:lnTo>
                      <a:lnTo>
                        <a:pt x="652" y="157"/>
                      </a:lnTo>
                      <a:lnTo>
                        <a:pt x="643" y="154"/>
                      </a:lnTo>
                      <a:lnTo>
                        <a:pt x="642" y="150"/>
                      </a:lnTo>
                      <a:lnTo>
                        <a:pt x="651" y="148"/>
                      </a:lnTo>
                      <a:lnTo>
                        <a:pt x="654" y="138"/>
                      </a:lnTo>
                      <a:lnTo>
                        <a:pt x="654" y="138"/>
                      </a:lnTo>
                      <a:lnTo>
                        <a:pt x="652" y="138"/>
                      </a:lnTo>
                      <a:lnTo>
                        <a:pt x="651" y="138"/>
                      </a:lnTo>
                      <a:lnTo>
                        <a:pt x="649" y="138"/>
                      </a:lnTo>
                      <a:lnTo>
                        <a:pt x="646" y="137"/>
                      </a:lnTo>
                      <a:lnTo>
                        <a:pt x="646" y="137"/>
                      </a:lnTo>
                      <a:lnTo>
                        <a:pt x="635" y="134"/>
                      </a:lnTo>
                      <a:lnTo>
                        <a:pt x="626" y="131"/>
                      </a:lnTo>
                      <a:lnTo>
                        <a:pt x="619" y="129"/>
                      </a:lnTo>
                      <a:lnTo>
                        <a:pt x="616" y="128"/>
                      </a:lnTo>
                      <a:lnTo>
                        <a:pt x="613" y="127"/>
                      </a:lnTo>
                      <a:lnTo>
                        <a:pt x="612" y="127"/>
                      </a:lnTo>
                      <a:lnTo>
                        <a:pt x="613" y="126"/>
                      </a:lnTo>
                      <a:lnTo>
                        <a:pt x="615" y="126"/>
                      </a:lnTo>
                      <a:lnTo>
                        <a:pt x="616" y="126"/>
                      </a:lnTo>
                      <a:lnTo>
                        <a:pt x="619" y="124"/>
                      </a:lnTo>
                      <a:lnTo>
                        <a:pt x="623" y="126"/>
                      </a:lnTo>
                      <a:lnTo>
                        <a:pt x="626" y="126"/>
                      </a:lnTo>
                      <a:lnTo>
                        <a:pt x="629" y="126"/>
                      </a:lnTo>
                      <a:lnTo>
                        <a:pt x="631" y="126"/>
                      </a:lnTo>
                      <a:lnTo>
                        <a:pt x="632" y="126"/>
                      </a:lnTo>
                      <a:lnTo>
                        <a:pt x="634" y="126"/>
                      </a:lnTo>
                      <a:lnTo>
                        <a:pt x="632" y="117"/>
                      </a:lnTo>
                      <a:lnTo>
                        <a:pt x="640" y="114"/>
                      </a:lnTo>
                      <a:lnTo>
                        <a:pt x="643" y="121"/>
                      </a:lnTo>
                      <a:lnTo>
                        <a:pt x="643" y="121"/>
                      </a:lnTo>
                      <a:lnTo>
                        <a:pt x="645" y="121"/>
                      </a:lnTo>
                      <a:lnTo>
                        <a:pt x="648" y="121"/>
                      </a:lnTo>
                      <a:lnTo>
                        <a:pt x="649" y="123"/>
                      </a:lnTo>
                      <a:lnTo>
                        <a:pt x="651" y="121"/>
                      </a:lnTo>
                      <a:lnTo>
                        <a:pt x="651" y="121"/>
                      </a:lnTo>
                      <a:lnTo>
                        <a:pt x="652" y="117"/>
                      </a:lnTo>
                      <a:lnTo>
                        <a:pt x="654" y="114"/>
                      </a:lnTo>
                      <a:lnTo>
                        <a:pt x="655" y="115"/>
                      </a:lnTo>
                      <a:lnTo>
                        <a:pt x="658" y="117"/>
                      </a:lnTo>
                      <a:lnTo>
                        <a:pt x="659" y="120"/>
                      </a:lnTo>
                      <a:lnTo>
                        <a:pt x="662" y="123"/>
                      </a:lnTo>
                      <a:lnTo>
                        <a:pt x="664" y="124"/>
                      </a:lnTo>
                      <a:lnTo>
                        <a:pt x="664" y="126"/>
                      </a:lnTo>
                      <a:lnTo>
                        <a:pt x="664" y="126"/>
                      </a:lnTo>
                      <a:lnTo>
                        <a:pt x="665" y="126"/>
                      </a:lnTo>
                      <a:lnTo>
                        <a:pt x="667" y="126"/>
                      </a:lnTo>
                      <a:lnTo>
                        <a:pt x="671" y="126"/>
                      </a:lnTo>
                      <a:lnTo>
                        <a:pt x="674" y="126"/>
                      </a:lnTo>
                      <a:lnTo>
                        <a:pt x="678" y="126"/>
                      </a:lnTo>
                      <a:lnTo>
                        <a:pt x="681" y="124"/>
                      </a:lnTo>
                      <a:lnTo>
                        <a:pt x="684" y="124"/>
                      </a:lnTo>
                      <a:lnTo>
                        <a:pt x="685" y="124"/>
                      </a:lnTo>
                      <a:lnTo>
                        <a:pt x="685" y="124"/>
                      </a:lnTo>
                      <a:lnTo>
                        <a:pt x="690" y="110"/>
                      </a:lnTo>
                      <a:lnTo>
                        <a:pt x="694" y="101"/>
                      </a:lnTo>
                      <a:lnTo>
                        <a:pt x="698" y="96"/>
                      </a:lnTo>
                      <a:lnTo>
                        <a:pt x="700" y="93"/>
                      </a:lnTo>
                      <a:lnTo>
                        <a:pt x="701" y="93"/>
                      </a:lnTo>
                      <a:lnTo>
                        <a:pt x="703" y="94"/>
                      </a:lnTo>
                      <a:lnTo>
                        <a:pt x="704" y="96"/>
                      </a:lnTo>
                      <a:lnTo>
                        <a:pt x="704" y="96"/>
                      </a:lnTo>
                      <a:lnTo>
                        <a:pt x="704" y="96"/>
                      </a:lnTo>
                      <a:lnTo>
                        <a:pt x="704" y="94"/>
                      </a:lnTo>
                      <a:lnTo>
                        <a:pt x="706" y="93"/>
                      </a:lnTo>
                      <a:lnTo>
                        <a:pt x="707" y="90"/>
                      </a:lnTo>
                      <a:lnTo>
                        <a:pt x="707" y="88"/>
                      </a:lnTo>
                      <a:lnTo>
                        <a:pt x="707" y="88"/>
                      </a:lnTo>
                      <a:lnTo>
                        <a:pt x="707" y="81"/>
                      </a:lnTo>
                      <a:lnTo>
                        <a:pt x="706" y="74"/>
                      </a:lnTo>
                      <a:lnTo>
                        <a:pt x="704" y="68"/>
                      </a:lnTo>
                      <a:lnTo>
                        <a:pt x="703" y="64"/>
                      </a:lnTo>
                      <a:lnTo>
                        <a:pt x="701" y="61"/>
                      </a:lnTo>
                      <a:lnTo>
                        <a:pt x="700" y="58"/>
                      </a:lnTo>
                      <a:lnTo>
                        <a:pt x="698" y="57"/>
                      </a:lnTo>
                      <a:lnTo>
                        <a:pt x="698" y="57"/>
                      </a:lnTo>
                      <a:lnTo>
                        <a:pt x="692" y="61"/>
                      </a:lnTo>
                      <a:lnTo>
                        <a:pt x="692" y="61"/>
                      </a:lnTo>
                      <a:lnTo>
                        <a:pt x="691" y="61"/>
                      </a:lnTo>
                      <a:lnTo>
                        <a:pt x="690" y="63"/>
                      </a:lnTo>
                      <a:lnTo>
                        <a:pt x="687" y="64"/>
                      </a:lnTo>
                      <a:lnTo>
                        <a:pt x="685" y="66"/>
                      </a:lnTo>
                      <a:lnTo>
                        <a:pt x="685" y="66"/>
                      </a:lnTo>
                      <a:lnTo>
                        <a:pt x="685" y="75"/>
                      </a:lnTo>
                      <a:lnTo>
                        <a:pt x="685" y="81"/>
                      </a:lnTo>
                      <a:lnTo>
                        <a:pt x="684" y="85"/>
                      </a:lnTo>
                      <a:lnTo>
                        <a:pt x="684" y="88"/>
                      </a:lnTo>
                      <a:lnTo>
                        <a:pt x="684" y="90"/>
                      </a:lnTo>
                      <a:lnTo>
                        <a:pt x="682" y="88"/>
                      </a:lnTo>
                      <a:lnTo>
                        <a:pt x="682" y="88"/>
                      </a:lnTo>
                      <a:lnTo>
                        <a:pt x="682" y="85"/>
                      </a:lnTo>
                      <a:lnTo>
                        <a:pt x="681" y="82"/>
                      </a:lnTo>
                      <a:lnTo>
                        <a:pt x="679" y="79"/>
                      </a:lnTo>
                      <a:lnTo>
                        <a:pt x="679" y="77"/>
                      </a:lnTo>
                      <a:lnTo>
                        <a:pt x="679" y="74"/>
                      </a:lnTo>
                      <a:lnTo>
                        <a:pt x="678" y="71"/>
                      </a:lnTo>
                      <a:lnTo>
                        <a:pt x="678" y="68"/>
                      </a:lnTo>
                      <a:lnTo>
                        <a:pt x="678" y="66"/>
                      </a:lnTo>
                      <a:lnTo>
                        <a:pt x="678" y="65"/>
                      </a:lnTo>
                      <a:lnTo>
                        <a:pt x="678" y="65"/>
                      </a:lnTo>
                      <a:lnTo>
                        <a:pt x="676" y="60"/>
                      </a:lnTo>
                      <a:lnTo>
                        <a:pt x="675" y="57"/>
                      </a:lnTo>
                      <a:lnTo>
                        <a:pt x="671" y="57"/>
                      </a:lnTo>
                      <a:lnTo>
                        <a:pt x="668" y="58"/>
                      </a:lnTo>
                      <a:lnTo>
                        <a:pt x="664" y="61"/>
                      </a:lnTo>
                      <a:lnTo>
                        <a:pt x="659" y="64"/>
                      </a:lnTo>
                      <a:lnTo>
                        <a:pt x="658" y="65"/>
                      </a:lnTo>
                      <a:lnTo>
                        <a:pt x="657" y="66"/>
                      </a:lnTo>
                      <a:lnTo>
                        <a:pt x="646" y="66"/>
                      </a:lnTo>
                      <a:lnTo>
                        <a:pt x="646" y="66"/>
                      </a:lnTo>
                      <a:lnTo>
                        <a:pt x="645" y="68"/>
                      </a:lnTo>
                      <a:lnTo>
                        <a:pt x="643" y="68"/>
                      </a:lnTo>
                      <a:lnTo>
                        <a:pt x="641" y="69"/>
                      </a:lnTo>
                      <a:lnTo>
                        <a:pt x="638" y="69"/>
                      </a:lnTo>
                      <a:lnTo>
                        <a:pt x="635" y="71"/>
                      </a:lnTo>
                      <a:lnTo>
                        <a:pt x="631" y="72"/>
                      </a:lnTo>
                      <a:lnTo>
                        <a:pt x="629" y="74"/>
                      </a:lnTo>
                      <a:lnTo>
                        <a:pt x="628" y="74"/>
                      </a:lnTo>
                      <a:lnTo>
                        <a:pt x="628" y="74"/>
                      </a:lnTo>
                      <a:lnTo>
                        <a:pt x="619" y="79"/>
                      </a:lnTo>
                      <a:lnTo>
                        <a:pt x="615" y="81"/>
                      </a:lnTo>
                      <a:lnTo>
                        <a:pt x="613" y="81"/>
                      </a:lnTo>
                      <a:lnTo>
                        <a:pt x="613" y="79"/>
                      </a:lnTo>
                      <a:lnTo>
                        <a:pt x="615" y="77"/>
                      </a:lnTo>
                      <a:lnTo>
                        <a:pt x="618" y="74"/>
                      </a:lnTo>
                      <a:lnTo>
                        <a:pt x="619" y="71"/>
                      </a:lnTo>
                      <a:lnTo>
                        <a:pt x="621" y="71"/>
                      </a:lnTo>
                      <a:lnTo>
                        <a:pt x="613" y="55"/>
                      </a:lnTo>
                      <a:lnTo>
                        <a:pt x="619" y="51"/>
                      </a:lnTo>
                      <a:lnTo>
                        <a:pt x="623" y="60"/>
                      </a:lnTo>
                      <a:lnTo>
                        <a:pt x="634" y="65"/>
                      </a:lnTo>
                      <a:lnTo>
                        <a:pt x="634" y="65"/>
                      </a:lnTo>
                      <a:lnTo>
                        <a:pt x="634" y="65"/>
                      </a:lnTo>
                      <a:lnTo>
                        <a:pt x="637" y="64"/>
                      </a:lnTo>
                      <a:lnTo>
                        <a:pt x="640" y="61"/>
                      </a:lnTo>
                      <a:lnTo>
                        <a:pt x="642" y="60"/>
                      </a:lnTo>
                      <a:lnTo>
                        <a:pt x="645" y="57"/>
                      </a:lnTo>
                      <a:lnTo>
                        <a:pt x="646" y="55"/>
                      </a:lnTo>
                      <a:lnTo>
                        <a:pt x="648" y="54"/>
                      </a:lnTo>
                      <a:lnTo>
                        <a:pt x="648" y="52"/>
                      </a:lnTo>
                      <a:lnTo>
                        <a:pt x="648" y="52"/>
                      </a:lnTo>
                      <a:lnTo>
                        <a:pt x="641" y="47"/>
                      </a:lnTo>
                      <a:lnTo>
                        <a:pt x="638" y="44"/>
                      </a:lnTo>
                      <a:lnTo>
                        <a:pt x="640" y="44"/>
                      </a:lnTo>
                      <a:lnTo>
                        <a:pt x="642" y="44"/>
                      </a:lnTo>
                      <a:lnTo>
                        <a:pt x="646" y="45"/>
                      </a:lnTo>
                      <a:lnTo>
                        <a:pt x="651" y="47"/>
                      </a:lnTo>
                      <a:lnTo>
                        <a:pt x="654" y="48"/>
                      </a:lnTo>
                      <a:lnTo>
                        <a:pt x="657" y="49"/>
                      </a:lnTo>
                      <a:lnTo>
                        <a:pt x="668" y="44"/>
                      </a:lnTo>
                      <a:lnTo>
                        <a:pt x="668" y="44"/>
                      </a:lnTo>
                      <a:lnTo>
                        <a:pt x="668" y="42"/>
                      </a:lnTo>
                      <a:lnTo>
                        <a:pt x="668" y="41"/>
                      </a:lnTo>
                      <a:lnTo>
                        <a:pt x="667" y="39"/>
                      </a:lnTo>
                      <a:lnTo>
                        <a:pt x="667" y="38"/>
                      </a:lnTo>
                      <a:lnTo>
                        <a:pt x="667" y="38"/>
                      </a:lnTo>
                      <a:lnTo>
                        <a:pt x="661" y="32"/>
                      </a:lnTo>
                      <a:lnTo>
                        <a:pt x="658" y="28"/>
                      </a:lnTo>
                      <a:lnTo>
                        <a:pt x="658" y="28"/>
                      </a:lnTo>
                      <a:lnTo>
                        <a:pt x="661" y="28"/>
                      </a:lnTo>
                      <a:lnTo>
                        <a:pt x="664" y="30"/>
                      </a:lnTo>
                      <a:lnTo>
                        <a:pt x="667" y="31"/>
                      </a:lnTo>
                      <a:lnTo>
                        <a:pt x="670" y="32"/>
                      </a:lnTo>
                      <a:lnTo>
                        <a:pt x="670" y="33"/>
                      </a:lnTo>
                      <a:lnTo>
                        <a:pt x="670" y="33"/>
                      </a:lnTo>
                      <a:lnTo>
                        <a:pt x="671" y="33"/>
                      </a:lnTo>
                      <a:lnTo>
                        <a:pt x="674" y="32"/>
                      </a:lnTo>
                      <a:lnTo>
                        <a:pt x="678" y="32"/>
                      </a:lnTo>
                      <a:lnTo>
                        <a:pt x="679" y="32"/>
                      </a:lnTo>
                      <a:lnTo>
                        <a:pt x="679" y="32"/>
                      </a:lnTo>
                      <a:lnTo>
                        <a:pt x="687" y="39"/>
                      </a:lnTo>
                      <a:lnTo>
                        <a:pt x="691" y="42"/>
                      </a:lnTo>
                      <a:lnTo>
                        <a:pt x="692" y="42"/>
                      </a:lnTo>
                      <a:lnTo>
                        <a:pt x="692" y="39"/>
                      </a:lnTo>
                      <a:lnTo>
                        <a:pt x="690" y="36"/>
                      </a:lnTo>
                      <a:lnTo>
                        <a:pt x="687" y="32"/>
                      </a:lnTo>
                      <a:lnTo>
                        <a:pt x="685" y="30"/>
                      </a:lnTo>
                      <a:lnTo>
                        <a:pt x="684" y="28"/>
                      </a:lnTo>
                      <a:lnTo>
                        <a:pt x="678" y="14"/>
                      </a:lnTo>
                      <a:lnTo>
                        <a:pt x="670" y="12"/>
                      </a:lnTo>
                      <a:lnTo>
                        <a:pt x="661" y="0"/>
                      </a:lnTo>
                      <a:lnTo>
                        <a:pt x="661" y="0"/>
                      </a:lnTo>
                      <a:lnTo>
                        <a:pt x="635" y="6"/>
                      </a:lnTo>
                      <a:lnTo>
                        <a:pt x="610" y="12"/>
                      </a:lnTo>
                      <a:lnTo>
                        <a:pt x="586" y="16"/>
                      </a:lnTo>
                      <a:lnTo>
                        <a:pt x="562" y="22"/>
                      </a:lnTo>
                      <a:lnTo>
                        <a:pt x="539" y="27"/>
                      </a:lnTo>
                      <a:lnTo>
                        <a:pt x="516" y="32"/>
                      </a:lnTo>
                      <a:lnTo>
                        <a:pt x="494" y="36"/>
                      </a:lnTo>
                      <a:lnTo>
                        <a:pt x="473" y="39"/>
                      </a:lnTo>
                      <a:lnTo>
                        <a:pt x="451" y="44"/>
                      </a:lnTo>
                      <a:lnTo>
                        <a:pt x="431" y="47"/>
                      </a:lnTo>
                      <a:lnTo>
                        <a:pt x="412" y="51"/>
                      </a:lnTo>
                      <a:lnTo>
                        <a:pt x="392" y="54"/>
                      </a:lnTo>
                      <a:lnTo>
                        <a:pt x="376" y="57"/>
                      </a:lnTo>
                      <a:lnTo>
                        <a:pt x="358" y="60"/>
                      </a:lnTo>
                      <a:lnTo>
                        <a:pt x="341" y="63"/>
                      </a:lnTo>
                      <a:lnTo>
                        <a:pt x="325" y="64"/>
                      </a:lnTo>
                      <a:lnTo>
                        <a:pt x="310" y="66"/>
                      </a:lnTo>
                      <a:lnTo>
                        <a:pt x="295" y="68"/>
                      </a:lnTo>
                      <a:lnTo>
                        <a:pt x="282" y="69"/>
                      </a:lnTo>
                      <a:lnTo>
                        <a:pt x="269" y="71"/>
                      </a:lnTo>
                      <a:lnTo>
                        <a:pt x="257" y="72"/>
                      </a:lnTo>
                      <a:lnTo>
                        <a:pt x="248" y="74"/>
                      </a:lnTo>
                      <a:lnTo>
                        <a:pt x="238" y="75"/>
                      </a:lnTo>
                      <a:lnTo>
                        <a:pt x="229" y="77"/>
                      </a:lnTo>
                      <a:lnTo>
                        <a:pt x="221" y="77"/>
                      </a:lnTo>
                      <a:lnTo>
                        <a:pt x="213" y="78"/>
                      </a:lnTo>
                      <a:lnTo>
                        <a:pt x="208" y="78"/>
                      </a:lnTo>
                      <a:lnTo>
                        <a:pt x="203" y="79"/>
                      </a:lnTo>
                      <a:lnTo>
                        <a:pt x="199" y="79"/>
                      </a:lnTo>
                      <a:lnTo>
                        <a:pt x="196" y="79"/>
                      </a:lnTo>
                      <a:lnTo>
                        <a:pt x="194" y="79"/>
                      </a:lnTo>
                      <a:lnTo>
                        <a:pt x="194" y="79"/>
                      </a:lnTo>
                      <a:lnTo>
                        <a:pt x="196" y="79"/>
                      </a:lnTo>
                      <a:lnTo>
                        <a:pt x="196" y="79"/>
                      </a:lnTo>
                      <a:lnTo>
                        <a:pt x="196" y="81"/>
                      </a:lnTo>
                      <a:lnTo>
                        <a:pt x="196" y="84"/>
                      </a:lnTo>
                      <a:lnTo>
                        <a:pt x="196" y="90"/>
                      </a:lnTo>
                      <a:lnTo>
                        <a:pt x="196" y="94"/>
                      </a:lnTo>
                      <a:lnTo>
                        <a:pt x="197" y="99"/>
                      </a:lnTo>
                      <a:lnTo>
                        <a:pt x="196" y="105"/>
                      </a:lnTo>
                      <a:lnTo>
                        <a:pt x="196" y="108"/>
                      </a:lnTo>
                      <a:lnTo>
                        <a:pt x="196" y="110"/>
                      </a:lnTo>
                      <a:lnTo>
                        <a:pt x="196" y="110"/>
                      </a:lnTo>
                      <a:lnTo>
                        <a:pt x="191" y="110"/>
                      </a:lnTo>
                      <a:lnTo>
                        <a:pt x="186" y="112"/>
                      </a:lnTo>
                      <a:lnTo>
                        <a:pt x="182" y="117"/>
                      </a:lnTo>
                      <a:lnTo>
                        <a:pt x="179" y="123"/>
                      </a:lnTo>
                      <a:lnTo>
                        <a:pt x="176" y="128"/>
                      </a:lnTo>
                      <a:lnTo>
                        <a:pt x="175" y="132"/>
                      </a:lnTo>
                      <a:lnTo>
                        <a:pt x="173" y="135"/>
                      </a:lnTo>
                      <a:lnTo>
                        <a:pt x="173" y="135"/>
                      </a:lnTo>
                      <a:lnTo>
                        <a:pt x="173" y="135"/>
                      </a:lnTo>
                      <a:lnTo>
                        <a:pt x="167" y="132"/>
                      </a:lnTo>
                      <a:lnTo>
                        <a:pt x="161" y="132"/>
                      </a:lnTo>
                      <a:lnTo>
                        <a:pt x="155" y="137"/>
                      </a:lnTo>
                      <a:lnTo>
                        <a:pt x="147" y="142"/>
                      </a:lnTo>
                      <a:lnTo>
                        <a:pt x="142" y="150"/>
                      </a:lnTo>
                      <a:lnTo>
                        <a:pt x="136" y="156"/>
                      </a:lnTo>
                      <a:lnTo>
                        <a:pt x="131" y="159"/>
                      </a:lnTo>
                      <a:lnTo>
                        <a:pt x="130" y="159"/>
                      </a:lnTo>
                      <a:lnTo>
                        <a:pt x="130" y="159"/>
                      </a:lnTo>
                      <a:lnTo>
                        <a:pt x="128" y="154"/>
                      </a:lnTo>
                      <a:lnTo>
                        <a:pt x="126" y="153"/>
                      </a:lnTo>
                      <a:lnTo>
                        <a:pt x="125" y="151"/>
                      </a:lnTo>
                      <a:lnTo>
                        <a:pt x="122" y="151"/>
                      </a:lnTo>
                      <a:lnTo>
                        <a:pt x="119" y="153"/>
                      </a:lnTo>
                      <a:lnTo>
                        <a:pt x="116" y="154"/>
                      </a:lnTo>
                      <a:lnTo>
                        <a:pt x="113" y="157"/>
                      </a:lnTo>
                      <a:lnTo>
                        <a:pt x="111" y="161"/>
                      </a:lnTo>
                      <a:lnTo>
                        <a:pt x="109" y="164"/>
                      </a:lnTo>
                      <a:lnTo>
                        <a:pt x="106" y="168"/>
                      </a:lnTo>
                      <a:lnTo>
                        <a:pt x="104" y="173"/>
                      </a:lnTo>
                      <a:lnTo>
                        <a:pt x="103" y="175"/>
                      </a:lnTo>
                      <a:lnTo>
                        <a:pt x="100" y="180"/>
                      </a:lnTo>
                      <a:lnTo>
                        <a:pt x="100" y="181"/>
                      </a:lnTo>
                      <a:lnTo>
                        <a:pt x="98" y="183"/>
                      </a:lnTo>
                      <a:lnTo>
                        <a:pt x="98" y="184"/>
                      </a:lnTo>
                      <a:lnTo>
                        <a:pt x="98" y="184"/>
                      </a:lnTo>
                      <a:lnTo>
                        <a:pt x="92" y="186"/>
                      </a:lnTo>
                      <a:lnTo>
                        <a:pt x="84" y="189"/>
                      </a:lnTo>
                      <a:lnTo>
                        <a:pt x="77" y="192"/>
                      </a:lnTo>
                      <a:lnTo>
                        <a:pt x="70" y="198"/>
                      </a:lnTo>
                      <a:lnTo>
                        <a:pt x="65" y="203"/>
                      </a:lnTo>
                      <a:lnTo>
                        <a:pt x="60" y="208"/>
                      </a:lnTo>
                      <a:lnTo>
                        <a:pt x="57" y="211"/>
                      </a:lnTo>
                      <a:lnTo>
                        <a:pt x="56" y="213"/>
                      </a:lnTo>
                      <a:lnTo>
                        <a:pt x="56" y="213"/>
                      </a:lnTo>
                      <a:lnTo>
                        <a:pt x="47" y="213"/>
                      </a:lnTo>
                      <a:lnTo>
                        <a:pt x="40" y="216"/>
                      </a:lnTo>
                      <a:lnTo>
                        <a:pt x="34" y="219"/>
                      </a:lnTo>
                      <a:lnTo>
                        <a:pt x="29" y="223"/>
                      </a:lnTo>
                      <a:lnTo>
                        <a:pt x="26" y="227"/>
                      </a:lnTo>
                      <a:lnTo>
                        <a:pt x="23" y="231"/>
                      </a:lnTo>
                      <a:lnTo>
                        <a:pt x="21" y="234"/>
                      </a:lnTo>
                      <a:lnTo>
                        <a:pt x="21" y="236"/>
                      </a:lnTo>
                      <a:lnTo>
                        <a:pt x="21" y="236"/>
                      </a:lnTo>
                      <a:lnTo>
                        <a:pt x="20" y="241"/>
                      </a:lnTo>
                      <a:lnTo>
                        <a:pt x="17" y="246"/>
                      </a:lnTo>
                      <a:lnTo>
                        <a:pt x="14" y="250"/>
                      </a:lnTo>
                      <a:lnTo>
                        <a:pt x="9" y="252"/>
                      </a:lnTo>
                      <a:lnTo>
                        <a:pt x="6" y="253"/>
                      </a:lnTo>
                      <a:lnTo>
                        <a:pt x="2" y="253"/>
                      </a:lnTo>
                      <a:lnTo>
                        <a:pt x="0" y="253"/>
                      </a:lnTo>
                      <a:lnTo>
                        <a:pt x="0" y="253"/>
                      </a:lnTo>
                      <a:lnTo>
                        <a:pt x="0" y="282"/>
                      </a:lnTo>
                      <a:lnTo>
                        <a:pt x="104" y="266"/>
                      </a:lnTo>
                      <a:lnTo>
                        <a:pt x="106" y="267"/>
                      </a:lnTo>
                      <a:lnTo>
                        <a:pt x="106" y="267"/>
                      </a:lnTo>
                      <a:lnTo>
                        <a:pt x="106" y="267"/>
                      </a:lnTo>
                      <a:lnTo>
                        <a:pt x="107" y="266"/>
                      </a:lnTo>
                      <a:lnTo>
                        <a:pt x="109" y="264"/>
                      </a:lnTo>
                      <a:lnTo>
                        <a:pt x="111" y="261"/>
                      </a:lnTo>
                      <a:lnTo>
                        <a:pt x="114" y="258"/>
                      </a:lnTo>
                      <a:lnTo>
                        <a:pt x="119" y="256"/>
                      </a:lnTo>
                      <a:lnTo>
                        <a:pt x="123" y="253"/>
                      </a:lnTo>
                      <a:lnTo>
                        <a:pt x="128" y="250"/>
                      </a:lnTo>
                      <a:lnTo>
                        <a:pt x="133" y="247"/>
                      </a:lnTo>
                      <a:lnTo>
                        <a:pt x="140" y="243"/>
                      </a:lnTo>
                      <a:lnTo>
                        <a:pt x="146" y="240"/>
                      </a:lnTo>
                      <a:lnTo>
                        <a:pt x="153" y="237"/>
                      </a:lnTo>
                      <a:lnTo>
                        <a:pt x="160" y="236"/>
                      </a:lnTo>
                      <a:lnTo>
                        <a:pt x="169" y="234"/>
                      </a:lnTo>
                      <a:lnTo>
                        <a:pt x="177" y="231"/>
                      </a:lnTo>
                      <a:lnTo>
                        <a:pt x="185" y="231"/>
                      </a:lnTo>
                      <a:lnTo>
                        <a:pt x="263" y="224"/>
                      </a:lnTo>
                      <a:lnTo>
                        <a:pt x="263" y="224"/>
                      </a:lnTo>
                      <a:lnTo>
                        <a:pt x="265" y="224"/>
                      </a:lnTo>
                      <a:lnTo>
                        <a:pt x="266" y="223"/>
                      </a:lnTo>
                      <a:lnTo>
                        <a:pt x="271" y="223"/>
                      </a:lnTo>
                      <a:lnTo>
                        <a:pt x="277" y="223"/>
                      </a:lnTo>
                      <a:lnTo>
                        <a:pt x="282" y="224"/>
                      </a:lnTo>
                      <a:lnTo>
                        <a:pt x="288" y="227"/>
                      </a:lnTo>
                      <a:lnTo>
                        <a:pt x="293" y="233"/>
                      </a:lnTo>
                      <a:lnTo>
                        <a:pt x="301" y="243"/>
                      </a:lnTo>
                      <a:lnTo>
                        <a:pt x="304" y="255"/>
                      </a:lnTo>
                      <a:lnTo>
                        <a:pt x="395" y="240"/>
                      </a:lnTo>
                      <a:lnTo>
                        <a:pt x="506" y="321"/>
                      </a:lnTo>
                      <a:lnTo>
                        <a:pt x="506" y="321"/>
                      </a:lnTo>
                      <a:lnTo>
                        <a:pt x="506" y="321"/>
                      </a:lnTo>
                      <a:lnTo>
                        <a:pt x="509" y="321"/>
                      </a:lnTo>
                      <a:lnTo>
                        <a:pt x="511" y="321"/>
                      </a:lnTo>
                      <a:lnTo>
                        <a:pt x="512" y="319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46" name="Freeform 138"/>
                <p:cNvSpPr>
                  <a:spLocks/>
                </p:cNvSpPr>
                <p:nvPr/>
              </p:nvSpPr>
              <p:spPr bwMode="auto">
                <a:xfrm>
                  <a:off x="7594600" y="3798888"/>
                  <a:ext cx="60325" cy="84138"/>
                </a:xfrm>
                <a:custGeom>
                  <a:avLst/>
                  <a:gdLst>
                    <a:gd name="T0" fmla="*/ 0 w 34"/>
                    <a:gd name="T1" fmla="*/ 48 h 49"/>
                    <a:gd name="T2" fmla="*/ 1 w 34"/>
                    <a:gd name="T3" fmla="*/ 45 h 49"/>
                    <a:gd name="T4" fmla="*/ 2 w 34"/>
                    <a:gd name="T5" fmla="*/ 42 h 49"/>
                    <a:gd name="T6" fmla="*/ 5 w 34"/>
                    <a:gd name="T7" fmla="*/ 36 h 49"/>
                    <a:gd name="T8" fmla="*/ 8 w 34"/>
                    <a:gd name="T9" fmla="*/ 29 h 49"/>
                    <a:gd name="T10" fmla="*/ 13 w 34"/>
                    <a:gd name="T11" fmla="*/ 21 h 49"/>
                    <a:gd name="T12" fmla="*/ 17 w 34"/>
                    <a:gd name="T13" fmla="*/ 12 h 49"/>
                    <a:gd name="T14" fmla="*/ 23 w 34"/>
                    <a:gd name="T15" fmla="*/ 5 h 49"/>
                    <a:gd name="T16" fmla="*/ 27 w 34"/>
                    <a:gd name="T17" fmla="*/ 0 h 49"/>
                    <a:gd name="T18" fmla="*/ 33 w 34"/>
                    <a:gd name="T19" fmla="*/ 0 h 49"/>
                    <a:gd name="T20" fmla="*/ 33 w 34"/>
                    <a:gd name="T21" fmla="*/ 0 h 49"/>
                    <a:gd name="T22" fmla="*/ 30 w 34"/>
                    <a:gd name="T23" fmla="*/ 3 h 49"/>
                    <a:gd name="T24" fmla="*/ 27 w 34"/>
                    <a:gd name="T25" fmla="*/ 6 h 49"/>
                    <a:gd name="T26" fmla="*/ 25 w 34"/>
                    <a:gd name="T27" fmla="*/ 11 h 49"/>
                    <a:gd name="T28" fmla="*/ 20 w 34"/>
                    <a:gd name="T29" fmla="*/ 18 h 49"/>
                    <a:gd name="T30" fmla="*/ 16 w 34"/>
                    <a:gd name="T31" fmla="*/ 24 h 49"/>
                    <a:gd name="T32" fmla="*/ 10 w 34"/>
                    <a:gd name="T33" fmla="*/ 33 h 49"/>
                    <a:gd name="T34" fmla="*/ 5 w 34"/>
                    <a:gd name="T35" fmla="*/ 45 h 49"/>
                    <a:gd name="T36" fmla="*/ 4 w 34"/>
                    <a:gd name="T37" fmla="*/ 45 h 49"/>
                    <a:gd name="T38" fmla="*/ 2 w 34"/>
                    <a:gd name="T39" fmla="*/ 47 h 49"/>
                    <a:gd name="T40" fmla="*/ 1 w 34"/>
                    <a:gd name="T41" fmla="*/ 47 h 49"/>
                    <a:gd name="T42" fmla="*/ 0 w 34"/>
                    <a:gd name="T43" fmla="*/ 48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4" h="49">
                      <a:moveTo>
                        <a:pt x="0" y="48"/>
                      </a:moveTo>
                      <a:lnTo>
                        <a:pt x="1" y="45"/>
                      </a:lnTo>
                      <a:lnTo>
                        <a:pt x="2" y="42"/>
                      </a:lnTo>
                      <a:lnTo>
                        <a:pt x="5" y="36"/>
                      </a:lnTo>
                      <a:lnTo>
                        <a:pt x="8" y="29"/>
                      </a:lnTo>
                      <a:lnTo>
                        <a:pt x="13" y="21"/>
                      </a:lnTo>
                      <a:lnTo>
                        <a:pt x="17" y="12"/>
                      </a:lnTo>
                      <a:lnTo>
                        <a:pt x="23" y="5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0" y="3"/>
                      </a:lnTo>
                      <a:lnTo>
                        <a:pt x="27" y="6"/>
                      </a:lnTo>
                      <a:lnTo>
                        <a:pt x="25" y="11"/>
                      </a:lnTo>
                      <a:lnTo>
                        <a:pt x="20" y="18"/>
                      </a:lnTo>
                      <a:lnTo>
                        <a:pt x="16" y="24"/>
                      </a:lnTo>
                      <a:lnTo>
                        <a:pt x="10" y="33"/>
                      </a:lnTo>
                      <a:lnTo>
                        <a:pt x="5" y="45"/>
                      </a:lnTo>
                      <a:lnTo>
                        <a:pt x="4" y="45"/>
                      </a:lnTo>
                      <a:lnTo>
                        <a:pt x="2" y="47"/>
                      </a:lnTo>
                      <a:lnTo>
                        <a:pt x="1" y="47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47" name="Freeform 139"/>
                <p:cNvSpPr>
                  <a:spLocks/>
                </p:cNvSpPr>
                <p:nvPr/>
              </p:nvSpPr>
              <p:spPr bwMode="auto">
                <a:xfrm>
                  <a:off x="7594600" y="3798888"/>
                  <a:ext cx="60325" cy="84138"/>
                </a:xfrm>
                <a:custGeom>
                  <a:avLst/>
                  <a:gdLst>
                    <a:gd name="T0" fmla="*/ 0 w 34"/>
                    <a:gd name="T1" fmla="*/ 48 h 49"/>
                    <a:gd name="T2" fmla="*/ 0 w 34"/>
                    <a:gd name="T3" fmla="*/ 48 h 49"/>
                    <a:gd name="T4" fmla="*/ 1 w 34"/>
                    <a:gd name="T5" fmla="*/ 45 h 49"/>
                    <a:gd name="T6" fmla="*/ 2 w 34"/>
                    <a:gd name="T7" fmla="*/ 42 h 49"/>
                    <a:gd name="T8" fmla="*/ 5 w 34"/>
                    <a:gd name="T9" fmla="*/ 36 h 49"/>
                    <a:gd name="T10" fmla="*/ 8 w 34"/>
                    <a:gd name="T11" fmla="*/ 29 h 49"/>
                    <a:gd name="T12" fmla="*/ 13 w 34"/>
                    <a:gd name="T13" fmla="*/ 21 h 49"/>
                    <a:gd name="T14" fmla="*/ 17 w 34"/>
                    <a:gd name="T15" fmla="*/ 12 h 49"/>
                    <a:gd name="T16" fmla="*/ 23 w 34"/>
                    <a:gd name="T17" fmla="*/ 5 h 49"/>
                    <a:gd name="T18" fmla="*/ 27 w 34"/>
                    <a:gd name="T19" fmla="*/ 0 h 49"/>
                    <a:gd name="T20" fmla="*/ 33 w 34"/>
                    <a:gd name="T21" fmla="*/ 0 h 49"/>
                    <a:gd name="T22" fmla="*/ 33 w 34"/>
                    <a:gd name="T23" fmla="*/ 0 h 49"/>
                    <a:gd name="T24" fmla="*/ 33 w 34"/>
                    <a:gd name="T25" fmla="*/ 0 h 49"/>
                    <a:gd name="T26" fmla="*/ 30 w 34"/>
                    <a:gd name="T27" fmla="*/ 3 h 49"/>
                    <a:gd name="T28" fmla="*/ 27 w 34"/>
                    <a:gd name="T29" fmla="*/ 6 h 49"/>
                    <a:gd name="T30" fmla="*/ 25 w 34"/>
                    <a:gd name="T31" fmla="*/ 11 h 49"/>
                    <a:gd name="T32" fmla="*/ 20 w 34"/>
                    <a:gd name="T33" fmla="*/ 18 h 49"/>
                    <a:gd name="T34" fmla="*/ 16 w 34"/>
                    <a:gd name="T35" fmla="*/ 24 h 49"/>
                    <a:gd name="T36" fmla="*/ 10 w 34"/>
                    <a:gd name="T37" fmla="*/ 33 h 49"/>
                    <a:gd name="T38" fmla="*/ 5 w 34"/>
                    <a:gd name="T39" fmla="*/ 45 h 49"/>
                    <a:gd name="T40" fmla="*/ 5 w 34"/>
                    <a:gd name="T41" fmla="*/ 45 h 49"/>
                    <a:gd name="T42" fmla="*/ 4 w 34"/>
                    <a:gd name="T43" fmla="*/ 45 h 49"/>
                    <a:gd name="T44" fmla="*/ 2 w 34"/>
                    <a:gd name="T45" fmla="*/ 47 h 49"/>
                    <a:gd name="T46" fmla="*/ 1 w 34"/>
                    <a:gd name="T47" fmla="*/ 47 h 49"/>
                    <a:gd name="T48" fmla="*/ 0 w 34"/>
                    <a:gd name="T49" fmla="*/ 48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49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1" y="45"/>
                      </a:lnTo>
                      <a:lnTo>
                        <a:pt x="2" y="42"/>
                      </a:lnTo>
                      <a:lnTo>
                        <a:pt x="5" y="36"/>
                      </a:lnTo>
                      <a:lnTo>
                        <a:pt x="8" y="29"/>
                      </a:lnTo>
                      <a:lnTo>
                        <a:pt x="13" y="21"/>
                      </a:lnTo>
                      <a:lnTo>
                        <a:pt x="17" y="12"/>
                      </a:lnTo>
                      <a:lnTo>
                        <a:pt x="23" y="5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0" y="3"/>
                      </a:lnTo>
                      <a:lnTo>
                        <a:pt x="27" y="6"/>
                      </a:lnTo>
                      <a:lnTo>
                        <a:pt x="25" y="11"/>
                      </a:lnTo>
                      <a:lnTo>
                        <a:pt x="20" y="18"/>
                      </a:lnTo>
                      <a:lnTo>
                        <a:pt x="16" y="24"/>
                      </a:lnTo>
                      <a:lnTo>
                        <a:pt x="10" y="33"/>
                      </a:lnTo>
                      <a:lnTo>
                        <a:pt x="5" y="45"/>
                      </a:lnTo>
                      <a:lnTo>
                        <a:pt x="5" y="45"/>
                      </a:lnTo>
                      <a:lnTo>
                        <a:pt x="4" y="45"/>
                      </a:lnTo>
                      <a:lnTo>
                        <a:pt x="2" y="47"/>
                      </a:lnTo>
                      <a:lnTo>
                        <a:pt x="1" y="47"/>
                      </a:lnTo>
                      <a:lnTo>
                        <a:pt x="0" y="48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48" name="Freeform 140"/>
                <p:cNvSpPr>
                  <a:spLocks/>
                </p:cNvSpPr>
                <p:nvPr/>
              </p:nvSpPr>
              <p:spPr bwMode="auto">
                <a:xfrm>
                  <a:off x="7616825" y="3532188"/>
                  <a:ext cx="82550" cy="117475"/>
                </a:xfrm>
                <a:custGeom>
                  <a:avLst/>
                  <a:gdLst>
                    <a:gd name="T0" fmla="*/ 4 w 47"/>
                    <a:gd name="T1" fmla="*/ 0 h 69"/>
                    <a:gd name="T2" fmla="*/ 4 w 47"/>
                    <a:gd name="T3" fmla="*/ 0 h 69"/>
                    <a:gd name="T4" fmla="*/ 4 w 47"/>
                    <a:gd name="T5" fmla="*/ 0 h 69"/>
                    <a:gd name="T6" fmla="*/ 5 w 47"/>
                    <a:gd name="T7" fmla="*/ 2 h 69"/>
                    <a:gd name="T8" fmla="*/ 5 w 47"/>
                    <a:gd name="T9" fmla="*/ 5 h 69"/>
                    <a:gd name="T10" fmla="*/ 7 w 47"/>
                    <a:gd name="T11" fmla="*/ 8 h 69"/>
                    <a:gd name="T12" fmla="*/ 8 w 47"/>
                    <a:gd name="T13" fmla="*/ 11 h 69"/>
                    <a:gd name="T14" fmla="*/ 11 w 47"/>
                    <a:gd name="T15" fmla="*/ 15 h 69"/>
                    <a:gd name="T16" fmla="*/ 13 w 47"/>
                    <a:gd name="T17" fmla="*/ 18 h 69"/>
                    <a:gd name="T18" fmla="*/ 14 w 47"/>
                    <a:gd name="T19" fmla="*/ 22 h 69"/>
                    <a:gd name="T20" fmla="*/ 17 w 47"/>
                    <a:gd name="T21" fmla="*/ 26 h 69"/>
                    <a:gd name="T22" fmla="*/ 20 w 47"/>
                    <a:gd name="T23" fmla="*/ 30 h 69"/>
                    <a:gd name="T24" fmla="*/ 21 w 47"/>
                    <a:gd name="T25" fmla="*/ 35 h 69"/>
                    <a:gd name="T26" fmla="*/ 23 w 47"/>
                    <a:gd name="T27" fmla="*/ 39 h 69"/>
                    <a:gd name="T28" fmla="*/ 26 w 47"/>
                    <a:gd name="T29" fmla="*/ 42 h 69"/>
                    <a:gd name="T30" fmla="*/ 29 w 47"/>
                    <a:gd name="T31" fmla="*/ 46 h 69"/>
                    <a:gd name="T32" fmla="*/ 32 w 47"/>
                    <a:gd name="T33" fmla="*/ 49 h 69"/>
                    <a:gd name="T34" fmla="*/ 34 w 47"/>
                    <a:gd name="T35" fmla="*/ 51 h 69"/>
                    <a:gd name="T36" fmla="*/ 37 w 47"/>
                    <a:gd name="T37" fmla="*/ 54 h 69"/>
                    <a:gd name="T38" fmla="*/ 40 w 47"/>
                    <a:gd name="T39" fmla="*/ 60 h 69"/>
                    <a:gd name="T40" fmla="*/ 44 w 47"/>
                    <a:gd name="T41" fmla="*/ 65 h 69"/>
                    <a:gd name="T42" fmla="*/ 46 w 47"/>
                    <a:gd name="T43" fmla="*/ 68 h 69"/>
                    <a:gd name="T44" fmla="*/ 44 w 47"/>
                    <a:gd name="T45" fmla="*/ 68 h 69"/>
                    <a:gd name="T46" fmla="*/ 38 w 47"/>
                    <a:gd name="T47" fmla="*/ 63 h 69"/>
                    <a:gd name="T48" fmla="*/ 28 w 47"/>
                    <a:gd name="T49" fmla="*/ 53 h 69"/>
                    <a:gd name="T50" fmla="*/ 28 w 47"/>
                    <a:gd name="T51" fmla="*/ 53 h 69"/>
                    <a:gd name="T52" fmla="*/ 26 w 47"/>
                    <a:gd name="T53" fmla="*/ 51 h 69"/>
                    <a:gd name="T54" fmla="*/ 25 w 47"/>
                    <a:gd name="T55" fmla="*/ 49 h 69"/>
                    <a:gd name="T56" fmla="*/ 23 w 47"/>
                    <a:gd name="T57" fmla="*/ 46 h 69"/>
                    <a:gd name="T58" fmla="*/ 21 w 47"/>
                    <a:gd name="T59" fmla="*/ 44 h 69"/>
                    <a:gd name="T60" fmla="*/ 18 w 47"/>
                    <a:gd name="T61" fmla="*/ 39 h 69"/>
                    <a:gd name="T62" fmla="*/ 15 w 47"/>
                    <a:gd name="T63" fmla="*/ 35 h 69"/>
                    <a:gd name="T64" fmla="*/ 13 w 47"/>
                    <a:gd name="T65" fmla="*/ 30 h 69"/>
                    <a:gd name="T66" fmla="*/ 10 w 47"/>
                    <a:gd name="T67" fmla="*/ 26 h 69"/>
                    <a:gd name="T68" fmla="*/ 8 w 47"/>
                    <a:gd name="T69" fmla="*/ 22 h 69"/>
                    <a:gd name="T70" fmla="*/ 5 w 47"/>
                    <a:gd name="T71" fmla="*/ 18 h 69"/>
                    <a:gd name="T72" fmla="*/ 4 w 47"/>
                    <a:gd name="T73" fmla="*/ 15 h 69"/>
                    <a:gd name="T74" fmla="*/ 1 w 47"/>
                    <a:gd name="T75" fmla="*/ 11 h 69"/>
                    <a:gd name="T76" fmla="*/ 1 w 47"/>
                    <a:gd name="T77" fmla="*/ 8 h 69"/>
                    <a:gd name="T78" fmla="*/ 0 w 47"/>
                    <a:gd name="T79" fmla="*/ 5 h 69"/>
                    <a:gd name="T80" fmla="*/ 0 w 47"/>
                    <a:gd name="T81" fmla="*/ 2 h 69"/>
                    <a:gd name="T82" fmla="*/ 0 w 47"/>
                    <a:gd name="T83" fmla="*/ 0 h 69"/>
                    <a:gd name="T84" fmla="*/ 1 w 47"/>
                    <a:gd name="T85" fmla="*/ 0 h 69"/>
                    <a:gd name="T86" fmla="*/ 2 w 47"/>
                    <a:gd name="T87" fmla="*/ 0 h 69"/>
                    <a:gd name="T88" fmla="*/ 4 w 47"/>
                    <a:gd name="T89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7" h="69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5" y="2"/>
                      </a:lnTo>
                      <a:lnTo>
                        <a:pt x="5" y="5"/>
                      </a:lnTo>
                      <a:lnTo>
                        <a:pt x="7" y="8"/>
                      </a:lnTo>
                      <a:lnTo>
                        <a:pt x="8" y="11"/>
                      </a:lnTo>
                      <a:lnTo>
                        <a:pt x="11" y="15"/>
                      </a:lnTo>
                      <a:lnTo>
                        <a:pt x="13" y="18"/>
                      </a:lnTo>
                      <a:lnTo>
                        <a:pt x="14" y="22"/>
                      </a:lnTo>
                      <a:lnTo>
                        <a:pt x="17" y="26"/>
                      </a:lnTo>
                      <a:lnTo>
                        <a:pt x="20" y="30"/>
                      </a:lnTo>
                      <a:lnTo>
                        <a:pt x="21" y="35"/>
                      </a:lnTo>
                      <a:lnTo>
                        <a:pt x="23" y="39"/>
                      </a:lnTo>
                      <a:lnTo>
                        <a:pt x="26" y="42"/>
                      </a:lnTo>
                      <a:lnTo>
                        <a:pt x="29" y="46"/>
                      </a:lnTo>
                      <a:lnTo>
                        <a:pt x="32" y="49"/>
                      </a:lnTo>
                      <a:lnTo>
                        <a:pt x="34" y="51"/>
                      </a:lnTo>
                      <a:lnTo>
                        <a:pt x="37" y="54"/>
                      </a:lnTo>
                      <a:lnTo>
                        <a:pt x="40" y="60"/>
                      </a:lnTo>
                      <a:lnTo>
                        <a:pt x="44" y="65"/>
                      </a:lnTo>
                      <a:lnTo>
                        <a:pt x="46" y="68"/>
                      </a:lnTo>
                      <a:lnTo>
                        <a:pt x="44" y="68"/>
                      </a:lnTo>
                      <a:lnTo>
                        <a:pt x="38" y="63"/>
                      </a:lnTo>
                      <a:lnTo>
                        <a:pt x="28" y="53"/>
                      </a:lnTo>
                      <a:lnTo>
                        <a:pt x="28" y="53"/>
                      </a:lnTo>
                      <a:lnTo>
                        <a:pt x="26" y="51"/>
                      </a:lnTo>
                      <a:lnTo>
                        <a:pt x="25" y="49"/>
                      </a:lnTo>
                      <a:lnTo>
                        <a:pt x="23" y="46"/>
                      </a:lnTo>
                      <a:lnTo>
                        <a:pt x="21" y="44"/>
                      </a:lnTo>
                      <a:lnTo>
                        <a:pt x="18" y="39"/>
                      </a:lnTo>
                      <a:lnTo>
                        <a:pt x="15" y="35"/>
                      </a:lnTo>
                      <a:lnTo>
                        <a:pt x="13" y="30"/>
                      </a:lnTo>
                      <a:lnTo>
                        <a:pt x="10" y="26"/>
                      </a:lnTo>
                      <a:lnTo>
                        <a:pt x="8" y="22"/>
                      </a:lnTo>
                      <a:lnTo>
                        <a:pt x="5" y="18"/>
                      </a:lnTo>
                      <a:lnTo>
                        <a:pt x="4" y="15"/>
                      </a:lnTo>
                      <a:lnTo>
                        <a:pt x="1" y="11"/>
                      </a:lnTo>
                      <a:lnTo>
                        <a:pt x="1" y="8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49" name="Freeform 141"/>
                <p:cNvSpPr>
                  <a:spLocks/>
                </p:cNvSpPr>
                <p:nvPr/>
              </p:nvSpPr>
              <p:spPr bwMode="auto">
                <a:xfrm>
                  <a:off x="7616825" y="3532188"/>
                  <a:ext cx="82550" cy="117475"/>
                </a:xfrm>
                <a:custGeom>
                  <a:avLst/>
                  <a:gdLst>
                    <a:gd name="T0" fmla="*/ 4 w 47"/>
                    <a:gd name="T1" fmla="*/ 0 h 69"/>
                    <a:gd name="T2" fmla="*/ 4 w 47"/>
                    <a:gd name="T3" fmla="*/ 0 h 69"/>
                    <a:gd name="T4" fmla="*/ 4 w 47"/>
                    <a:gd name="T5" fmla="*/ 0 h 69"/>
                    <a:gd name="T6" fmla="*/ 4 w 47"/>
                    <a:gd name="T7" fmla="*/ 0 h 69"/>
                    <a:gd name="T8" fmla="*/ 5 w 47"/>
                    <a:gd name="T9" fmla="*/ 2 h 69"/>
                    <a:gd name="T10" fmla="*/ 5 w 47"/>
                    <a:gd name="T11" fmla="*/ 5 h 69"/>
                    <a:gd name="T12" fmla="*/ 7 w 47"/>
                    <a:gd name="T13" fmla="*/ 8 h 69"/>
                    <a:gd name="T14" fmla="*/ 8 w 47"/>
                    <a:gd name="T15" fmla="*/ 11 h 69"/>
                    <a:gd name="T16" fmla="*/ 11 w 47"/>
                    <a:gd name="T17" fmla="*/ 15 h 69"/>
                    <a:gd name="T18" fmla="*/ 13 w 47"/>
                    <a:gd name="T19" fmla="*/ 18 h 69"/>
                    <a:gd name="T20" fmla="*/ 14 w 47"/>
                    <a:gd name="T21" fmla="*/ 22 h 69"/>
                    <a:gd name="T22" fmla="*/ 17 w 47"/>
                    <a:gd name="T23" fmla="*/ 26 h 69"/>
                    <a:gd name="T24" fmla="*/ 20 w 47"/>
                    <a:gd name="T25" fmla="*/ 30 h 69"/>
                    <a:gd name="T26" fmla="*/ 21 w 47"/>
                    <a:gd name="T27" fmla="*/ 35 h 69"/>
                    <a:gd name="T28" fmla="*/ 23 w 47"/>
                    <a:gd name="T29" fmla="*/ 39 h 69"/>
                    <a:gd name="T30" fmla="*/ 26 w 47"/>
                    <a:gd name="T31" fmla="*/ 42 h 69"/>
                    <a:gd name="T32" fmla="*/ 29 w 47"/>
                    <a:gd name="T33" fmla="*/ 46 h 69"/>
                    <a:gd name="T34" fmla="*/ 32 w 47"/>
                    <a:gd name="T35" fmla="*/ 49 h 69"/>
                    <a:gd name="T36" fmla="*/ 32 w 47"/>
                    <a:gd name="T37" fmla="*/ 49 h 69"/>
                    <a:gd name="T38" fmla="*/ 34 w 47"/>
                    <a:gd name="T39" fmla="*/ 51 h 69"/>
                    <a:gd name="T40" fmla="*/ 37 w 47"/>
                    <a:gd name="T41" fmla="*/ 54 h 69"/>
                    <a:gd name="T42" fmla="*/ 40 w 47"/>
                    <a:gd name="T43" fmla="*/ 60 h 69"/>
                    <a:gd name="T44" fmla="*/ 44 w 47"/>
                    <a:gd name="T45" fmla="*/ 65 h 69"/>
                    <a:gd name="T46" fmla="*/ 46 w 47"/>
                    <a:gd name="T47" fmla="*/ 68 h 69"/>
                    <a:gd name="T48" fmla="*/ 44 w 47"/>
                    <a:gd name="T49" fmla="*/ 68 h 69"/>
                    <a:gd name="T50" fmla="*/ 38 w 47"/>
                    <a:gd name="T51" fmla="*/ 63 h 69"/>
                    <a:gd name="T52" fmla="*/ 28 w 47"/>
                    <a:gd name="T53" fmla="*/ 53 h 69"/>
                    <a:gd name="T54" fmla="*/ 28 w 47"/>
                    <a:gd name="T55" fmla="*/ 53 h 69"/>
                    <a:gd name="T56" fmla="*/ 28 w 47"/>
                    <a:gd name="T57" fmla="*/ 53 h 69"/>
                    <a:gd name="T58" fmla="*/ 26 w 47"/>
                    <a:gd name="T59" fmla="*/ 51 h 69"/>
                    <a:gd name="T60" fmla="*/ 25 w 47"/>
                    <a:gd name="T61" fmla="*/ 49 h 69"/>
                    <a:gd name="T62" fmla="*/ 23 w 47"/>
                    <a:gd name="T63" fmla="*/ 46 h 69"/>
                    <a:gd name="T64" fmla="*/ 21 w 47"/>
                    <a:gd name="T65" fmla="*/ 44 h 69"/>
                    <a:gd name="T66" fmla="*/ 18 w 47"/>
                    <a:gd name="T67" fmla="*/ 39 h 69"/>
                    <a:gd name="T68" fmla="*/ 15 w 47"/>
                    <a:gd name="T69" fmla="*/ 35 h 69"/>
                    <a:gd name="T70" fmla="*/ 13 w 47"/>
                    <a:gd name="T71" fmla="*/ 30 h 69"/>
                    <a:gd name="T72" fmla="*/ 10 w 47"/>
                    <a:gd name="T73" fmla="*/ 26 h 69"/>
                    <a:gd name="T74" fmla="*/ 8 w 47"/>
                    <a:gd name="T75" fmla="*/ 22 h 69"/>
                    <a:gd name="T76" fmla="*/ 5 w 47"/>
                    <a:gd name="T77" fmla="*/ 18 h 69"/>
                    <a:gd name="T78" fmla="*/ 4 w 47"/>
                    <a:gd name="T79" fmla="*/ 15 h 69"/>
                    <a:gd name="T80" fmla="*/ 1 w 47"/>
                    <a:gd name="T81" fmla="*/ 11 h 69"/>
                    <a:gd name="T82" fmla="*/ 1 w 47"/>
                    <a:gd name="T83" fmla="*/ 8 h 69"/>
                    <a:gd name="T84" fmla="*/ 0 w 47"/>
                    <a:gd name="T85" fmla="*/ 5 h 69"/>
                    <a:gd name="T86" fmla="*/ 0 w 47"/>
                    <a:gd name="T87" fmla="*/ 2 h 69"/>
                    <a:gd name="T88" fmla="*/ 0 w 47"/>
                    <a:gd name="T89" fmla="*/ 2 h 69"/>
                    <a:gd name="T90" fmla="*/ 0 w 47"/>
                    <a:gd name="T91" fmla="*/ 0 h 69"/>
                    <a:gd name="T92" fmla="*/ 1 w 47"/>
                    <a:gd name="T93" fmla="*/ 0 h 69"/>
                    <a:gd name="T94" fmla="*/ 2 w 47"/>
                    <a:gd name="T95" fmla="*/ 0 h 69"/>
                    <a:gd name="T96" fmla="*/ 4 w 47"/>
                    <a:gd name="T97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7" h="69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5" y="2"/>
                      </a:lnTo>
                      <a:lnTo>
                        <a:pt x="5" y="5"/>
                      </a:lnTo>
                      <a:lnTo>
                        <a:pt x="7" y="8"/>
                      </a:lnTo>
                      <a:lnTo>
                        <a:pt x="8" y="11"/>
                      </a:lnTo>
                      <a:lnTo>
                        <a:pt x="11" y="15"/>
                      </a:lnTo>
                      <a:lnTo>
                        <a:pt x="13" y="18"/>
                      </a:lnTo>
                      <a:lnTo>
                        <a:pt x="14" y="22"/>
                      </a:lnTo>
                      <a:lnTo>
                        <a:pt x="17" y="26"/>
                      </a:lnTo>
                      <a:lnTo>
                        <a:pt x="20" y="30"/>
                      </a:lnTo>
                      <a:lnTo>
                        <a:pt x="21" y="35"/>
                      </a:lnTo>
                      <a:lnTo>
                        <a:pt x="23" y="39"/>
                      </a:lnTo>
                      <a:lnTo>
                        <a:pt x="26" y="42"/>
                      </a:lnTo>
                      <a:lnTo>
                        <a:pt x="29" y="46"/>
                      </a:lnTo>
                      <a:lnTo>
                        <a:pt x="32" y="49"/>
                      </a:lnTo>
                      <a:lnTo>
                        <a:pt x="32" y="49"/>
                      </a:lnTo>
                      <a:lnTo>
                        <a:pt x="34" y="51"/>
                      </a:lnTo>
                      <a:lnTo>
                        <a:pt x="37" y="54"/>
                      </a:lnTo>
                      <a:lnTo>
                        <a:pt x="40" y="60"/>
                      </a:lnTo>
                      <a:lnTo>
                        <a:pt x="44" y="65"/>
                      </a:lnTo>
                      <a:lnTo>
                        <a:pt x="46" y="68"/>
                      </a:lnTo>
                      <a:lnTo>
                        <a:pt x="44" y="68"/>
                      </a:lnTo>
                      <a:lnTo>
                        <a:pt x="38" y="63"/>
                      </a:lnTo>
                      <a:lnTo>
                        <a:pt x="28" y="53"/>
                      </a:lnTo>
                      <a:lnTo>
                        <a:pt x="28" y="53"/>
                      </a:lnTo>
                      <a:lnTo>
                        <a:pt x="28" y="53"/>
                      </a:lnTo>
                      <a:lnTo>
                        <a:pt x="26" y="51"/>
                      </a:lnTo>
                      <a:lnTo>
                        <a:pt x="25" y="49"/>
                      </a:lnTo>
                      <a:lnTo>
                        <a:pt x="23" y="46"/>
                      </a:lnTo>
                      <a:lnTo>
                        <a:pt x="21" y="44"/>
                      </a:lnTo>
                      <a:lnTo>
                        <a:pt x="18" y="39"/>
                      </a:lnTo>
                      <a:lnTo>
                        <a:pt x="15" y="35"/>
                      </a:lnTo>
                      <a:lnTo>
                        <a:pt x="13" y="30"/>
                      </a:lnTo>
                      <a:lnTo>
                        <a:pt x="10" y="26"/>
                      </a:lnTo>
                      <a:lnTo>
                        <a:pt x="8" y="22"/>
                      </a:lnTo>
                      <a:lnTo>
                        <a:pt x="5" y="18"/>
                      </a:lnTo>
                      <a:lnTo>
                        <a:pt x="4" y="15"/>
                      </a:lnTo>
                      <a:lnTo>
                        <a:pt x="1" y="11"/>
                      </a:lnTo>
                      <a:lnTo>
                        <a:pt x="1" y="8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50" name="Freeform 142"/>
                <p:cNvSpPr>
                  <a:spLocks/>
                </p:cNvSpPr>
                <p:nvPr/>
              </p:nvSpPr>
              <p:spPr bwMode="auto">
                <a:xfrm>
                  <a:off x="7693025" y="3654425"/>
                  <a:ext cx="31750" cy="109538"/>
                </a:xfrm>
                <a:custGeom>
                  <a:avLst/>
                  <a:gdLst>
                    <a:gd name="T0" fmla="*/ 7 w 18"/>
                    <a:gd name="T1" fmla="*/ 0 h 63"/>
                    <a:gd name="T2" fmla="*/ 16 w 18"/>
                    <a:gd name="T3" fmla="*/ 15 h 63"/>
                    <a:gd name="T4" fmla="*/ 17 w 18"/>
                    <a:gd name="T5" fmla="*/ 57 h 63"/>
                    <a:gd name="T6" fmla="*/ 3 w 18"/>
                    <a:gd name="T7" fmla="*/ 62 h 63"/>
                    <a:gd name="T8" fmla="*/ 0 w 18"/>
                    <a:gd name="T9" fmla="*/ 60 h 63"/>
                    <a:gd name="T10" fmla="*/ 13 w 18"/>
                    <a:gd name="T11" fmla="*/ 47 h 63"/>
                    <a:gd name="T12" fmla="*/ 11 w 18"/>
                    <a:gd name="T13" fmla="*/ 18 h 63"/>
                    <a:gd name="T14" fmla="*/ 3 w 18"/>
                    <a:gd name="T15" fmla="*/ 2 h 63"/>
                    <a:gd name="T16" fmla="*/ 7 w 18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63">
                      <a:moveTo>
                        <a:pt x="7" y="0"/>
                      </a:moveTo>
                      <a:lnTo>
                        <a:pt x="16" y="15"/>
                      </a:lnTo>
                      <a:lnTo>
                        <a:pt x="17" y="57"/>
                      </a:lnTo>
                      <a:lnTo>
                        <a:pt x="3" y="62"/>
                      </a:lnTo>
                      <a:lnTo>
                        <a:pt x="0" y="60"/>
                      </a:lnTo>
                      <a:lnTo>
                        <a:pt x="13" y="47"/>
                      </a:lnTo>
                      <a:lnTo>
                        <a:pt x="11" y="18"/>
                      </a:lnTo>
                      <a:lnTo>
                        <a:pt x="3" y="2"/>
                      </a:lnTo>
                      <a:lnTo>
                        <a:pt x="7" y="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51" name="Freeform 143"/>
                <p:cNvSpPr>
                  <a:spLocks/>
                </p:cNvSpPr>
                <p:nvPr/>
              </p:nvSpPr>
              <p:spPr bwMode="auto">
                <a:xfrm>
                  <a:off x="7693025" y="3654425"/>
                  <a:ext cx="31750" cy="109538"/>
                </a:xfrm>
                <a:custGeom>
                  <a:avLst/>
                  <a:gdLst>
                    <a:gd name="T0" fmla="*/ 7 w 18"/>
                    <a:gd name="T1" fmla="*/ 0 h 63"/>
                    <a:gd name="T2" fmla="*/ 16 w 18"/>
                    <a:gd name="T3" fmla="*/ 15 h 63"/>
                    <a:gd name="T4" fmla="*/ 17 w 18"/>
                    <a:gd name="T5" fmla="*/ 57 h 63"/>
                    <a:gd name="T6" fmla="*/ 3 w 18"/>
                    <a:gd name="T7" fmla="*/ 62 h 63"/>
                    <a:gd name="T8" fmla="*/ 0 w 18"/>
                    <a:gd name="T9" fmla="*/ 60 h 63"/>
                    <a:gd name="T10" fmla="*/ 13 w 18"/>
                    <a:gd name="T11" fmla="*/ 47 h 63"/>
                    <a:gd name="T12" fmla="*/ 11 w 18"/>
                    <a:gd name="T13" fmla="*/ 18 h 63"/>
                    <a:gd name="T14" fmla="*/ 3 w 18"/>
                    <a:gd name="T15" fmla="*/ 2 h 63"/>
                    <a:gd name="T16" fmla="*/ 7 w 18"/>
                    <a:gd name="T1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63">
                      <a:moveTo>
                        <a:pt x="7" y="0"/>
                      </a:moveTo>
                      <a:lnTo>
                        <a:pt x="16" y="15"/>
                      </a:lnTo>
                      <a:lnTo>
                        <a:pt x="17" y="57"/>
                      </a:lnTo>
                      <a:lnTo>
                        <a:pt x="3" y="62"/>
                      </a:lnTo>
                      <a:lnTo>
                        <a:pt x="0" y="60"/>
                      </a:lnTo>
                      <a:lnTo>
                        <a:pt x="13" y="47"/>
                      </a:lnTo>
                      <a:lnTo>
                        <a:pt x="11" y="18"/>
                      </a:lnTo>
                      <a:lnTo>
                        <a:pt x="3" y="2"/>
                      </a:lnTo>
                      <a:lnTo>
                        <a:pt x="7" y="0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52" name="Freeform 144"/>
                <p:cNvSpPr>
                  <a:spLocks/>
                </p:cNvSpPr>
                <p:nvPr/>
              </p:nvSpPr>
              <p:spPr bwMode="auto">
                <a:xfrm>
                  <a:off x="7569200" y="3255963"/>
                  <a:ext cx="63500" cy="174625"/>
                </a:xfrm>
                <a:custGeom>
                  <a:avLst/>
                  <a:gdLst>
                    <a:gd name="T0" fmla="*/ 7 w 36"/>
                    <a:gd name="T1" fmla="*/ 14 h 102"/>
                    <a:gd name="T2" fmla="*/ 9 w 36"/>
                    <a:gd name="T3" fmla="*/ 11 h 102"/>
                    <a:gd name="T4" fmla="*/ 11 w 36"/>
                    <a:gd name="T5" fmla="*/ 10 h 102"/>
                    <a:gd name="T6" fmla="*/ 14 w 36"/>
                    <a:gd name="T7" fmla="*/ 7 h 102"/>
                    <a:gd name="T8" fmla="*/ 17 w 36"/>
                    <a:gd name="T9" fmla="*/ 5 h 102"/>
                    <a:gd name="T10" fmla="*/ 20 w 36"/>
                    <a:gd name="T11" fmla="*/ 2 h 102"/>
                    <a:gd name="T12" fmla="*/ 23 w 36"/>
                    <a:gd name="T13" fmla="*/ 1 h 102"/>
                    <a:gd name="T14" fmla="*/ 27 w 36"/>
                    <a:gd name="T15" fmla="*/ 0 h 102"/>
                    <a:gd name="T16" fmla="*/ 33 w 36"/>
                    <a:gd name="T17" fmla="*/ 0 h 102"/>
                    <a:gd name="T18" fmla="*/ 33 w 36"/>
                    <a:gd name="T19" fmla="*/ 0 h 102"/>
                    <a:gd name="T20" fmla="*/ 33 w 36"/>
                    <a:gd name="T21" fmla="*/ 1 h 102"/>
                    <a:gd name="T22" fmla="*/ 33 w 36"/>
                    <a:gd name="T23" fmla="*/ 4 h 102"/>
                    <a:gd name="T24" fmla="*/ 35 w 36"/>
                    <a:gd name="T25" fmla="*/ 5 h 102"/>
                    <a:gd name="T26" fmla="*/ 35 w 36"/>
                    <a:gd name="T27" fmla="*/ 8 h 102"/>
                    <a:gd name="T28" fmla="*/ 35 w 36"/>
                    <a:gd name="T29" fmla="*/ 10 h 102"/>
                    <a:gd name="T30" fmla="*/ 35 w 36"/>
                    <a:gd name="T31" fmla="*/ 11 h 102"/>
                    <a:gd name="T32" fmla="*/ 35 w 36"/>
                    <a:gd name="T33" fmla="*/ 13 h 102"/>
                    <a:gd name="T34" fmla="*/ 30 w 36"/>
                    <a:gd name="T35" fmla="*/ 20 h 102"/>
                    <a:gd name="T36" fmla="*/ 29 w 36"/>
                    <a:gd name="T37" fmla="*/ 25 h 102"/>
                    <a:gd name="T38" fmla="*/ 30 w 36"/>
                    <a:gd name="T39" fmla="*/ 31 h 102"/>
                    <a:gd name="T40" fmla="*/ 27 w 36"/>
                    <a:gd name="T41" fmla="*/ 41 h 102"/>
                    <a:gd name="T42" fmla="*/ 23 w 36"/>
                    <a:gd name="T43" fmla="*/ 49 h 102"/>
                    <a:gd name="T44" fmla="*/ 21 w 36"/>
                    <a:gd name="T45" fmla="*/ 53 h 102"/>
                    <a:gd name="T46" fmla="*/ 12 w 36"/>
                    <a:gd name="T47" fmla="*/ 61 h 102"/>
                    <a:gd name="T48" fmla="*/ 12 w 36"/>
                    <a:gd name="T49" fmla="*/ 68 h 102"/>
                    <a:gd name="T50" fmla="*/ 7 w 36"/>
                    <a:gd name="T51" fmla="*/ 78 h 102"/>
                    <a:gd name="T52" fmla="*/ 7 w 36"/>
                    <a:gd name="T53" fmla="*/ 82 h 102"/>
                    <a:gd name="T54" fmla="*/ 7 w 36"/>
                    <a:gd name="T55" fmla="*/ 84 h 102"/>
                    <a:gd name="T56" fmla="*/ 7 w 36"/>
                    <a:gd name="T57" fmla="*/ 88 h 102"/>
                    <a:gd name="T58" fmla="*/ 7 w 36"/>
                    <a:gd name="T59" fmla="*/ 92 h 102"/>
                    <a:gd name="T60" fmla="*/ 7 w 36"/>
                    <a:gd name="T61" fmla="*/ 98 h 102"/>
                    <a:gd name="T62" fmla="*/ 7 w 36"/>
                    <a:gd name="T63" fmla="*/ 101 h 102"/>
                    <a:gd name="T64" fmla="*/ 5 w 36"/>
                    <a:gd name="T65" fmla="*/ 101 h 102"/>
                    <a:gd name="T66" fmla="*/ 4 w 36"/>
                    <a:gd name="T67" fmla="*/ 97 h 102"/>
                    <a:gd name="T68" fmla="*/ 1 w 36"/>
                    <a:gd name="T69" fmla="*/ 85 h 102"/>
                    <a:gd name="T70" fmla="*/ 1 w 36"/>
                    <a:gd name="T71" fmla="*/ 82 h 102"/>
                    <a:gd name="T72" fmla="*/ 0 w 36"/>
                    <a:gd name="T73" fmla="*/ 79 h 102"/>
                    <a:gd name="T74" fmla="*/ 0 w 36"/>
                    <a:gd name="T75" fmla="*/ 74 h 102"/>
                    <a:gd name="T76" fmla="*/ 0 w 36"/>
                    <a:gd name="T77" fmla="*/ 70 h 102"/>
                    <a:gd name="T78" fmla="*/ 0 w 36"/>
                    <a:gd name="T79" fmla="*/ 65 h 102"/>
                    <a:gd name="T80" fmla="*/ 0 w 36"/>
                    <a:gd name="T81" fmla="*/ 61 h 102"/>
                    <a:gd name="T82" fmla="*/ 0 w 36"/>
                    <a:gd name="T83" fmla="*/ 58 h 102"/>
                    <a:gd name="T84" fmla="*/ 0 w 36"/>
                    <a:gd name="T85" fmla="*/ 56 h 102"/>
                    <a:gd name="T86" fmla="*/ 1 w 36"/>
                    <a:gd name="T87" fmla="*/ 47 h 102"/>
                    <a:gd name="T88" fmla="*/ 7 w 36"/>
                    <a:gd name="T89" fmla="*/ 44 h 102"/>
                    <a:gd name="T90" fmla="*/ 7 w 36"/>
                    <a:gd name="T91" fmla="*/ 34 h 102"/>
                    <a:gd name="T92" fmla="*/ 12 w 36"/>
                    <a:gd name="T93" fmla="*/ 25 h 102"/>
                    <a:gd name="T94" fmla="*/ 14 w 36"/>
                    <a:gd name="T95" fmla="*/ 23 h 102"/>
                    <a:gd name="T96" fmla="*/ 14 w 36"/>
                    <a:gd name="T97" fmla="*/ 20 h 102"/>
                    <a:gd name="T98" fmla="*/ 14 w 36"/>
                    <a:gd name="T99" fmla="*/ 17 h 102"/>
                    <a:gd name="T100" fmla="*/ 11 w 36"/>
                    <a:gd name="T101" fmla="*/ 17 h 102"/>
                    <a:gd name="T102" fmla="*/ 9 w 36"/>
                    <a:gd name="T103" fmla="*/ 16 h 102"/>
                    <a:gd name="T104" fmla="*/ 7 w 36"/>
                    <a:gd name="T105" fmla="*/ 14 h 102"/>
                    <a:gd name="T106" fmla="*/ 7 w 36"/>
                    <a:gd name="T107" fmla="*/ 14 h 102"/>
                    <a:gd name="T108" fmla="*/ 7 w 36"/>
                    <a:gd name="T109" fmla="*/ 14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6" h="102">
                      <a:moveTo>
                        <a:pt x="7" y="14"/>
                      </a:moveTo>
                      <a:lnTo>
                        <a:pt x="9" y="11"/>
                      </a:lnTo>
                      <a:lnTo>
                        <a:pt x="11" y="10"/>
                      </a:lnTo>
                      <a:lnTo>
                        <a:pt x="14" y="7"/>
                      </a:lnTo>
                      <a:lnTo>
                        <a:pt x="17" y="5"/>
                      </a:lnTo>
                      <a:lnTo>
                        <a:pt x="20" y="2"/>
                      </a:lnTo>
                      <a:lnTo>
                        <a:pt x="23" y="1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3" y="1"/>
                      </a:lnTo>
                      <a:lnTo>
                        <a:pt x="33" y="4"/>
                      </a:lnTo>
                      <a:lnTo>
                        <a:pt x="35" y="5"/>
                      </a:lnTo>
                      <a:lnTo>
                        <a:pt x="35" y="8"/>
                      </a:lnTo>
                      <a:lnTo>
                        <a:pt x="35" y="10"/>
                      </a:lnTo>
                      <a:lnTo>
                        <a:pt x="35" y="11"/>
                      </a:lnTo>
                      <a:lnTo>
                        <a:pt x="35" y="13"/>
                      </a:lnTo>
                      <a:lnTo>
                        <a:pt x="30" y="20"/>
                      </a:lnTo>
                      <a:lnTo>
                        <a:pt x="29" y="25"/>
                      </a:lnTo>
                      <a:lnTo>
                        <a:pt x="30" y="31"/>
                      </a:lnTo>
                      <a:lnTo>
                        <a:pt x="27" y="41"/>
                      </a:lnTo>
                      <a:lnTo>
                        <a:pt x="23" y="49"/>
                      </a:lnTo>
                      <a:lnTo>
                        <a:pt x="21" y="53"/>
                      </a:lnTo>
                      <a:lnTo>
                        <a:pt x="12" y="61"/>
                      </a:lnTo>
                      <a:lnTo>
                        <a:pt x="12" y="68"/>
                      </a:lnTo>
                      <a:lnTo>
                        <a:pt x="7" y="78"/>
                      </a:lnTo>
                      <a:lnTo>
                        <a:pt x="7" y="82"/>
                      </a:lnTo>
                      <a:lnTo>
                        <a:pt x="7" y="84"/>
                      </a:lnTo>
                      <a:lnTo>
                        <a:pt x="7" y="88"/>
                      </a:lnTo>
                      <a:lnTo>
                        <a:pt x="7" y="92"/>
                      </a:lnTo>
                      <a:lnTo>
                        <a:pt x="7" y="98"/>
                      </a:lnTo>
                      <a:lnTo>
                        <a:pt x="7" y="101"/>
                      </a:lnTo>
                      <a:lnTo>
                        <a:pt x="5" y="101"/>
                      </a:lnTo>
                      <a:lnTo>
                        <a:pt x="4" y="97"/>
                      </a:lnTo>
                      <a:lnTo>
                        <a:pt x="1" y="85"/>
                      </a:lnTo>
                      <a:lnTo>
                        <a:pt x="1" y="82"/>
                      </a:lnTo>
                      <a:lnTo>
                        <a:pt x="0" y="79"/>
                      </a:lnTo>
                      <a:lnTo>
                        <a:pt x="0" y="74"/>
                      </a:lnTo>
                      <a:lnTo>
                        <a:pt x="0" y="70"/>
                      </a:lnTo>
                      <a:lnTo>
                        <a:pt x="0" y="65"/>
                      </a:lnTo>
                      <a:lnTo>
                        <a:pt x="0" y="61"/>
                      </a:lnTo>
                      <a:lnTo>
                        <a:pt x="0" y="58"/>
                      </a:lnTo>
                      <a:lnTo>
                        <a:pt x="0" y="56"/>
                      </a:lnTo>
                      <a:lnTo>
                        <a:pt x="1" y="47"/>
                      </a:lnTo>
                      <a:lnTo>
                        <a:pt x="7" y="44"/>
                      </a:lnTo>
                      <a:lnTo>
                        <a:pt x="7" y="34"/>
                      </a:lnTo>
                      <a:lnTo>
                        <a:pt x="12" y="25"/>
                      </a:lnTo>
                      <a:lnTo>
                        <a:pt x="14" y="23"/>
                      </a:lnTo>
                      <a:lnTo>
                        <a:pt x="14" y="20"/>
                      </a:lnTo>
                      <a:lnTo>
                        <a:pt x="14" y="17"/>
                      </a:lnTo>
                      <a:lnTo>
                        <a:pt x="11" y="17"/>
                      </a:lnTo>
                      <a:lnTo>
                        <a:pt x="9" y="16"/>
                      </a:lnTo>
                      <a:lnTo>
                        <a:pt x="7" y="14"/>
                      </a:lnTo>
                      <a:lnTo>
                        <a:pt x="7" y="14"/>
                      </a:lnTo>
                      <a:lnTo>
                        <a:pt x="7" y="1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53" name="Freeform 145"/>
                <p:cNvSpPr>
                  <a:spLocks/>
                </p:cNvSpPr>
                <p:nvPr/>
              </p:nvSpPr>
              <p:spPr bwMode="auto">
                <a:xfrm>
                  <a:off x="7569200" y="3255963"/>
                  <a:ext cx="63500" cy="174625"/>
                </a:xfrm>
                <a:custGeom>
                  <a:avLst/>
                  <a:gdLst>
                    <a:gd name="T0" fmla="*/ 7 w 36"/>
                    <a:gd name="T1" fmla="*/ 14 h 102"/>
                    <a:gd name="T2" fmla="*/ 7 w 36"/>
                    <a:gd name="T3" fmla="*/ 14 h 102"/>
                    <a:gd name="T4" fmla="*/ 9 w 36"/>
                    <a:gd name="T5" fmla="*/ 11 h 102"/>
                    <a:gd name="T6" fmla="*/ 11 w 36"/>
                    <a:gd name="T7" fmla="*/ 10 h 102"/>
                    <a:gd name="T8" fmla="*/ 14 w 36"/>
                    <a:gd name="T9" fmla="*/ 7 h 102"/>
                    <a:gd name="T10" fmla="*/ 17 w 36"/>
                    <a:gd name="T11" fmla="*/ 5 h 102"/>
                    <a:gd name="T12" fmla="*/ 20 w 36"/>
                    <a:gd name="T13" fmla="*/ 2 h 102"/>
                    <a:gd name="T14" fmla="*/ 23 w 36"/>
                    <a:gd name="T15" fmla="*/ 1 h 102"/>
                    <a:gd name="T16" fmla="*/ 27 w 36"/>
                    <a:gd name="T17" fmla="*/ 0 h 102"/>
                    <a:gd name="T18" fmla="*/ 33 w 36"/>
                    <a:gd name="T19" fmla="*/ 0 h 102"/>
                    <a:gd name="T20" fmla="*/ 33 w 36"/>
                    <a:gd name="T21" fmla="*/ 0 h 102"/>
                    <a:gd name="T22" fmla="*/ 33 w 36"/>
                    <a:gd name="T23" fmla="*/ 0 h 102"/>
                    <a:gd name="T24" fmla="*/ 33 w 36"/>
                    <a:gd name="T25" fmla="*/ 1 h 102"/>
                    <a:gd name="T26" fmla="*/ 33 w 36"/>
                    <a:gd name="T27" fmla="*/ 4 h 102"/>
                    <a:gd name="T28" fmla="*/ 35 w 36"/>
                    <a:gd name="T29" fmla="*/ 5 h 102"/>
                    <a:gd name="T30" fmla="*/ 35 w 36"/>
                    <a:gd name="T31" fmla="*/ 8 h 102"/>
                    <a:gd name="T32" fmla="*/ 35 w 36"/>
                    <a:gd name="T33" fmla="*/ 10 h 102"/>
                    <a:gd name="T34" fmla="*/ 35 w 36"/>
                    <a:gd name="T35" fmla="*/ 11 h 102"/>
                    <a:gd name="T36" fmla="*/ 35 w 36"/>
                    <a:gd name="T37" fmla="*/ 13 h 102"/>
                    <a:gd name="T38" fmla="*/ 30 w 36"/>
                    <a:gd name="T39" fmla="*/ 20 h 102"/>
                    <a:gd name="T40" fmla="*/ 29 w 36"/>
                    <a:gd name="T41" fmla="*/ 25 h 102"/>
                    <a:gd name="T42" fmla="*/ 30 w 36"/>
                    <a:gd name="T43" fmla="*/ 31 h 102"/>
                    <a:gd name="T44" fmla="*/ 27 w 36"/>
                    <a:gd name="T45" fmla="*/ 41 h 102"/>
                    <a:gd name="T46" fmla="*/ 23 w 36"/>
                    <a:gd name="T47" fmla="*/ 49 h 102"/>
                    <a:gd name="T48" fmla="*/ 21 w 36"/>
                    <a:gd name="T49" fmla="*/ 53 h 102"/>
                    <a:gd name="T50" fmla="*/ 12 w 36"/>
                    <a:gd name="T51" fmla="*/ 61 h 102"/>
                    <a:gd name="T52" fmla="*/ 12 w 36"/>
                    <a:gd name="T53" fmla="*/ 68 h 102"/>
                    <a:gd name="T54" fmla="*/ 7 w 36"/>
                    <a:gd name="T55" fmla="*/ 78 h 102"/>
                    <a:gd name="T56" fmla="*/ 7 w 36"/>
                    <a:gd name="T57" fmla="*/ 82 h 102"/>
                    <a:gd name="T58" fmla="*/ 7 w 36"/>
                    <a:gd name="T59" fmla="*/ 82 h 102"/>
                    <a:gd name="T60" fmla="*/ 7 w 36"/>
                    <a:gd name="T61" fmla="*/ 84 h 102"/>
                    <a:gd name="T62" fmla="*/ 7 w 36"/>
                    <a:gd name="T63" fmla="*/ 88 h 102"/>
                    <a:gd name="T64" fmla="*/ 7 w 36"/>
                    <a:gd name="T65" fmla="*/ 92 h 102"/>
                    <a:gd name="T66" fmla="*/ 7 w 36"/>
                    <a:gd name="T67" fmla="*/ 98 h 102"/>
                    <a:gd name="T68" fmla="*/ 7 w 36"/>
                    <a:gd name="T69" fmla="*/ 101 h 102"/>
                    <a:gd name="T70" fmla="*/ 5 w 36"/>
                    <a:gd name="T71" fmla="*/ 101 h 102"/>
                    <a:gd name="T72" fmla="*/ 4 w 36"/>
                    <a:gd name="T73" fmla="*/ 97 h 102"/>
                    <a:gd name="T74" fmla="*/ 1 w 36"/>
                    <a:gd name="T75" fmla="*/ 85 h 102"/>
                    <a:gd name="T76" fmla="*/ 1 w 36"/>
                    <a:gd name="T77" fmla="*/ 85 h 102"/>
                    <a:gd name="T78" fmla="*/ 1 w 36"/>
                    <a:gd name="T79" fmla="*/ 82 h 102"/>
                    <a:gd name="T80" fmla="*/ 0 w 36"/>
                    <a:gd name="T81" fmla="*/ 79 h 102"/>
                    <a:gd name="T82" fmla="*/ 0 w 36"/>
                    <a:gd name="T83" fmla="*/ 74 h 102"/>
                    <a:gd name="T84" fmla="*/ 0 w 36"/>
                    <a:gd name="T85" fmla="*/ 70 h 102"/>
                    <a:gd name="T86" fmla="*/ 0 w 36"/>
                    <a:gd name="T87" fmla="*/ 65 h 102"/>
                    <a:gd name="T88" fmla="*/ 0 w 36"/>
                    <a:gd name="T89" fmla="*/ 61 h 102"/>
                    <a:gd name="T90" fmla="*/ 0 w 36"/>
                    <a:gd name="T91" fmla="*/ 58 h 102"/>
                    <a:gd name="T92" fmla="*/ 0 w 36"/>
                    <a:gd name="T93" fmla="*/ 56 h 102"/>
                    <a:gd name="T94" fmla="*/ 1 w 36"/>
                    <a:gd name="T95" fmla="*/ 47 h 102"/>
                    <a:gd name="T96" fmla="*/ 7 w 36"/>
                    <a:gd name="T97" fmla="*/ 44 h 102"/>
                    <a:gd name="T98" fmla="*/ 7 w 36"/>
                    <a:gd name="T99" fmla="*/ 34 h 102"/>
                    <a:gd name="T100" fmla="*/ 12 w 36"/>
                    <a:gd name="T101" fmla="*/ 25 h 102"/>
                    <a:gd name="T102" fmla="*/ 12 w 36"/>
                    <a:gd name="T103" fmla="*/ 25 h 102"/>
                    <a:gd name="T104" fmla="*/ 14 w 36"/>
                    <a:gd name="T105" fmla="*/ 23 h 102"/>
                    <a:gd name="T106" fmla="*/ 14 w 36"/>
                    <a:gd name="T107" fmla="*/ 20 h 102"/>
                    <a:gd name="T108" fmla="*/ 14 w 36"/>
                    <a:gd name="T109" fmla="*/ 17 h 102"/>
                    <a:gd name="T110" fmla="*/ 11 w 36"/>
                    <a:gd name="T111" fmla="*/ 17 h 102"/>
                    <a:gd name="T112" fmla="*/ 9 w 36"/>
                    <a:gd name="T113" fmla="*/ 16 h 102"/>
                    <a:gd name="T114" fmla="*/ 7 w 36"/>
                    <a:gd name="T115" fmla="*/ 14 h 102"/>
                    <a:gd name="T116" fmla="*/ 7 w 36"/>
                    <a:gd name="T117" fmla="*/ 14 h 102"/>
                    <a:gd name="T118" fmla="*/ 7 w 36"/>
                    <a:gd name="T119" fmla="*/ 14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6" h="102"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9" y="11"/>
                      </a:lnTo>
                      <a:lnTo>
                        <a:pt x="11" y="10"/>
                      </a:lnTo>
                      <a:lnTo>
                        <a:pt x="14" y="7"/>
                      </a:lnTo>
                      <a:lnTo>
                        <a:pt x="17" y="5"/>
                      </a:lnTo>
                      <a:lnTo>
                        <a:pt x="20" y="2"/>
                      </a:lnTo>
                      <a:lnTo>
                        <a:pt x="23" y="1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3" y="0"/>
                      </a:lnTo>
                      <a:lnTo>
                        <a:pt x="33" y="1"/>
                      </a:lnTo>
                      <a:lnTo>
                        <a:pt x="33" y="4"/>
                      </a:lnTo>
                      <a:lnTo>
                        <a:pt x="35" y="5"/>
                      </a:lnTo>
                      <a:lnTo>
                        <a:pt x="35" y="8"/>
                      </a:lnTo>
                      <a:lnTo>
                        <a:pt x="35" y="10"/>
                      </a:lnTo>
                      <a:lnTo>
                        <a:pt x="35" y="11"/>
                      </a:lnTo>
                      <a:lnTo>
                        <a:pt x="35" y="13"/>
                      </a:lnTo>
                      <a:lnTo>
                        <a:pt x="30" y="20"/>
                      </a:lnTo>
                      <a:lnTo>
                        <a:pt x="29" y="25"/>
                      </a:lnTo>
                      <a:lnTo>
                        <a:pt x="30" y="31"/>
                      </a:lnTo>
                      <a:lnTo>
                        <a:pt x="27" y="41"/>
                      </a:lnTo>
                      <a:lnTo>
                        <a:pt x="23" y="49"/>
                      </a:lnTo>
                      <a:lnTo>
                        <a:pt x="21" y="53"/>
                      </a:lnTo>
                      <a:lnTo>
                        <a:pt x="12" y="61"/>
                      </a:lnTo>
                      <a:lnTo>
                        <a:pt x="12" y="68"/>
                      </a:lnTo>
                      <a:lnTo>
                        <a:pt x="7" y="78"/>
                      </a:lnTo>
                      <a:lnTo>
                        <a:pt x="7" y="82"/>
                      </a:lnTo>
                      <a:lnTo>
                        <a:pt x="7" y="82"/>
                      </a:lnTo>
                      <a:lnTo>
                        <a:pt x="7" y="84"/>
                      </a:lnTo>
                      <a:lnTo>
                        <a:pt x="7" y="88"/>
                      </a:lnTo>
                      <a:lnTo>
                        <a:pt x="7" y="92"/>
                      </a:lnTo>
                      <a:lnTo>
                        <a:pt x="7" y="98"/>
                      </a:lnTo>
                      <a:lnTo>
                        <a:pt x="7" y="101"/>
                      </a:lnTo>
                      <a:lnTo>
                        <a:pt x="5" y="101"/>
                      </a:lnTo>
                      <a:lnTo>
                        <a:pt x="4" y="97"/>
                      </a:lnTo>
                      <a:lnTo>
                        <a:pt x="1" y="85"/>
                      </a:lnTo>
                      <a:lnTo>
                        <a:pt x="1" y="85"/>
                      </a:lnTo>
                      <a:lnTo>
                        <a:pt x="1" y="82"/>
                      </a:lnTo>
                      <a:lnTo>
                        <a:pt x="0" y="79"/>
                      </a:lnTo>
                      <a:lnTo>
                        <a:pt x="0" y="74"/>
                      </a:lnTo>
                      <a:lnTo>
                        <a:pt x="0" y="70"/>
                      </a:lnTo>
                      <a:lnTo>
                        <a:pt x="0" y="65"/>
                      </a:lnTo>
                      <a:lnTo>
                        <a:pt x="0" y="61"/>
                      </a:lnTo>
                      <a:lnTo>
                        <a:pt x="0" y="58"/>
                      </a:lnTo>
                      <a:lnTo>
                        <a:pt x="0" y="56"/>
                      </a:lnTo>
                      <a:lnTo>
                        <a:pt x="1" y="47"/>
                      </a:lnTo>
                      <a:lnTo>
                        <a:pt x="7" y="44"/>
                      </a:lnTo>
                      <a:lnTo>
                        <a:pt x="7" y="34"/>
                      </a:lnTo>
                      <a:lnTo>
                        <a:pt x="12" y="25"/>
                      </a:lnTo>
                      <a:lnTo>
                        <a:pt x="12" y="25"/>
                      </a:lnTo>
                      <a:lnTo>
                        <a:pt x="14" y="23"/>
                      </a:lnTo>
                      <a:lnTo>
                        <a:pt x="14" y="20"/>
                      </a:lnTo>
                      <a:lnTo>
                        <a:pt x="14" y="17"/>
                      </a:lnTo>
                      <a:lnTo>
                        <a:pt x="11" y="17"/>
                      </a:lnTo>
                      <a:lnTo>
                        <a:pt x="9" y="16"/>
                      </a:lnTo>
                      <a:lnTo>
                        <a:pt x="7" y="14"/>
                      </a:lnTo>
                      <a:lnTo>
                        <a:pt x="7" y="14"/>
                      </a:lnTo>
                      <a:lnTo>
                        <a:pt x="7" y="1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54" name="Freeform 146"/>
                <p:cNvSpPr>
                  <a:spLocks/>
                </p:cNvSpPr>
                <p:nvPr/>
              </p:nvSpPr>
              <p:spPr bwMode="auto">
                <a:xfrm>
                  <a:off x="6454775" y="3084513"/>
                  <a:ext cx="1166812" cy="639763"/>
                </a:xfrm>
                <a:custGeom>
                  <a:avLst/>
                  <a:gdLst>
                    <a:gd name="T0" fmla="*/ 647 w 660"/>
                    <a:gd name="T1" fmla="*/ 251 h 373"/>
                    <a:gd name="T2" fmla="*/ 656 w 660"/>
                    <a:gd name="T3" fmla="*/ 260 h 373"/>
                    <a:gd name="T4" fmla="*/ 628 w 660"/>
                    <a:gd name="T5" fmla="*/ 225 h 373"/>
                    <a:gd name="T6" fmla="*/ 614 w 660"/>
                    <a:gd name="T7" fmla="*/ 222 h 373"/>
                    <a:gd name="T8" fmla="*/ 615 w 660"/>
                    <a:gd name="T9" fmla="*/ 233 h 373"/>
                    <a:gd name="T10" fmla="*/ 608 w 660"/>
                    <a:gd name="T11" fmla="*/ 234 h 373"/>
                    <a:gd name="T12" fmla="*/ 562 w 660"/>
                    <a:gd name="T13" fmla="*/ 210 h 373"/>
                    <a:gd name="T14" fmla="*/ 612 w 660"/>
                    <a:gd name="T15" fmla="*/ 213 h 373"/>
                    <a:gd name="T16" fmla="*/ 593 w 660"/>
                    <a:gd name="T17" fmla="*/ 197 h 373"/>
                    <a:gd name="T18" fmla="*/ 596 w 660"/>
                    <a:gd name="T19" fmla="*/ 167 h 373"/>
                    <a:gd name="T20" fmla="*/ 579 w 660"/>
                    <a:gd name="T21" fmla="*/ 154 h 373"/>
                    <a:gd name="T22" fmla="*/ 587 w 660"/>
                    <a:gd name="T23" fmla="*/ 123 h 373"/>
                    <a:gd name="T24" fmla="*/ 560 w 660"/>
                    <a:gd name="T25" fmla="*/ 107 h 373"/>
                    <a:gd name="T26" fmla="*/ 525 w 660"/>
                    <a:gd name="T27" fmla="*/ 93 h 373"/>
                    <a:gd name="T28" fmla="*/ 515 w 660"/>
                    <a:gd name="T29" fmla="*/ 93 h 373"/>
                    <a:gd name="T30" fmla="*/ 500 w 660"/>
                    <a:gd name="T31" fmla="*/ 93 h 373"/>
                    <a:gd name="T32" fmla="*/ 500 w 660"/>
                    <a:gd name="T33" fmla="*/ 66 h 373"/>
                    <a:gd name="T34" fmla="*/ 515 w 660"/>
                    <a:gd name="T35" fmla="*/ 47 h 373"/>
                    <a:gd name="T36" fmla="*/ 491 w 660"/>
                    <a:gd name="T37" fmla="*/ 24 h 373"/>
                    <a:gd name="T38" fmla="*/ 470 w 660"/>
                    <a:gd name="T39" fmla="*/ 11 h 373"/>
                    <a:gd name="T40" fmla="*/ 459 w 660"/>
                    <a:gd name="T41" fmla="*/ 2 h 373"/>
                    <a:gd name="T42" fmla="*/ 450 w 660"/>
                    <a:gd name="T43" fmla="*/ 8 h 373"/>
                    <a:gd name="T44" fmla="*/ 434 w 660"/>
                    <a:gd name="T45" fmla="*/ 15 h 373"/>
                    <a:gd name="T46" fmla="*/ 407 w 660"/>
                    <a:gd name="T47" fmla="*/ 2 h 373"/>
                    <a:gd name="T48" fmla="*/ 393 w 660"/>
                    <a:gd name="T49" fmla="*/ 33 h 373"/>
                    <a:gd name="T50" fmla="*/ 378 w 660"/>
                    <a:gd name="T51" fmla="*/ 60 h 373"/>
                    <a:gd name="T52" fmla="*/ 371 w 660"/>
                    <a:gd name="T53" fmla="*/ 74 h 373"/>
                    <a:gd name="T54" fmla="*/ 360 w 660"/>
                    <a:gd name="T55" fmla="*/ 71 h 373"/>
                    <a:gd name="T56" fmla="*/ 351 w 660"/>
                    <a:gd name="T57" fmla="*/ 90 h 373"/>
                    <a:gd name="T58" fmla="*/ 348 w 660"/>
                    <a:gd name="T59" fmla="*/ 99 h 373"/>
                    <a:gd name="T60" fmla="*/ 339 w 660"/>
                    <a:gd name="T61" fmla="*/ 117 h 373"/>
                    <a:gd name="T62" fmla="*/ 314 w 660"/>
                    <a:gd name="T63" fmla="*/ 107 h 373"/>
                    <a:gd name="T64" fmla="*/ 308 w 660"/>
                    <a:gd name="T65" fmla="*/ 126 h 373"/>
                    <a:gd name="T66" fmla="*/ 303 w 660"/>
                    <a:gd name="T67" fmla="*/ 138 h 373"/>
                    <a:gd name="T68" fmla="*/ 297 w 660"/>
                    <a:gd name="T69" fmla="*/ 153 h 373"/>
                    <a:gd name="T70" fmla="*/ 291 w 660"/>
                    <a:gd name="T71" fmla="*/ 177 h 373"/>
                    <a:gd name="T72" fmla="*/ 276 w 660"/>
                    <a:gd name="T73" fmla="*/ 203 h 373"/>
                    <a:gd name="T74" fmla="*/ 276 w 660"/>
                    <a:gd name="T75" fmla="*/ 213 h 373"/>
                    <a:gd name="T76" fmla="*/ 264 w 660"/>
                    <a:gd name="T77" fmla="*/ 240 h 373"/>
                    <a:gd name="T78" fmla="*/ 251 w 660"/>
                    <a:gd name="T79" fmla="*/ 240 h 373"/>
                    <a:gd name="T80" fmla="*/ 234 w 660"/>
                    <a:gd name="T81" fmla="*/ 246 h 373"/>
                    <a:gd name="T82" fmla="*/ 230 w 660"/>
                    <a:gd name="T83" fmla="*/ 258 h 373"/>
                    <a:gd name="T84" fmla="*/ 221 w 660"/>
                    <a:gd name="T85" fmla="*/ 263 h 373"/>
                    <a:gd name="T86" fmla="*/ 197 w 660"/>
                    <a:gd name="T87" fmla="*/ 269 h 373"/>
                    <a:gd name="T88" fmla="*/ 186 w 660"/>
                    <a:gd name="T89" fmla="*/ 272 h 373"/>
                    <a:gd name="T90" fmla="*/ 163 w 660"/>
                    <a:gd name="T91" fmla="*/ 276 h 373"/>
                    <a:gd name="T92" fmla="*/ 141 w 660"/>
                    <a:gd name="T93" fmla="*/ 257 h 373"/>
                    <a:gd name="T94" fmla="*/ 119 w 660"/>
                    <a:gd name="T95" fmla="*/ 273 h 373"/>
                    <a:gd name="T96" fmla="*/ 120 w 660"/>
                    <a:gd name="T97" fmla="*/ 270 h 373"/>
                    <a:gd name="T98" fmla="*/ 96 w 660"/>
                    <a:gd name="T99" fmla="*/ 290 h 373"/>
                    <a:gd name="T100" fmla="*/ 83 w 660"/>
                    <a:gd name="T101" fmla="*/ 310 h 373"/>
                    <a:gd name="T102" fmla="*/ 75 w 660"/>
                    <a:gd name="T103" fmla="*/ 321 h 373"/>
                    <a:gd name="T104" fmla="*/ 71 w 660"/>
                    <a:gd name="T105" fmla="*/ 330 h 373"/>
                    <a:gd name="T106" fmla="*/ 54 w 660"/>
                    <a:gd name="T107" fmla="*/ 341 h 373"/>
                    <a:gd name="T108" fmla="*/ 44 w 660"/>
                    <a:gd name="T109" fmla="*/ 348 h 373"/>
                    <a:gd name="T110" fmla="*/ 18 w 660"/>
                    <a:gd name="T111" fmla="*/ 362 h 373"/>
                    <a:gd name="T112" fmla="*/ 0 w 660"/>
                    <a:gd name="T113" fmla="*/ 372 h 373"/>
                    <a:gd name="T114" fmla="*/ 177 w 660"/>
                    <a:gd name="T115" fmla="*/ 342 h 373"/>
                    <a:gd name="T116" fmla="*/ 210 w 660"/>
                    <a:gd name="T117" fmla="*/ 341 h 373"/>
                    <a:gd name="T118" fmla="*/ 276 w 660"/>
                    <a:gd name="T119" fmla="*/ 332 h 373"/>
                    <a:gd name="T120" fmla="*/ 374 w 660"/>
                    <a:gd name="T121" fmla="*/ 317 h 373"/>
                    <a:gd name="T122" fmla="*/ 496 w 660"/>
                    <a:gd name="T123" fmla="*/ 296 h 373"/>
                    <a:gd name="T124" fmla="*/ 641 w 660"/>
                    <a:gd name="T125" fmla="*/ 263 h 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60" h="373">
                      <a:moveTo>
                        <a:pt x="645" y="261"/>
                      </a:moveTo>
                      <a:lnTo>
                        <a:pt x="647" y="261"/>
                      </a:lnTo>
                      <a:lnTo>
                        <a:pt x="648" y="263"/>
                      </a:lnTo>
                      <a:lnTo>
                        <a:pt x="650" y="263"/>
                      </a:lnTo>
                      <a:lnTo>
                        <a:pt x="650" y="261"/>
                      </a:lnTo>
                      <a:lnTo>
                        <a:pt x="647" y="251"/>
                      </a:lnTo>
                      <a:lnTo>
                        <a:pt x="647" y="248"/>
                      </a:lnTo>
                      <a:lnTo>
                        <a:pt x="647" y="248"/>
                      </a:lnTo>
                      <a:lnTo>
                        <a:pt x="648" y="248"/>
                      </a:lnTo>
                      <a:lnTo>
                        <a:pt x="651" y="251"/>
                      </a:lnTo>
                      <a:lnTo>
                        <a:pt x="653" y="257"/>
                      </a:lnTo>
                      <a:lnTo>
                        <a:pt x="656" y="260"/>
                      </a:lnTo>
                      <a:lnTo>
                        <a:pt x="656" y="261"/>
                      </a:lnTo>
                      <a:lnTo>
                        <a:pt x="659" y="257"/>
                      </a:lnTo>
                      <a:lnTo>
                        <a:pt x="642" y="222"/>
                      </a:lnTo>
                      <a:lnTo>
                        <a:pt x="635" y="221"/>
                      </a:lnTo>
                      <a:lnTo>
                        <a:pt x="629" y="225"/>
                      </a:lnTo>
                      <a:lnTo>
                        <a:pt x="628" y="225"/>
                      </a:lnTo>
                      <a:lnTo>
                        <a:pt x="626" y="225"/>
                      </a:lnTo>
                      <a:lnTo>
                        <a:pt x="624" y="225"/>
                      </a:lnTo>
                      <a:lnTo>
                        <a:pt x="623" y="225"/>
                      </a:lnTo>
                      <a:lnTo>
                        <a:pt x="618" y="222"/>
                      </a:lnTo>
                      <a:lnTo>
                        <a:pt x="615" y="221"/>
                      </a:lnTo>
                      <a:lnTo>
                        <a:pt x="614" y="222"/>
                      </a:lnTo>
                      <a:lnTo>
                        <a:pt x="612" y="224"/>
                      </a:lnTo>
                      <a:lnTo>
                        <a:pt x="612" y="225"/>
                      </a:lnTo>
                      <a:lnTo>
                        <a:pt x="612" y="227"/>
                      </a:lnTo>
                      <a:lnTo>
                        <a:pt x="612" y="228"/>
                      </a:lnTo>
                      <a:lnTo>
                        <a:pt x="612" y="230"/>
                      </a:lnTo>
                      <a:lnTo>
                        <a:pt x="615" y="233"/>
                      </a:lnTo>
                      <a:lnTo>
                        <a:pt x="617" y="236"/>
                      </a:lnTo>
                      <a:lnTo>
                        <a:pt x="615" y="236"/>
                      </a:lnTo>
                      <a:lnTo>
                        <a:pt x="614" y="236"/>
                      </a:lnTo>
                      <a:lnTo>
                        <a:pt x="612" y="236"/>
                      </a:lnTo>
                      <a:lnTo>
                        <a:pt x="609" y="234"/>
                      </a:lnTo>
                      <a:lnTo>
                        <a:pt x="608" y="234"/>
                      </a:lnTo>
                      <a:lnTo>
                        <a:pt x="608" y="233"/>
                      </a:lnTo>
                      <a:lnTo>
                        <a:pt x="599" y="233"/>
                      </a:lnTo>
                      <a:lnTo>
                        <a:pt x="593" y="227"/>
                      </a:lnTo>
                      <a:lnTo>
                        <a:pt x="587" y="224"/>
                      </a:lnTo>
                      <a:lnTo>
                        <a:pt x="578" y="212"/>
                      </a:lnTo>
                      <a:lnTo>
                        <a:pt x="562" y="210"/>
                      </a:lnTo>
                      <a:lnTo>
                        <a:pt x="552" y="209"/>
                      </a:lnTo>
                      <a:lnTo>
                        <a:pt x="536" y="203"/>
                      </a:lnTo>
                      <a:lnTo>
                        <a:pt x="549" y="201"/>
                      </a:lnTo>
                      <a:lnTo>
                        <a:pt x="581" y="206"/>
                      </a:lnTo>
                      <a:lnTo>
                        <a:pt x="602" y="224"/>
                      </a:lnTo>
                      <a:lnTo>
                        <a:pt x="612" y="213"/>
                      </a:lnTo>
                      <a:lnTo>
                        <a:pt x="596" y="201"/>
                      </a:lnTo>
                      <a:lnTo>
                        <a:pt x="579" y="194"/>
                      </a:lnTo>
                      <a:lnTo>
                        <a:pt x="562" y="179"/>
                      </a:lnTo>
                      <a:lnTo>
                        <a:pt x="568" y="180"/>
                      </a:lnTo>
                      <a:lnTo>
                        <a:pt x="585" y="192"/>
                      </a:lnTo>
                      <a:lnTo>
                        <a:pt x="593" y="197"/>
                      </a:lnTo>
                      <a:lnTo>
                        <a:pt x="599" y="192"/>
                      </a:lnTo>
                      <a:lnTo>
                        <a:pt x="593" y="186"/>
                      </a:lnTo>
                      <a:lnTo>
                        <a:pt x="593" y="179"/>
                      </a:lnTo>
                      <a:lnTo>
                        <a:pt x="606" y="186"/>
                      </a:lnTo>
                      <a:lnTo>
                        <a:pt x="606" y="174"/>
                      </a:lnTo>
                      <a:lnTo>
                        <a:pt x="596" y="167"/>
                      </a:lnTo>
                      <a:lnTo>
                        <a:pt x="593" y="159"/>
                      </a:lnTo>
                      <a:lnTo>
                        <a:pt x="578" y="158"/>
                      </a:lnTo>
                      <a:lnTo>
                        <a:pt x="557" y="143"/>
                      </a:lnTo>
                      <a:lnTo>
                        <a:pt x="542" y="126"/>
                      </a:lnTo>
                      <a:lnTo>
                        <a:pt x="560" y="141"/>
                      </a:lnTo>
                      <a:lnTo>
                        <a:pt x="579" y="154"/>
                      </a:lnTo>
                      <a:lnTo>
                        <a:pt x="593" y="155"/>
                      </a:lnTo>
                      <a:lnTo>
                        <a:pt x="593" y="137"/>
                      </a:lnTo>
                      <a:lnTo>
                        <a:pt x="599" y="129"/>
                      </a:lnTo>
                      <a:lnTo>
                        <a:pt x="599" y="125"/>
                      </a:lnTo>
                      <a:lnTo>
                        <a:pt x="593" y="125"/>
                      </a:lnTo>
                      <a:lnTo>
                        <a:pt x="587" y="123"/>
                      </a:lnTo>
                      <a:lnTo>
                        <a:pt x="581" y="120"/>
                      </a:lnTo>
                      <a:lnTo>
                        <a:pt x="573" y="117"/>
                      </a:lnTo>
                      <a:lnTo>
                        <a:pt x="569" y="113"/>
                      </a:lnTo>
                      <a:lnTo>
                        <a:pt x="563" y="110"/>
                      </a:lnTo>
                      <a:lnTo>
                        <a:pt x="560" y="108"/>
                      </a:lnTo>
                      <a:lnTo>
                        <a:pt x="560" y="107"/>
                      </a:lnTo>
                      <a:lnTo>
                        <a:pt x="549" y="107"/>
                      </a:lnTo>
                      <a:lnTo>
                        <a:pt x="540" y="104"/>
                      </a:lnTo>
                      <a:lnTo>
                        <a:pt x="533" y="102"/>
                      </a:lnTo>
                      <a:lnTo>
                        <a:pt x="529" y="99"/>
                      </a:lnTo>
                      <a:lnTo>
                        <a:pt x="527" y="96"/>
                      </a:lnTo>
                      <a:lnTo>
                        <a:pt x="525" y="93"/>
                      </a:lnTo>
                      <a:lnTo>
                        <a:pt x="524" y="93"/>
                      </a:lnTo>
                      <a:lnTo>
                        <a:pt x="524" y="93"/>
                      </a:lnTo>
                      <a:lnTo>
                        <a:pt x="524" y="93"/>
                      </a:lnTo>
                      <a:lnTo>
                        <a:pt x="521" y="93"/>
                      </a:lnTo>
                      <a:lnTo>
                        <a:pt x="518" y="93"/>
                      </a:lnTo>
                      <a:lnTo>
                        <a:pt x="515" y="93"/>
                      </a:lnTo>
                      <a:lnTo>
                        <a:pt x="512" y="95"/>
                      </a:lnTo>
                      <a:lnTo>
                        <a:pt x="509" y="95"/>
                      </a:lnTo>
                      <a:lnTo>
                        <a:pt x="506" y="96"/>
                      </a:lnTo>
                      <a:lnTo>
                        <a:pt x="506" y="96"/>
                      </a:lnTo>
                      <a:lnTo>
                        <a:pt x="501" y="95"/>
                      </a:lnTo>
                      <a:lnTo>
                        <a:pt x="500" y="93"/>
                      </a:lnTo>
                      <a:lnTo>
                        <a:pt x="499" y="87"/>
                      </a:lnTo>
                      <a:lnTo>
                        <a:pt x="499" y="83"/>
                      </a:lnTo>
                      <a:lnTo>
                        <a:pt x="499" y="77"/>
                      </a:lnTo>
                      <a:lnTo>
                        <a:pt x="499" y="72"/>
                      </a:lnTo>
                      <a:lnTo>
                        <a:pt x="500" y="68"/>
                      </a:lnTo>
                      <a:lnTo>
                        <a:pt x="500" y="66"/>
                      </a:lnTo>
                      <a:lnTo>
                        <a:pt x="501" y="66"/>
                      </a:lnTo>
                      <a:lnTo>
                        <a:pt x="503" y="65"/>
                      </a:lnTo>
                      <a:lnTo>
                        <a:pt x="506" y="63"/>
                      </a:lnTo>
                      <a:lnTo>
                        <a:pt x="507" y="62"/>
                      </a:lnTo>
                      <a:lnTo>
                        <a:pt x="513" y="54"/>
                      </a:lnTo>
                      <a:lnTo>
                        <a:pt x="515" y="47"/>
                      </a:lnTo>
                      <a:lnTo>
                        <a:pt x="513" y="39"/>
                      </a:lnTo>
                      <a:lnTo>
                        <a:pt x="509" y="33"/>
                      </a:lnTo>
                      <a:lnTo>
                        <a:pt x="503" y="30"/>
                      </a:lnTo>
                      <a:lnTo>
                        <a:pt x="497" y="27"/>
                      </a:lnTo>
                      <a:lnTo>
                        <a:pt x="494" y="26"/>
                      </a:lnTo>
                      <a:lnTo>
                        <a:pt x="491" y="24"/>
                      </a:lnTo>
                      <a:lnTo>
                        <a:pt x="480" y="24"/>
                      </a:lnTo>
                      <a:lnTo>
                        <a:pt x="474" y="21"/>
                      </a:lnTo>
                      <a:lnTo>
                        <a:pt x="470" y="20"/>
                      </a:lnTo>
                      <a:lnTo>
                        <a:pt x="470" y="15"/>
                      </a:lnTo>
                      <a:lnTo>
                        <a:pt x="470" y="12"/>
                      </a:lnTo>
                      <a:lnTo>
                        <a:pt x="470" y="11"/>
                      </a:lnTo>
                      <a:lnTo>
                        <a:pt x="471" y="8"/>
                      </a:lnTo>
                      <a:lnTo>
                        <a:pt x="471" y="6"/>
                      </a:lnTo>
                      <a:lnTo>
                        <a:pt x="468" y="3"/>
                      </a:lnTo>
                      <a:lnTo>
                        <a:pt x="465" y="0"/>
                      </a:lnTo>
                      <a:lnTo>
                        <a:pt x="461" y="0"/>
                      </a:lnTo>
                      <a:lnTo>
                        <a:pt x="459" y="2"/>
                      </a:lnTo>
                      <a:lnTo>
                        <a:pt x="455" y="3"/>
                      </a:lnTo>
                      <a:lnTo>
                        <a:pt x="452" y="3"/>
                      </a:lnTo>
                      <a:lnTo>
                        <a:pt x="450" y="5"/>
                      </a:lnTo>
                      <a:lnTo>
                        <a:pt x="449" y="6"/>
                      </a:lnTo>
                      <a:lnTo>
                        <a:pt x="450" y="6"/>
                      </a:lnTo>
                      <a:lnTo>
                        <a:pt x="450" y="8"/>
                      </a:lnTo>
                      <a:lnTo>
                        <a:pt x="450" y="11"/>
                      </a:lnTo>
                      <a:lnTo>
                        <a:pt x="450" y="14"/>
                      </a:lnTo>
                      <a:lnTo>
                        <a:pt x="449" y="15"/>
                      </a:lnTo>
                      <a:lnTo>
                        <a:pt x="446" y="17"/>
                      </a:lnTo>
                      <a:lnTo>
                        <a:pt x="441" y="18"/>
                      </a:lnTo>
                      <a:lnTo>
                        <a:pt x="434" y="15"/>
                      </a:lnTo>
                      <a:lnTo>
                        <a:pt x="423" y="11"/>
                      </a:lnTo>
                      <a:lnTo>
                        <a:pt x="422" y="9"/>
                      </a:lnTo>
                      <a:lnTo>
                        <a:pt x="419" y="8"/>
                      </a:lnTo>
                      <a:lnTo>
                        <a:pt x="414" y="6"/>
                      </a:lnTo>
                      <a:lnTo>
                        <a:pt x="410" y="5"/>
                      </a:lnTo>
                      <a:lnTo>
                        <a:pt x="407" y="2"/>
                      </a:lnTo>
                      <a:lnTo>
                        <a:pt x="402" y="0"/>
                      </a:lnTo>
                      <a:lnTo>
                        <a:pt x="399" y="0"/>
                      </a:lnTo>
                      <a:lnTo>
                        <a:pt x="399" y="0"/>
                      </a:lnTo>
                      <a:lnTo>
                        <a:pt x="397" y="29"/>
                      </a:lnTo>
                      <a:lnTo>
                        <a:pt x="393" y="32"/>
                      </a:lnTo>
                      <a:lnTo>
                        <a:pt x="393" y="33"/>
                      </a:lnTo>
                      <a:lnTo>
                        <a:pt x="392" y="38"/>
                      </a:lnTo>
                      <a:lnTo>
                        <a:pt x="390" y="42"/>
                      </a:lnTo>
                      <a:lnTo>
                        <a:pt x="387" y="48"/>
                      </a:lnTo>
                      <a:lnTo>
                        <a:pt x="384" y="54"/>
                      </a:lnTo>
                      <a:lnTo>
                        <a:pt x="381" y="57"/>
                      </a:lnTo>
                      <a:lnTo>
                        <a:pt x="378" y="60"/>
                      </a:lnTo>
                      <a:lnTo>
                        <a:pt x="375" y="59"/>
                      </a:lnTo>
                      <a:lnTo>
                        <a:pt x="375" y="60"/>
                      </a:lnTo>
                      <a:lnTo>
                        <a:pt x="375" y="62"/>
                      </a:lnTo>
                      <a:lnTo>
                        <a:pt x="374" y="65"/>
                      </a:lnTo>
                      <a:lnTo>
                        <a:pt x="372" y="69"/>
                      </a:lnTo>
                      <a:lnTo>
                        <a:pt x="371" y="74"/>
                      </a:lnTo>
                      <a:lnTo>
                        <a:pt x="368" y="77"/>
                      </a:lnTo>
                      <a:lnTo>
                        <a:pt x="366" y="77"/>
                      </a:lnTo>
                      <a:lnTo>
                        <a:pt x="363" y="74"/>
                      </a:lnTo>
                      <a:lnTo>
                        <a:pt x="362" y="74"/>
                      </a:lnTo>
                      <a:lnTo>
                        <a:pt x="362" y="72"/>
                      </a:lnTo>
                      <a:lnTo>
                        <a:pt x="360" y="71"/>
                      </a:lnTo>
                      <a:lnTo>
                        <a:pt x="357" y="71"/>
                      </a:lnTo>
                      <a:lnTo>
                        <a:pt x="356" y="72"/>
                      </a:lnTo>
                      <a:lnTo>
                        <a:pt x="353" y="74"/>
                      </a:lnTo>
                      <a:lnTo>
                        <a:pt x="351" y="80"/>
                      </a:lnTo>
                      <a:lnTo>
                        <a:pt x="351" y="89"/>
                      </a:lnTo>
                      <a:lnTo>
                        <a:pt x="351" y="90"/>
                      </a:lnTo>
                      <a:lnTo>
                        <a:pt x="351" y="91"/>
                      </a:lnTo>
                      <a:lnTo>
                        <a:pt x="350" y="93"/>
                      </a:lnTo>
                      <a:lnTo>
                        <a:pt x="350" y="95"/>
                      </a:lnTo>
                      <a:lnTo>
                        <a:pt x="348" y="96"/>
                      </a:lnTo>
                      <a:lnTo>
                        <a:pt x="348" y="98"/>
                      </a:lnTo>
                      <a:lnTo>
                        <a:pt x="348" y="99"/>
                      </a:lnTo>
                      <a:lnTo>
                        <a:pt x="348" y="99"/>
                      </a:lnTo>
                      <a:lnTo>
                        <a:pt x="348" y="101"/>
                      </a:lnTo>
                      <a:lnTo>
                        <a:pt x="347" y="104"/>
                      </a:lnTo>
                      <a:lnTo>
                        <a:pt x="345" y="110"/>
                      </a:lnTo>
                      <a:lnTo>
                        <a:pt x="344" y="114"/>
                      </a:lnTo>
                      <a:lnTo>
                        <a:pt x="339" y="117"/>
                      </a:lnTo>
                      <a:lnTo>
                        <a:pt x="335" y="119"/>
                      </a:lnTo>
                      <a:lnTo>
                        <a:pt x="329" y="117"/>
                      </a:lnTo>
                      <a:lnTo>
                        <a:pt x="321" y="111"/>
                      </a:lnTo>
                      <a:lnTo>
                        <a:pt x="320" y="110"/>
                      </a:lnTo>
                      <a:lnTo>
                        <a:pt x="317" y="108"/>
                      </a:lnTo>
                      <a:lnTo>
                        <a:pt x="314" y="107"/>
                      </a:lnTo>
                      <a:lnTo>
                        <a:pt x="311" y="107"/>
                      </a:lnTo>
                      <a:lnTo>
                        <a:pt x="308" y="108"/>
                      </a:lnTo>
                      <a:lnTo>
                        <a:pt x="306" y="111"/>
                      </a:lnTo>
                      <a:lnTo>
                        <a:pt x="306" y="117"/>
                      </a:lnTo>
                      <a:lnTo>
                        <a:pt x="308" y="125"/>
                      </a:lnTo>
                      <a:lnTo>
                        <a:pt x="308" y="126"/>
                      </a:lnTo>
                      <a:lnTo>
                        <a:pt x="308" y="129"/>
                      </a:lnTo>
                      <a:lnTo>
                        <a:pt x="306" y="131"/>
                      </a:lnTo>
                      <a:lnTo>
                        <a:pt x="305" y="132"/>
                      </a:lnTo>
                      <a:lnTo>
                        <a:pt x="305" y="135"/>
                      </a:lnTo>
                      <a:lnTo>
                        <a:pt x="303" y="137"/>
                      </a:lnTo>
                      <a:lnTo>
                        <a:pt x="303" y="138"/>
                      </a:lnTo>
                      <a:lnTo>
                        <a:pt x="302" y="138"/>
                      </a:lnTo>
                      <a:lnTo>
                        <a:pt x="300" y="149"/>
                      </a:lnTo>
                      <a:lnTo>
                        <a:pt x="300" y="149"/>
                      </a:lnTo>
                      <a:lnTo>
                        <a:pt x="299" y="150"/>
                      </a:lnTo>
                      <a:lnTo>
                        <a:pt x="297" y="152"/>
                      </a:lnTo>
                      <a:lnTo>
                        <a:pt x="297" y="153"/>
                      </a:lnTo>
                      <a:lnTo>
                        <a:pt x="296" y="155"/>
                      </a:lnTo>
                      <a:lnTo>
                        <a:pt x="295" y="159"/>
                      </a:lnTo>
                      <a:lnTo>
                        <a:pt x="294" y="165"/>
                      </a:lnTo>
                      <a:lnTo>
                        <a:pt x="294" y="171"/>
                      </a:lnTo>
                      <a:lnTo>
                        <a:pt x="294" y="174"/>
                      </a:lnTo>
                      <a:lnTo>
                        <a:pt x="291" y="177"/>
                      </a:lnTo>
                      <a:lnTo>
                        <a:pt x="288" y="182"/>
                      </a:lnTo>
                      <a:lnTo>
                        <a:pt x="285" y="186"/>
                      </a:lnTo>
                      <a:lnTo>
                        <a:pt x="282" y="189"/>
                      </a:lnTo>
                      <a:lnTo>
                        <a:pt x="279" y="194"/>
                      </a:lnTo>
                      <a:lnTo>
                        <a:pt x="278" y="198"/>
                      </a:lnTo>
                      <a:lnTo>
                        <a:pt x="276" y="203"/>
                      </a:lnTo>
                      <a:lnTo>
                        <a:pt x="276" y="204"/>
                      </a:lnTo>
                      <a:lnTo>
                        <a:pt x="276" y="206"/>
                      </a:lnTo>
                      <a:lnTo>
                        <a:pt x="276" y="207"/>
                      </a:lnTo>
                      <a:lnTo>
                        <a:pt x="276" y="210"/>
                      </a:lnTo>
                      <a:lnTo>
                        <a:pt x="276" y="212"/>
                      </a:lnTo>
                      <a:lnTo>
                        <a:pt x="276" y="213"/>
                      </a:lnTo>
                      <a:lnTo>
                        <a:pt x="276" y="215"/>
                      </a:lnTo>
                      <a:lnTo>
                        <a:pt x="276" y="215"/>
                      </a:lnTo>
                      <a:lnTo>
                        <a:pt x="281" y="217"/>
                      </a:lnTo>
                      <a:lnTo>
                        <a:pt x="275" y="224"/>
                      </a:lnTo>
                      <a:lnTo>
                        <a:pt x="279" y="230"/>
                      </a:lnTo>
                      <a:lnTo>
                        <a:pt x="264" y="240"/>
                      </a:lnTo>
                      <a:lnTo>
                        <a:pt x="264" y="240"/>
                      </a:lnTo>
                      <a:lnTo>
                        <a:pt x="263" y="240"/>
                      </a:lnTo>
                      <a:lnTo>
                        <a:pt x="261" y="239"/>
                      </a:lnTo>
                      <a:lnTo>
                        <a:pt x="258" y="239"/>
                      </a:lnTo>
                      <a:lnTo>
                        <a:pt x="254" y="239"/>
                      </a:lnTo>
                      <a:lnTo>
                        <a:pt x="251" y="240"/>
                      </a:lnTo>
                      <a:lnTo>
                        <a:pt x="246" y="245"/>
                      </a:lnTo>
                      <a:lnTo>
                        <a:pt x="245" y="249"/>
                      </a:lnTo>
                      <a:lnTo>
                        <a:pt x="243" y="248"/>
                      </a:lnTo>
                      <a:lnTo>
                        <a:pt x="242" y="248"/>
                      </a:lnTo>
                      <a:lnTo>
                        <a:pt x="239" y="248"/>
                      </a:lnTo>
                      <a:lnTo>
                        <a:pt x="234" y="246"/>
                      </a:lnTo>
                      <a:lnTo>
                        <a:pt x="231" y="246"/>
                      </a:lnTo>
                      <a:lnTo>
                        <a:pt x="230" y="248"/>
                      </a:lnTo>
                      <a:lnTo>
                        <a:pt x="230" y="249"/>
                      </a:lnTo>
                      <a:lnTo>
                        <a:pt x="231" y="255"/>
                      </a:lnTo>
                      <a:lnTo>
                        <a:pt x="231" y="257"/>
                      </a:lnTo>
                      <a:lnTo>
                        <a:pt x="230" y="258"/>
                      </a:lnTo>
                      <a:lnTo>
                        <a:pt x="229" y="258"/>
                      </a:lnTo>
                      <a:lnTo>
                        <a:pt x="226" y="260"/>
                      </a:lnTo>
                      <a:lnTo>
                        <a:pt x="224" y="261"/>
                      </a:lnTo>
                      <a:lnTo>
                        <a:pt x="222" y="263"/>
                      </a:lnTo>
                      <a:lnTo>
                        <a:pt x="221" y="263"/>
                      </a:lnTo>
                      <a:lnTo>
                        <a:pt x="221" y="263"/>
                      </a:lnTo>
                      <a:lnTo>
                        <a:pt x="219" y="264"/>
                      </a:lnTo>
                      <a:lnTo>
                        <a:pt x="216" y="266"/>
                      </a:lnTo>
                      <a:lnTo>
                        <a:pt x="212" y="267"/>
                      </a:lnTo>
                      <a:lnTo>
                        <a:pt x="206" y="269"/>
                      </a:lnTo>
                      <a:lnTo>
                        <a:pt x="201" y="269"/>
                      </a:lnTo>
                      <a:lnTo>
                        <a:pt x="197" y="269"/>
                      </a:lnTo>
                      <a:lnTo>
                        <a:pt x="195" y="267"/>
                      </a:lnTo>
                      <a:lnTo>
                        <a:pt x="193" y="263"/>
                      </a:lnTo>
                      <a:lnTo>
                        <a:pt x="193" y="263"/>
                      </a:lnTo>
                      <a:lnTo>
                        <a:pt x="192" y="266"/>
                      </a:lnTo>
                      <a:lnTo>
                        <a:pt x="189" y="269"/>
                      </a:lnTo>
                      <a:lnTo>
                        <a:pt x="186" y="272"/>
                      </a:lnTo>
                      <a:lnTo>
                        <a:pt x="182" y="276"/>
                      </a:lnTo>
                      <a:lnTo>
                        <a:pt x="177" y="278"/>
                      </a:lnTo>
                      <a:lnTo>
                        <a:pt x="173" y="278"/>
                      </a:lnTo>
                      <a:lnTo>
                        <a:pt x="167" y="276"/>
                      </a:lnTo>
                      <a:lnTo>
                        <a:pt x="165" y="276"/>
                      </a:lnTo>
                      <a:lnTo>
                        <a:pt x="163" y="276"/>
                      </a:lnTo>
                      <a:lnTo>
                        <a:pt x="160" y="275"/>
                      </a:lnTo>
                      <a:lnTo>
                        <a:pt x="157" y="273"/>
                      </a:lnTo>
                      <a:lnTo>
                        <a:pt x="153" y="272"/>
                      </a:lnTo>
                      <a:lnTo>
                        <a:pt x="149" y="267"/>
                      </a:lnTo>
                      <a:lnTo>
                        <a:pt x="144" y="263"/>
                      </a:lnTo>
                      <a:lnTo>
                        <a:pt x="141" y="257"/>
                      </a:lnTo>
                      <a:lnTo>
                        <a:pt x="140" y="254"/>
                      </a:lnTo>
                      <a:lnTo>
                        <a:pt x="140" y="251"/>
                      </a:lnTo>
                      <a:lnTo>
                        <a:pt x="140" y="248"/>
                      </a:lnTo>
                      <a:lnTo>
                        <a:pt x="138" y="248"/>
                      </a:lnTo>
                      <a:lnTo>
                        <a:pt x="119" y="275"/>
                      </a:lnTo>
                      <a:lnTo>
                        <a:pt x="119" y="273"/>
                      </a:lnTo>
                      <a:lnTo>
                        <a:pt x="120" y="273"/>
                      </a:lnTo>
                      <a:lnTo>
                        <a:pt x="120" y="272"/>
                      </a:lnTo>
                      <a:lnTo>
                        <a:pt x="122" y="270"/>
                      </a:lnTo>
                      <a:lnTo>
                        <a:pt x="123" y="269"/>
                      </a:lnTo>
                      <a:lnTo>
                        <a:pt x="122" y="269"/>
                      </a:lnTo>
                      <a:lnTo>
                        <a:pt x="120" y="270"/>
                      </a:lnTo>
                      <a:lnTo>
                        <a:pt x="119" y="275"/>
                      </a:lnTo>
                      <a:lnTo>
                        <a:pt x="114" y="279"/>
                      </a:lnTo>
                      <a:lnTo>
                        <a:pt x="110" y="281"/>
                      </a:lnTo>
                      <a:lnTo>
                        <a:pt x="105" y="284"/>
                      </a:lnTo>
                      <a:lnTo>
                        <a:pt x="99" y="287"/>
                      </a:lnTo>
                      <a:lnTo>
                        <a:pt x="96" y="290"/>
                      </a:lnTo>
                      <a:lnTo>
                        <a:pt x="91" y="293"/>
                      </a:lnTo>
                      <a:lnTo>
                        <a:pt x="89" y="296"/>
                      </a:lnTo>
                      <a:lnTo>
                        <a:pt x="87" y="302"/>
                      </a:lnTo>
                      <a:lnTo>
                        <a:pt x="86" y="305"/>
                      </a:lnTo>
                      <a:lnTo>
                        <a:pt x="84" y="308"/>
                      </a:lnTo>
                      <a:lnTo>
                        <a:pt x="83" y="310"/>
                      </a:lnTo>
                      <a:lnTo>
                        <a:pt x="81" y="312"/>
                      </a:lnTo>
                      <a:lnTo>
                        <a:pt x="80" y="314"/>
                      </a:lnTo>
                      <a:lnTo>
                        <a:pt x="78" y="315"/>
                      </a:lnTo>
                      <a:lnTo>
                        <a:pt x="77" y="317"/>
                      </a:lnTo>
                      <a:lnTo>
                        <a:pt x="75" y="320"/>
                      </a:lnTo>
                      <a:lnTo>
                        <a:pt x="75" y="321"/>
                      </a:lnTo>
                      <a:lnTo>
                        <a:pt x="74" y="323"/>
                      </a:lnTo>
                      <a:lnTo>
                        <a:pt x="74" y="324"/>
                      </a:lnTo>
                      <a:lnTo>
                        <a:pt x="74" y="327"/>
                      </a:lnTo>
                      <a:lnTo>
                        <a:pt x="72" y="327"/>
                      </a:lnTo>
                      <a:lnTo>
                        <a:pt x="71" y="329"/>
                      </a:lnTo>
                      <a:lnTo>
                        <a:pt x="71" y="330"/>
                      </a:lnTo>
                      <a:lnTo>
                        <a:pt x="68" y="330"/>
                      </a:lnTo>
                      <a:lnTo>
                        <a:pt x="64" y="333"/>
                      </a:lnTo>
                      <a:lnTo>
                        <a:pt x="60" y="335"/>
                      </a:lnTo>
                      <a:lnTo>
                        <a:pt x="57" y="338"/>
                      </a:lnTo>
                      <a:lnTo>
                        <a:pt x="55" y="339"/>
                      </a:lnTo>
                      <a:lnTo>
                        <a:pt x="54" y="341"/>
                      </a:lnTo>
                      <a:lnTo>
                        <a:pt x="53" y="342"/>
                      </a:lnTo>
                      <a:lnTo>
                        <a:pt x="53" y="344"/>
                      </a:lnTo>
                      <a:lnTo>
                        <a:pt x="51" y="345"/>
                      </a:lnTo>
                      <a:lnTo>
                        <a:pt x="50" y="345"/>
                      </a:lnTo>
                      <a:lnTo>
                        <a:pt x="47" y="347"/>
                      </a:lnTo>
                      <a:lnTo>
                        <a:pt x="44" y="348"/>
                      </a:lnTo>
                      <a:lnTo>
                        <a:pt x="39" y="351"/>
                      </a:lnTo>
                      <a:lnTo>
                        <a:pt x="35" y="353"/>
                      </a:lnTo>
                      <a:lnTo>
                        <a:pt x="31" y="356"/>
                      </a:lnTo>
                      <a:lnTo>
                        <a:pt x="27" y="357"/>
                      </a:lnTo>
                      <a:lnTo>
                        <a:pt x="22" y="360"/>
                      </a:lnTo>
                      <a:lnTo>
                        <a:pt x="18" y="362"/>
                      </a:lnTo>
                      <a:lnTo>
                        <a:pt x="14" y="365"/>
                      </a:lnTo>
                      <a:lnTo>
                        <a:pt x="9" y="366"/>
                      </a:lnTo>
                      <a:lnTo>
                        <a:pt x="6" y="368"/>
                      </a:lnTo>
                      <a:lnTo>
                        <a:pt x="3" y="369"/>
                      </a:lnTo>
                      <a:lnTo>
                        <a:pt x="0" y="371"/>
                      </a:lnTo>
                      <a:lnTo>
                        <a:pt x="0" y="372"/>
                      </a:lnTo>
                      <a:lnTo>
                        <a:pt x="0" y="372"/>
                      </a:lnTo>
                      <a:lnTo>
                        <a:pt x="153" y="348"/>
                      </a:lnTo>
                      <a:lnTo>
                        <a:pt x="163" y="342"/>
                      </a:lnTo>
                      <a:lnTo>
                        <a:pt x="176" y="342"/>
                      </a:lnTo>
                      <a:lnTo>
                        <a:pt x="176" y="342"/>
                      </a:lnTo>
                      <a:lnTo>
                        <a:pt x="177" y="342"/>
                      </a:lnTo>
                      <a:lnTo>
                        <a:pt x="180" y="342"/>
                      </a:lnTo>
                      <a:lnTo>
                        <a:pt x="185" y="342"/>
                      </a:lnTo>
                      <a:lnTo>
                        <a:pt x="189" y="341"/>
                      </a:lnTo>
                      <a:lnTo>
                        <a:pt x="195" y="341"/>
                      </a:lnTo>
                      <a:lnTo>
                        <a:pt x="201" y="341"/>
                      </a:lnTo>
                      <a:lnTo>
                        <a:pt x="210" y="341"/>
                      </a:lnTo>
                      <a:lnTo>
                        <a:pt x="219" y="339"/>
                      </a:lnTo>
                      <a:lnTo>
                        <a:pt x="229" y="338"/>
                      </a:lnTo>
                      <a:lnTo>
                        <a:pt x="239" y="336"/>
                      </a:lnTo>
                      <a:lnTo>
                        <a:pt x="251" y="335"/>
                      </a:lnTo>
                      <a:lnTo>
                        <a:pt x="263" y="333"/>
                      </a:lnTo>
                      <a:lnTo>
                        <a:pt x="276" y="332"/>
                      </a:lnTo>
                      <a:lnTo>
                        <a:pt x="291" y="330"/>
                      </a:lnTo>
                      <a:lnTo>
                        <a:pt x="305" y="327"/>
                      </a:lnTo>
                      <a:lnTo>
                        <a:pt x="321" y="326"/>
                      </a:lnTo>
                      <a:lnTo>
                        <a:pt x="338" y="323"/>
                      </a:lnTo>
                      <a:lnTo>
                        <a:pt x="356" y="320"/>
                      </a:lnTo>
                      <a:lnTo>
                        <a:pt x="374" y="317"/>
                      </a:lnTo>
                      <a:lnTo>
                        <a:pt x="393" y="314"/>
                      </a:lnTo>
                      <a:lnTo>
                        <a:pt x="411" y="310"/>
                      </a:lnTo>
                      <a:lnTo>
                        <a:pt x="431" y="308"/>
                      </a:lnTo>
                      <a:lnTo>
                        <a:pt x="453" y="303"/>
                      </a:lnTo>
                      <a:lnTo>
                        <a:pt x="474" y="300"/>
                      </a:lnTo>
                      <a:lnTo>
                        <a:pt x="496" y="296"/>
                      </a:lnTo>
                      <a:lnTo>
                        <a:pt x="519" y="290"/>
                      </a:lnTo>
                      <a:lnTo>
                        <a:pt x="542" y="285"/>
                      </a:lnTo>
                      <a:lnTo>
                        <a:pt x="566" y="279"/>
                      </a:lnTo>
                      <a:lnTo>
                        <a:pt x="591" y="276"/>
                      </a:lnTo>
                      <a:lnTo>
                        <a:pt x="615" y="270"/>
                      </a:lnTo>
                      <a:lnTo>
                        <a:pt x="641" y="263"/>
                      </a:lnTo>
                      <a:lnTo>
                        <a:pt x="645" y="261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55" name="Freeform 147"/>
                <p:cNvSpPr>
                  <a:spLocks/>
                </p:cNvSpPr>
                <p:nvPr/>
              </p:nvSpPr>
              <p:spPr bwMode="auto">
                <a:xfrm>
                  <a:off x="6454775" y="3084513"/>
                  <a:ext cx="1166812" cy="639763"/>
                </a:xfrm>
                <a:custGeom>
                  <a:avLst/>
                  <a:gdLst>
                    <a:gd name="T0" fmla="*/ 650 w 660"/>
                    <a:gd name="T1" fmla="*/ 261 h 373"/>
                    <a:gd name="T2" fmla="*/ 656 w 660"/>
                    <a:gd name="T3" fmla="*/ 260 h 373"/>
                    <a:gd name="T4" fmla="*/ 628 w 660"/>
                    <a:gd name="T5" fmla="*/ 225 h 373"/>
                    <a:gd name="T6" fmla="*/ 614 w 660"/>
                    <a:gd name="T7" fmla="*/ 222 h 373"/>
                    <a:gd name="T8" fmla="*/ 615 w 660"/>
                    <a:gd name="T9" fmla="*/ 233 h 373"/>
                    <a:gd name="T10" fmla="*/ 608 w 660"/>
                    <a:gd name="T11" fmla="*/ 233 h 373"/>
                    <a:gd name="T12" fmla="*/ 536 w 660"/>
                    <a:gd name="T13" fmla="*/ 203 h 373"/>
                    <a:gd name="T14" fmla="*/ 562 w 660"/>
                    <a:gd name="T15" fmla="*/ 179 h 373"/>
                    <a:gd name="T16" fmla="*/ 606 w 660"/>
                    <a:gd name="T17" fmla="*/ 186 h 373"/>
                    <a:gd name="T18" fmla="*/ 560 w 660"/>
                    <a:gd name="T19" fmla="*/ 141 h 373"/>
                    <a:gd name="T20" fmla="*/ 593 w 660"/>
                    <a:gd name="T21" fmla="*/ 125 h 373"/>
                    <a:gd name="T22" fmla="*/ 560 w 660"/>
                    <a:gd name="T23" fmla="*/ 107 h 373"/>
                    <a:gd name="T24" fmla="*/ 525 w 660"/>
                    <a:gd name="T25" fmla="*/ 93 h 373"/>
                    <a:gd name="T26" fmla="*/ 515 w 660"/>
                    <a:gd name="T27" fmla="*/ 93 h 373"/>
                    <a:gd name="T28" fmla="*/ 500 w 660"/>
                    <a:gd name="T29" fmla="*/ 93 h 373"/>
                    <a:gd name="T30" fmla="*/ 500 w 660"/>
                    <a:gd name="T31" fmla="*/ 66 h 373"/>
                    <a:gd name="T32" fmla="*/ 515 w 660"/>
                    <a:gd name="T33" fmla="*/ 47 h 373"/>
                    <a:gd name="T34" fmla="*/ 491 w 660"/>
                    <a:gd name="T35" fmla="*/ 24 h 373"/>
                    <a:gd name="T36" fmla="*/ 471 w 660"/>
                    <a:gd name="T37" fmla="*/ 8 h 373"/>
                    <a:gd name="T38" fmla="*/ 455 w 660"/>
                    <a:gd name="T39" fmla="*/ 3 h 373"/>
                    <a:gd name="T40" fmla="*/ 450 w 660"/>
                    <a:gd name="T41" fmla="*/ 11 h 373"/>
                    <a:gd name="T42" fmla="*/ 423 w 660"/>
                    <a:gd name="T43" fmla="*/ 11 h 373"/>
                    <a:gd name="T44" fmla="*/ 399 w 660"/>
                    <a:gd name="T45" fmla="*/ 0 h 373"/>
                    <a:gd name="T46" fmla="*/ 390 w 660"/>
                    <a:gd name="T47" fmla="*/ 42 h 373"/>
                    <a:gd name="T48" fmla="*/ 375 w 660"/>
                    <a:gd name="T49" fmla="*/ 60 h 373"/>
                    <a:gd name="T50" fmla="*/ 363 w 660"/>
                    <a:gd name="T51" fmla="*/ 74 h 373"/>
                    <a:gd name="T52" fmla="*/ 353 w 660"/>
                    <a:gd name="T53" fmla="*/ 74 h 373"/>
                    <a:gd name="T54" fmla="*/ 350 w 660"/>
                    <a:gd name="T55" fmla="*/ 95 h 373"/>
                    <a:gd name="T56" fmla="*/ 347 w 660"/>
                    <a:gd name="T57" fmla="*/ 104 h 373"/>
                    <a:gd name="T58" fmla="*/ 321 w 660"/>
                    <a:gd name="T59" fmla="*/ 111 h 373"/>
                    <a:gd name="T60" fmla="*/ 306 w 660"/>
                    <a:gd name="T61" fmla="*/ 117 h 373"/>
                    <a:gd name="T62" fmla="*/ 305 w 660"/>
                    <a:gd name="T63" fmla="*/ 135 h 373"/>
                    <a:gd name="T64" fmla="*/ 299 w 660"/>
                    <a:gd name="T65" fmla="*/ 150 h 373"/>
                    <a:gd name="T66" fmla="*/ 294 w 660"/>
                    <a:gd name="T67" fmla="*/ 171 h 373"/>
                    <a:gd name="T68" fmla="*/ 278 w 660"/>
                    <a:gd name="T69" fmla="*/ 198 h 373"/>
                    <a:gd name="T70" fmla="*/ 276 w 660"/>
                    <a:gd name="T71" fmla="*/ 212 h 373"/>
                    <a:gd name="T72" fmla="*/ 264 w 660"/>
                    <a:gd name="T73" fmla="*/ 240 h 373"/>
                    <a:gd name="T74" fmla="*/ 251 w 660"/>
                    <a:gd name="T75" fmla="*/ 240 h 373"/>
                    <a:gd name="T76" fmla="*/ 234 w 660"/>
                    <a:gd name="T77" fmla="*/ 246 h 373"/>
                    <a:gd name="T78" fmla="*/ 230 w 660"/>
                    <a:gd name="T79" fmla="*/ 258 h 373"/>
                    <a:gd name="T80" fmla="*/ 221 w 660"/>
                    <a:gd name="T81" fmla="*/ 263 h 373"/>
                    <a:gd name="T82" fmla="*/ 195 w 660"/>
                    <a:gd name="T83" fmla="*/ 267 h 373"/>
                    <a:gd name="T84" fmla="*/ 182 w 660"/>
                    <a:gd name="T85" fmla="*/ 276 h 373"/>
                    <a:gd name="T86" fmla="*/ 160 w 660"/>
                    <a:gd name="T87" fmla="*/ 275 h 373"/>
                    <a:gd name="T88" fmla="*/ 140 w 660"/>
                    <a:gd name="T89" fmla="*/ 254 h 373"/>
                    <a:gd name="T90" fmla="*/ 120 w 660"/>
                    <a:gd name="T91" fmla="*/ 273 h 373"/>
                    <a:gd name="T92" fmla="*/ 119 w 660"/>
                    <a:gd name="T93" fmla="*/ 275 h 373"/>
                    <a:gd name="T94" fmla="*/ 89 w 660"/>
                    <a:gd name="T95" fmla="*/ 296 h 373"/>
                    <a:gd name="T96" fmla="*/ 80 w 660"/>
                    <a:gd name="T97" fmla="*/ 314 h 373"/>
                    <a:gd name="T98" fmla="*/ 74 w 660"/>
                    <a:gd name="T99" fmla="*/ 324 h 373"/>
                    <a:gd name="T100" fmla="*/ 64 w 660"/>
                    <a:gd name="T101" fmla="*/ 333 h 373"/>
                    <a:gd name="T102" fmla="*/ 51 w 660"/>
                    <a:gd name="T103" fmla="*/ 345 h 373"/>
                    <a:gd name="T104" fmla="*/ 31 w 660"/>
                    <a:gd name="T105" fmla="*/ 356 h 373"/>
                    <a:gd name="T106" fmla="*/ 3 w 660"/>
                    <a:gd name="T107" fmla="*/ 369 h 373"/>
                    <a:gd name="T108" fmla="*/ 176 w 660"/>
                    <a:gd name="T109" fmla="*/ 342 h 373"/>
                    <a:gd name="T110" fmla="*/ 201 w 660"/>
                    <a:gd name="T111" fmla="*/ 341 h 373"/>
                    <a:gd name="T112" fmla="*/ 276 w 660"/>
                    <a:gd name="T113" fmla="*/ 332 h 373"/>
                    <a:gd name="T114" fmla="*/ 393 w 660"/>
                    <a:gd name="T115" fmla="*/ 314 h 373"/>
                    <a:gd name="T116" fmla="*/ 542 w 660"/>
                    <a:gd name="T117" fmla="*/ 285 h 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60" h="373">
                      <a:moveTo>
                        <a:pt x="645" y="261"/>
                      </a:moveTo>
                      <a:lnTo>
                        <a:pt x="645" y="261"/>
                      </a:lnTo>
                      <a:lnTo>
                        <a:pt x="647" y="261"/>
                      </a:lnTo>
                      <a:lnTo>
                        <a:pt x="648" y="263"/>
                      </a:lnTo>
                      <a:lnTo>
                        <a:pt x="650" y="263"/>
                      </a:lnTo>
                      <a:lnTo>
                        <a:pt x="650" y="261"/>
                      </a:lnTo>
                      <a:lnTo>
                        <a:pt x="650" y="261"/>
                      </a:lnTo>
                      <a:lnTo>
                        <a:pt x="647" y="251"/>
                      </a:lnTo>
                      <a:lnTo>
                        <a:pt x="647" y="248"/>
                      </a:lnTo>
                      <a:lnTo>
                        <a:pt x="647" y="248"/>
                      </a:lnTo>
                      <a:lnTo>
                        <a:pt x="648" y="248"/>
                      </a:lnTo>
                      <a:lnTo>
                        <a:pt x="651" y="251"/>
                      </a:lnTo>
                      <a:lnTo>
                        <a:pt x="653" y="257"/>
                      </a:lnTo>
                      <a:lnTo>
                        <a:pt x="656" y="260"/>
                      </a:lnTo>
                      <a:lnTo>
                        <a:pt x="656" y="261"/>
                      </a:lnTo>
                      <a:lnTo>
                        <a:pt x="659" y="257"/>
                      </a:lnTo>
                      <a:lnTo>
                        <a:pt x="642" y="222"/>
                      </a:lnTo>
                      <a:lnTo>
                        <a:pt x="635" y="221"/>
                      </a:lnTo>
                      <a:lnTo>
                        <a:pt x="629" y="225"/>
                      </a:lnTo>
                      <a:lnTo>
                        <a:pt x="629" y="225"/>
                      </a:lnTo>
                      <a:lnTo>
                        <a:pt x="628" y="225"/>
                      </a:lnTo>
                      <a:lnTo>
                        <a:pt x="626" y="225"/>
                      </a:lnTo>
                      <a:lnTo>
                        <a:pt x="624" y="225"/>
                      </a:lnTo>
                      <a:lnTo>
                        <a:pt x="623" y="225"/>
                      </a:lnTo>
                      <a:lnTo>
                        <a:pt x="623" y="225"/>
                      </a:lnTo>
                      <a:lnTo>
                        <a:pt x="618" y="222"/>
                      </a:lnTo>
                      <a:lnTo>
                        <a:pt x="615" y="221"/>
                      </a:lnTo>
                      <a:lnTo>
                        <a:pt x="614" y="222"/>
                      </a:lnTo>
                      <a:lnTo>
                        <a:pt x="612" y="224"/>
                      </a:lnTo>
                      <a:lnTo>
                        <a:pt x="612" y="225"/>
                      </a:lnTo>
                      <a:lnTo>
                        <a:pt x="612" y="227"/>
                      </a:lnTo>
                      <a:lnTo>
                        <a:pt x="612" y="228"/>
                      </a:lnTo>
                      <a:lnTo>
                        <a:pt x="612" y="230"/>
                      </a:lnTo>
                      <a:lnTo>
                        <a:pt x="612" y="230"/>
                      </a:lnTo>
                      <a:lnTo>
                        <a:pt x="615" y="233"/>
                      </a:lnTo>
                      <a:lnTo>
                        <a:pt x="617" y="236"/>
                      </a:lnTo>
                      <a:lnTo>
                        <a:pt x="615" y="236"/>
                      </a:lnTo>
                      <a:lnTo>
                        <a:pt x="614" y="236"/>
                      </a:lnTo>
                      <a:lnTo>
                        <a:pt x="612" y="236"/>
                      </a:lnTo>
                      <a:lnTo>
                        <a:pt x="609" y="234"/>
                      </a:lnTo>
                      <a:lnTo>
                        <a:pt x="608" y="234"/>
                      </a:lnTo>
                      <a:lnTo>
                        <a:pt x="608" y="233"/>
                      </a:lnTo>
                      <a:lnTo>
                        <a:pt x="599" y="233"/>
                      </a:lnTo>
                      <a:lnTo>
                        <a:pt x="593" y="227"/>
                      </a:lnTo>
                      <a:lnTo>
                        <a:pt x="587" y="224"/>
                      </a:lnTo>
                      <a:lnTo>
                        <a:pt x="578" y="212"/>
                      </a:lnTo>
                      <a:lnTo>
                        <a:pt x="562" y="210"/>
                      </a:lnTo>
                      <a:lnTo>
                        <a:pt x="552" y="209"/>
                      </a:lnTo>
                      <a:lnTo>
                        <a:pt x="536" y="203"/>
                      </a:lnTo>
                      <a:lnTo>
                        <a:pt x="549" y="201"/>
                      </a:lnTo>
                      <a:lnTo>
                        <a:pt x="581" y="206"/>
                      </a:lnTo>
                      <a:lnTo>
                        <a:pt x="602" y="224"/>
                      </a:lnTo>
                      <a:lnTo>
                        <a:pt x="612" y="213"/>
                      </a:lnTo>
                      <a:lnTo>
                        <a:pt x="596" y="201"/>
                      </a:lnTo>
                      <a:lnTo>
                        <a:pt x="579" y="194"/>
                      </a:lnTo>
                      <a:lnTo>
                        <a:pt x="562" y="179"/>
                      </a:lnTo>
                      <a:lnTo>
                        <a:pt x="568" y="180"/>
                      </a:lnTo>
                      <a:lnTo>
                        <a:pt x="585" y="192"/>
                      </a:lnTo>
                      <a:lnTo>
                        <a:pt x="593" y="197"/>
                      </a:lnTo>
                      <a:lnTo>
                        <a:pt x="599" y="192"/>
                      </a:lnTo>
                      <a:lnTo>
                        <a:pt x="593" y="186"/>
                      </a:lnTo>
                      <a:lnTo>
                        <a:pt x="593" y="179"/>
                      </a:lnTo>
                      <a:lnTo>
                        <a:pt x="606" y="186"/>
                      </a:lnTo>
                      <a:lnTo>
                        <a:pt x="606" y="174"/>
                      </a:lnTo>
                      <a:lnTo>
                        <a:pt x="596" y="167"/>
                      </a:lnTo>
                      <a:lnTo>
                        <a:pt x="593" y="159"/>
                      </a:lnTo>
                      <a:lnTo>
                        <a:pt x="578" y="158"/>
                      </a:lnTo>
                      <a:lnTo>
                        <a:pt x="557" y="143"/>
                      </a:lnTo>
                      <a:lnTo>
                        <a:pt x="542" y="126"/>
                      </a:lnTo>
                      <a:lnTo>
                        <a:pt x="560" y="141"/>
                      </a:lnTo>
                      <a:lnTo>
                        <a:pt x="579" y="154"/>
                      </a:lnTo>
                      <a:lnTo>
                        <a:pt x="593" y="155"/>
                      </a:lnTo>
                      <a:lnTo>
                        <a:pt x="593" y="137"/>
                      </a:lnTo>
                      <a:lnTo>
                        <a:pt x="599" y="129"/>
                      </a:lnTo>
                      <a:lnTo>
                        <a:pt x="599" y="125"/>
                      </a:lnTo>
                      <a:lnTo>
                        <a:pt x="599" y="125"/>
                      </a:lnTo>
                      <a:lnTo>
                        <a:pt x="593" y="125"/>
                      </a:lnTo>
                      <a:lnTo>
                        <a:pt x="587" y="123"/>
                      </a:lnTo>
                      <a:lnTo>
                        <a:pt x="581" y="120"/>
                      </a:lnTo>
                      <a:lnTo>
                        <a:pt x="573" y="117"/>
                      </a:lnTo>
                      <a:lnTo>
                        <a:pt x="569" y="113"/>
                      </a:lnTo>
                      <a:lnTo>
                        <a:pt x="563" y="110"/>
                      </a:lnTo>
                      <a:lnTo>
                        <a:pt x="560" y="108"/>
                      </a:lnTo>
                      <a:lnTo>
                        <a:pt x="560" y="107"/>
                      </a:lnTo>
                      <a:lnTo>
                        <a:pt x="560" y="107"/>
                      </a:lnTo>
                      <a:lnTo>
                        <a:pt x="549" y="107"/>
                      </a:lnTo>
                      <a:lnTo>
                        <a:pt x="540" y="104"/>
                      </a:lnTo>
                      <a:lnTo>
                        <a:pt x="533" y="102"/>
                      </a:lnTo>
                      <a:lnTo>
                        <a:pt x="529" y="99"/>
                      </a:lnTo>
                      <a:lnTo>
                        <a:pt x="527" y="96"/>
                      </a:lnTo>
                      <a:lnTo>
                        <a:pt x="525" y="93"/>
                      </a:lnTo>
                      <a:lnTo>
                        <a:pt x="524" y="93"/>
                      </a:lnTo>
                      <a:lnTo>
                        <a:pt x="524" y="93"/>
                      </a:lnTo>
                      <a:lnTo>
                        <a:pt x="524" y="93"/>
                      </a:lnTo>
                      <a:lnTo>
                        <a:pt x="524" y="93"/>
                      </a:lnTo>
                      <a:lnTo>
                        <a:pt x="521" y="93"/>
                      </a:lnTo>
                      <a:lnTo>
                        <a:pt x="518" y="93"/>
                      </a:lnTo>
                      <a:lnTo>
                        <a:pt x="515" y="93"/>
                      </a:lnTo>
                      <a:lnTo>
                        <a:pt x="512" y="95"/>
                      </a:lnTo>
                      <a:lnTo>
                        <a:pt x="509" y="95"/>
                      </a:lnTo>
                      <a:lnTo>
                        <a:pt x="506" y="96"/>
                      </a:lnTo>
                      <a:lnTo>
                        <a:pt x="506" y="96"/>
                      </a:lnTo>
                      <a:lnTo>
                        <a:pt x="506" y="96"/>
                      </a:lnTo>
                      <a:lnTo>
                        <a:pt x="501" y="95"/>
                      </a:lnTo>
                      <a:lnTo>
                        <a:pt x="500" y="93"/>
                      </a:lnTo>
                      <a:lnTo>
                        <a:pt x="499" y="87"/>
                      </a:lnTo>
                      <a:lnTo>
                        <a:pt x="499" y="83"/>
                      </a:lnTo>
                      <a:lnTo>
                        <a:pt x="499" y="77"/>
                      </a:lnTo>
                      <a:lnTo>
                        <a:pt x="499" y="72"/>
                      </a:lnTo>
                      <a:lnTo>
                        <a:pt x="500" y="68"/>
                      </a:lnTo>
                      <a:lnTo>
                        <a:pt x="500" y="66"/>
                      </a:lnTo>
                      <a:lnTo>
                        <a:pt x="500" y="66"/>
                      </a:lnTo>
                      <a:lnTo>
                        <a:pt x="501" y="66"/>
                      </a:lnTo>
                      <a:lnTo>
                        <a:pt x="503" y="65"/>
                      </a:lnTo>
                      <a:lnTo>
                        <a:pt x="506" y="63"/>
                      </a:lnTo>
                      <a:lnTo>
                        <a:pt x="507" y="62"/>
                      </a:lnTo>
                      <a:lnTo>
                        <a:pt x="507" y="62"/>
                      </a:lnTo>
                      <a:lnTo>
                        <a:pt x="513" y="54"/>
                      </a:lnTo>
                      <a:lnTo>
                        <a:pt x="515" y="47"/>
                      </a:lnTo>
                      <a:lnTo>
                        <a:pt x="513" y="39"/>
                      </a:lnTo>
                      <a:lnTo>
                        <a:pt x="509" y="33"/>
                      </a:lnTo>
                      <a:lnTo>
                        <a:pt x="503" y="30"/>
                      </a:lnTo>
                      <a:lnTo>
                        <a:pt x="497" y="27"/>
                      </a:lnTo>
                      <a:lnTo>
                        <a:pt x="494" y="26"/>
                      </a:lnTo>
                      <a:lnTo>
                        <a:pt x="491" y="24"/>
                      </a:lnTo>
                      <a:lnTo>
                        <a:pt x="491" y="24"/>
                      </a:lnTo>
                      <a:lnTo>
                        <a:pt x="480" y="24"/>
                      </a:lnTo>
                      <a:lnTo>
                        <a:pt x="474" y="21"/>
                      </a:lnTo>
                      <a:lnTo>
                        <a:pt x="470" y="20"/>
                      </a:lnTo>
                      <a:lnTo>
                        <a:pt x="470" y="15"/>
                      </a:lnTo>
                      <a:lnTo>
                        <a:pt x="470" y="12"/>
                      </a:lnTo>
                      <a:lnTo>
                        <a:pt x="470" y="11"/>
                      </a:lnTo>
                      <a:lnTo>
                        <a:pt x="471" y="8"/>
                      </a:lnTo>
                      <a:lnTo>
                        <a:pt x="471" y="6"/>
                      </a:lnTo>
                      <a:lnTo>
                        <a:pt x="471" y="6"/>
                      </a:lnTo>
                      <a:lnTo>
                        <a:pt x="468" y="3"/>
                      </a:lnTo>
                      <a:lnTo>
                        <a:pt x="465" y="0"/>
                      </a:lnTo>
                      <a:lnTo>
                        <a:pt x="461" y="0"/>
                      </a:lnTo>
                      <a:lnTo>
                        <a:pt x="459" y="2"/>
                      </a:lnTo>
                      <a:lnTo>
                        <a:pt x="455" y="3"/>
                      </a:lnTo>
                      <a:lnTo>
                        <a:pt x="452" y="3"/>
                      </a:lnTo>
                      <a:lnTo>
                        <a:pt x="450" y="5"/>
                      </a:lnTo>
                      <a:lnTo>
                        <a:pt x="449" y="6"/>
                      </a:lnTo>
                      <a:lnTo>
                        <a:pt x="450" y="6"/>
                      </a:lnTo>
                      <a:lnTo>
                        <a:pt x="450" y="6"/>
                      </a:lnTo>
                      <a:lnTo>
                        <a:pt x="450" y="8"/>
                      </a:lnTo>
                      <a:lnTo>
                        <a:pt x="450" y="11"/>
                      </a:lnTo>
                      <a:lnTo>
                        <a:pt x="450" y="14"/>
                      </a:lnTo>
                      <a:lnTo>
                        <a:pt x="449" y="15"/>
                      </a:lnTo>
                      <a:lnTo>
                        <a:pt x="446" y="17"/>
                      </a:lnTo>
                      <a:lnTo>
                        <a:pt x="441" y="18"/>
                      </a:lnTo>
                      <a:lnTo>
                        <a:pt x="434" y="15"/>
                      </a:lnTo>
                      <a:lnTo>
                        <a:pt x="423" y="11"/>
                      </a:lnTo>
                      <a:lnTo>
                        <a:pt x="423" y="11"/>
                      </a:lnTo>
                      <a:lnTo>
                        <a:pt x="422" y="9"/>
                      </a:lnTo>
                      <a:lnTo>
                        <a:pt x="419" y="8"/>
                      </a:lnTo>
                      <a:lnTo>
                        <a:pt x="414" y="6"/>
                      </a:lnTo>
                      <a:lnTo>
                        <a:pt x="410" y="5"/>
                      </a:lnTo>
                      <a:lnTo>
                        <a:pt x="407" y="2"/>
                      </a:lnTo>
                      <a:lnTo>
                        <a:pt x="402" y="0"/>
                      </a:lnTo>
                      <a:lnTo>
                        <a:pt x="399" y="0"/>
                      </a:lnTo>
                      <a:lnTo>
                        <a:pt x="399" y="0"/>
                      </a:lnTo>
                      <a:lnTo>
                        <a:pt x="397" y="29"/>
                      </a:lnTo>
                      <a:lnTo>
                        <a:pt x="393" y="32"/>
                      </a:lnTo>
                      <a:lnTo>
                        <a:pt x="393" y="32"/>
                      </a:lnTo>
                      <a:lnTo>
                        <a:pt x="393" y="33"/>
                      </a:lnTo>
                      <a:lnTo>
                        <a:pt x="392" y="38"/>
                      </a:lnTo>
                      <a:lnTo>
                        <a:pt x="390" y="42"/>
                      </a:lnTo>
                      <a:lnTo>
                        <a:pt x="387" y="48"/>
                      </a:lnTo>
                      <a:lnTo>
                        <a:pt x="384" y="54"/>
                      </a:lnTo>
                      <a:lnTo>
                        <a:pt x="381" y="57"/>
                      </a:lnTo>
                      <a:lnTo>
                        <a:pt x="378" y="60"/>
                      </a:lnTo>
                      <a:lnTo>
                        <a:pt x="375" y="59"/>
                      </a:lnTo>
                      <a:lnTo>
                        <a:pt x="375" y="59"/>
                      </a:lnTo>
                      <a:lnTo>
                        <a:pt x="375" y="60"/>
                      </a:lnTo>
                      <a:lnTo>
                        <a:pt x="375" y="62"/>
                      </a:lnTo>
                      <a:lnTo>
                        <a:pt x="374" y="65"/>
                      </a:lnTo>
                      <a:lnTo>
                        <a:pt x="372" y="69"/>
                      </a:lnTo>
                      <a:lnTo>
                        <a:pt x="371" y="74"/>
                      </a:lnTo>
                      <a:lnTo>
                        <a:pt x="368" y="77"/>
                      </a:lnTo>
                      <a:lnTo>
                        <a:pt x="366" y="77"/>
                      </a:lnTo>
                      <a:lnTo>
                        <a:pt x="363" y="74"/>
                      </a:lnTo>
                      <a:lnTo>
                        <a:pt x="363" y="74"/>
                      </a:lnTo>
                      <a:lnTo>
                        <a:pt x="362" y="74"/>
                      </a:lnTo>
                      <a:lnTo>
                        <a:pt x="362" y="72"/>
                      </a:lnTo>
                      <a:lnTo>
                        <a:pt x="360" y="71"/>
                      </a:lnTo>
                      <a:lnTo>
                        <a:pt x="357" y="71"/>
                      </a:lnTo>
                      <a:lnTo>
                        <a:pt x="356" y="72"/>
                      </a:lnTo>
                      <a:lnTo>
                        <a:pt x="353" y="74"/>
                      </a:lnTo>
                      <a:lnTo>
                        <a:pt x="351" y="80"/>
                      </a:lnTo>
                      <a:lnTo>
                        <a:pt x="351" y="89"/>
                      </a:lnTo>
                      <a:lnTo>
                        <a:pt x="351" y="89"/>
                      </a:lnTo>
                      <a:lnTo>
                        <a:pt x="351" y="90"/>
                      </a:lnTo>
                      <a:lnTo>
                        <a:pt x="351" y="91"/>
                      </a:lnTo>
                      <a:lnTo>
                        <a:pt x="350" y="93"/>
                      </a:lnTo>
                      <a:lnTo>
                        <a:pt x="350" y="95"/>
                      </a:lnTo>
                      <a:lnTo>
                        <a:pt x="348" y="96"/>
                      </a:lnTo>
                      <a:lnTo>
                        <a:pt x="348" y="98"/>
                      </a:lnTo>
                      <a:lnTo>
                        <a:pt x="348" y="99"/>
                      </a:lnTo>
                      <a:lnTo>
                        <a:pt x="348" y="99"/>
                      </a:lnTo>
                      <a:lnTo>
                        <a:pt x="348" y="99"/>
                      </a:lnTo>
                      <a:lnTo>
                        <a:pt x="348" y="101"/>
                      </a:lnTo>
                      <a:lnTo>
                        <a:pt x="347" y="104"/>
                      </a:lnTo>
                      <a:lnTo>
                        <a:pt x="345" y="110"/>
                      </a:lnTo>
                      <a:lnTo>
                        <a:pt x="344" y="114"/>
                      </a:lnTo>
                      <a:lnTo>
                        <a:pt x="339" y="117"/>
                      </a:lnTo>
                      <a:lnTo>
                        <a:pt x="335" y="119"/>
                      </a:lnTo>
                      <a:lnTo>
                        <a:pt x="329" y="117"/>
                      </a:lnTo>
                      <a:lnTo>
                        <a:pt x="321" y="111"/>
                      </a:lnTo>
                      <a:lnTo>
                        <a:pt x="321" y="111"/>
                      </a:lnTo>
                      <a:lnTo>
                        <a:pt x="320" y="110"/>
                      </a:lnTo>
                      <a:lnTo>
                        <a:pt x="317" y="108"/>
                      </a:lnTo>
                      <a:lnTo>
                        <a:pt x="314" y="107"/>
                      </a:lnTo>
                      <a:lnTo>
                        <a:pt x="311" y="107"/>
                      </a:lnTo>
                      <a:lnTo>
                        <a:pt x="308" y="108"/>
                      </a:lnTo>
                      <a:lnTo>
                        <a:pt x="306" y="111"/>
                      </a:lnTo>
                      <a:lnTo>
                        <a:pt x="306" y="117"/>
                      </a:lnTo>
                      <a:lnTo>
                        <a:pt x="308" y="125"/>
                      </a:lnTo>
                      <a:lnTo>
                        <a:pt x="308" y="125"/>
                      </a:lnTo>
                      <a:lnTo>
                        <a:pt x="308" y="126"/>
                      </a:lnTo>
                      <a:lnTo>
                        <a:pt x="308" y="129"/>
                      </a:lnTo>
                      <a:lnTo>
                        <a:pt x="306" y="131"/>
                      </a:lnTo>
                      <a:lnTo>
                        <a:pt x="305" y="132"/>
                      </a:lnTo>
                      <a:lnTo>
                        <a:pt x="305" y="135"/>
                      </a:lnTo>
                      <a:lnTo>
                        <a:pt x="303" y="137"/>
                      </a:lnTo>
                      <a:lnTo>
                        <a:pt x="303" y="138"/>
                      </a:lnTo>
                      <a:lnTo>
                        <a:pt x="302" y="138"/>
                      </a:lnTo>
                      <a:lnTo>
                        <a:pt x="300" y="149"/>
                      </a:lnTo>
                      <a:lnTo>
                        <a:pt x="300" y="149"/>
                      </a:lnTo>
                      <a:lnTo>
                        <a:pt x="300" y="149"/>
                      </a:lnTo>
                      <a:lnTo>
                        <a:pt x="299" y="150"/>
                      </a:lnTo>
                      <a:lnTo>
                        <a:pt x="297" y="152"/>
                      </a:lnTo>
                      <a:lnTo>
                        <a:pt x="297" y="153"/>
                      </a:lnTo>
                      <a:lnTo>
                        <a:pt x="296" y="155"/>
                      </a:lnTo>
                      <a:lnTo>
                        <a:pt x="295" y="159"/>
                      </a:lnTo>
                      <a:lnTo>
                        <a:pt x="294" y="165"/>
                      </a:lnTo>
                      <a:lnTo>
                        <a:pt x="294" y="171"/>
                      </a:lnTo>
                      <a:lnTo>
                        <a:pt x="294" y="171"/>
                      </a:lnTo>
                      <a:lnTo>
                        <a:pt x="294" y="174"/>
                      </a:lnTo>
                      <a:lnTo>
                        <a:pt x="291" y="177"/>
                      </a:lnTo>
                      <a:lnTo>
                        <a:pt x="288" y="182"/>
                      </a:lnTo>
                      <a:lnTo>
                        <a:pt x="285" y="186"/>
                      </a:lnTo>
                      <a:lnTo>
                        <a:pt x="282" y="189"/>
                      </a:lnTo>
                      <a:lnTo>
                        <a:pt x="279" y="194"/>
                      </a:lnTo>
                      <a:lnTo>
                        <a:pt x="278" y="198"/>
                      </a:lnTo>
                      <a:lnTo>
                        <a:pt x="276" y="203"/>
                      </a:lnTo>
                      <a:lnTo>
                        <a:pt x="276" y="203"/>
                      </a:lnTo>
                      <a:lnTo>
                        <a:pt x="276" y="204"/>
                      </a:lnTo>
                      <a:lnTo>
                        <a:pt x="276" y="206"/>
                      </a:lnTo>
                      <a:lnTo>
                        <a:pt x="276" y="207"/>
                      </a:lnTo>
                      <a:lnTo>
                        <a:pt x="276" y="210"/>
                      </a:lnTo>
                      <a:lnTo>
                        <a:pt x="276" y="212"/>
                      </a:lnTo>
                      <a:lnTo>
                        <a:pt x="276" y="213"/>
                      </a:lnTo>
                      <a:lnTo>
                        <a:pt x="276" y="215"/>
                      </a:lnTo>
                      <a:lnTo>
                        <a:pt x="276" y="215"/>
                      </a:lnTo>
                      <a:lnTo>
                        <a:pt x="281" y="217"/>
                      </a:lnTo>
                      <a:lnTo>
                        <a:pt x="275" y="224"/>
                      </a:lnTo>
                      <a:lnTo>
                        <a:pt x="279" y="230"/>
                      </a:lnTo>
                      <a:lnTo>
                        <a:pt x="264" y="240"/>
                      </a:lnTo>
                      <a:lnTo>
                        <a:pt x="264" y="240"/>
                      </a:lnTo>
                      <a:lnTo>
                        <a:pt x="264" y="240"/>
                      </a:lnTo>
                      <a:lnTo>
                        <a:pt x="263" y="240"/>
                      </a:lnTo>
                      <a:lnTo>
                        <a:pt x="261" y="239"/>
                      </a:lnTo>
                      <a:lnTo>
                        <a:pt x="258" y="239"/>
                      </a:lnTo>
                      <a:lnTo>
                        <a:pt x="254" y="239"/>
                      </a:lnTo>
                      <a:lnTo>
                        <a:pt x="251" y="240"/>
                      </a:lnTo>
                      <a:lnTo>
                        <a:pt x="246" y="245"/>
                      </a:lnTo>
                      <a:lnTo>
                        <a:pt x="245" y="249"/>
                      </a:lnTo>
                      <a:lnTo>
                        <a:pt x="245" y="249"/>
                      </a:lnTo>
                      <a:lnTo>
                        <a:pt x="243" y="248"/>
                      </a:lnTo>
                      <a:lnTo>
                        <a:pt x="242" y="248"/>
                      </a:lnTo>
                      <a:lnTo>
                        <a:pt x="239" y="248"/>
                      </a:lnTo>
                      <a:lnTo>
                        <a:pt x="234" y="246"/>
                      </a:lnTo>
                      <a:lnTo>
                        <a:pt x="231" y="246"/>
                      </a:lnTo>
                      <a:lnTo>
                        <a:pt x="230" y="248"/>
                      </a:lnTo>
                      <a:lnTo>
                        <a:pt x="230" y="249"/>
                      </a:lnTo>
                      <a:lnTo>
                        <a:pt x="231" y="255"/>
                      </a:lnTo>
                      <a:lnTo>
                        <a:pt x="231" y="255"/>
                      </a:lnTo>
                      <a:lnTo>
                        <a:pt x="231" y="257"/>
                      </a:lnTo>
                      <a:lnTo>
                        <a:pt x="230" y="258"/>
                      </a:lnTo>
                      <a:lnTo>
                        <a:pt x="229" y="258"/>
                      </a:lnTo>
                      <a:lnTo>
                        <a:pt x="226" y="260"/>
                      </a:lnTo>
                      <a:lnTo>
                        <a:pt x="224" y="261"/>
                      </a:lnTo>
                      <a:lnTo>
                        <a:pt x="222" y="263"/>
                      </a:lnTo>
                      <a:lnTo>
                        <a:pt x="221" y="263"/>
                      </a:lnTo>
                      <a:lnTo>
                        <a:pt x="221" y="263"/>
                      </a:lnTo>
                      <a:lnTo>
                        <a:pt x="221" y="263"/>
                      </a:lnTo>
                      <a:lnTo>
                        <a:pt x="219" y="264"/>
                      </a:lnTo>
                      <a:lnTo>
                        <a:pt x="216" y="266"/>
                      </a:lnTo>
                      <a:lnTo>
                        <a:pt x="212" y="267"/>
                      </a:lnTo>
                      <a:lnTo>
                        <a:pt x="206" y="269"/>
                      </a:lnTo>
                      <a:lnTo>
                        <a:pt x="201" y="269"/>
                      </a:lnTo>
                      <a:lnTo>
                        <a:pt x="197" y="269"/>
                      </a:lnTo>
                      <a:lnTo>
                        <a:pt x="195" y="267"/>
                      </a:lnTo>
                      <a:lnTo>
                        <a:pt x="193" y="263"/>
                      </a:lnTo>
                      <a:lnTo>
                        <a:pt x="193" y="263"/>
                      </a:lnTo>
                      <a:lnTo>
                        <a:pt x="193" y="263"/>
                      </a:lnTo>
                      <a:lnTo>
                        <a:pt x="192" y="266"/>
                      </a:lnTo>
                      <a:lnTo>
                        <a:pt x="189" y="269"/>
                      </a:lnTo>
                      <a:lnTo>
                        <a:pt x="186" y="272"/>
                      </a:lnTo>
                      <a:lnTo>
                        <a:pt x="182" y="276"/>
                      </a:lnTo>
                      <a:lnTo>
                        <a:pt x="177" y="278"/>
                      </a:lnTo>
                      <a:lnTo>
                        <a:pt x="173" y="278"/>
                      </a:lnTo>
                      <a:lnTo>
                        <a:pt x="167" y="276"/>
                      </a:lnTo>
                      <a:lnTo>
                        <a:pt x="167" y="276"/>
                      </a:lnTo>
                      <a:lnTo>
                        <a:pt x="165" y="276"/>
                      </a:lnTo>
                      <a:lnTo>
                        <a:pt x="163" y="276"/>
                      </a:lnTo>
                      <a:lnTo>
                        <a:pt x="160" y="275"/>
                      </a:lnTo>
                      <a:lnTo>
                        <a:pt x="157" y="273"/>
                      </a:lnTo>
                      <a:lnTo>
                        <a:pt x="153" y="272"/>
                      </a:lnTo>
                      <a:lnTo>
                        <a:pt x="149" y="267"/>
                      </a:lnTo>
                      <a:lnTo>
                        <a:pt x="144" y="263"/>
                      </a:lnTo>
                      <a:lnTo>
                        <a:pt x="141" y="257"/>
                      </a:lnTo>
                      <a:lnTo>
                        <a:pt x="141" y="257"/>
                      </a:lnTo>
                      <a:lnTo>
                        <a:pt x="140" y="254"/>
                      </a:lnTo>
                      <a:lnTo>
                        <a:pt x="140" y="251"/>
                      </a:lnTo>
                      <a:lnTo>
                        <a:pt x="140" y="248"/>
                      </a:lnTo>
                      <a:lnTo>
                        <a:pt x="138" y="248"/>
                      </a:lnTo>
                      <a:lnTo>
                        <a:pt x="119" y="275"/>
                      </a:lnTo>
                      <a:lnTo>
                        <a:pt x="119" y="275"/>
                      </a:lnTo>
                      <a:lnTo>
                        <a:pt x="119" y="273"/>
                      </a:lnTo>
                      <a:lnTo>
                        <a:pt x="120" y="273"/>
                      </a:lnTo>
                      <a:lnTo>
                        <a:pt x="120" y="272"/>
                      </a:lnTo>
                      <a:lnTo>
                        <a:pt x="122" y="270"/>
                      </a:lnTo>
                      <a:lnTo>
                        <a:pt x="123" y="269"/>
                      </a:lnTo>
                      <a:lnTo>
                        <a:pt x="122" y="269"/>
                      </a:lnTo>
                      <a:lnTo>
                        <a:pt x="120" y="270"/>
                      </a:lnTo>
                      <a:lnTo>
                        <a:pt x="119" y="275"/>
                      </a:lnTo>
                      <a:lnTo>
                        <a:pt x="119" y="275"/>
                      </a:lnTo>
                      <a:lnTo>
                        <a:pt x="114" y="279"/>
                      </a:lnTo>
                      <a:lnTo>
                        <a:pt x="110" y="281"/>
                      </a:lnTo>
                      <a:lnTo>
                        <a:pt x="105" y="284"/>
                      </a:lnTo>
                      <a:lnTo>
                        <a:pt x="99" y="287"/>
                      </a:lnTo>
                      <a:lnTo>
                        <a:pt x="96" y="290"/>
                      </a:lnTo>
                      <a:lnTo>
                        <a:pt x="91" y="293"/>
                      </a:lnTo>
                      <a:lnTo>
                        <a:pt x="89" y="296"/>
                      </a:lnTo>
                      <a:lnTo>
                        <a:pt x="87" y="302"/>
                      </a:lnTo>
                      <a:lnTo>
                        <a:pt x="87" y="302"/>
                      </a:lnTo>
                      <a:lnTo>
                        <a:pt x="86" y="305"/>
                      </a:lnTo>
                      <a:lnTo>
                        <a:pt x="84" y="308"/>
                      </a:lnTo>
                      <a:lnTo>
                        <a:pt x="83" y="310"/>
                      </a:lnTo>
                      <a:lnTo>
                        <a:pt x="81" y="312"/>
                      </a:lnTo>
                      <a:lnTo>
                        <a:pt x="80" y="314"/>
                      </a:lnTo>
                      <a:lnTo>
                        <a:pt x="78" y="315"/>
                      </a:lnTo>
                      <a:lnTo>
                        <a:pt x="77" y="317"/>
                      </a:lnTo>
                      <a:lnTo>
                        <a:pt x="75" y="320"/>
                      </a:lnTo>
                      <a:lnTo>
                        <a:pt x="75" y="320"/>
                      </a:lnTo>
                      <a:lnTo>
                        <a:pt x="75" y="321"/>
                      </a:lnTo>
                      <a:lnTo>
                        <a:pt x="74" y="323"/>
                      </a:lnTo>
                      <a:lnTo>
                        <a:pt x="74" y="324"/>
                      </a:lnTo>
                      <a:lnTo>
                        <a:pt x="74" y="327"/>
                      </a:lnTo>
                      <a:lnTo>
                        <a:pt x="72" y="327"/>
                      </a:lnTo>
                      <a:lnTo>
                        <a:pt x="71" y="329"/>
                      </a:lnTo>
                      <a:lnTo>
                        <a:pt x="71" y="330"/>
                      </a:lnTo>
                      <a:lnTo>
                        <a:pt x="68" y="330"/>
                      </a:lnTo>
                      <a:lnTo>
                        <a:pt x="68" y="330"/>
                      </a:lnTo>
                      <a:lnTo>
                        <a:pt x="64" y="333"/>
                      </a:lnTo>
                      <a:lnTo>
                        <a:pt x="60" y="335"/>
                      </a:lnTo>
                      <a:lnTo>
                        <a:pt x="57" y="338"/>
                      </a:lnTo>
                      <a:lnTo>
                        <a:pt x="55" y="339"/>
                      </a:lnTo>
                      <a:lnTo>
                        <a:pt x="54" y="341"/>
                      </a:lnTo>
                      <a:lnTo>
                        <a:pt x="53" y="342"/>
                      </a:lnTo>
                      <a:lnTo>
                        <a:pt x="53" y="344"/>
                      </a:lnTo>
                      <a:lnTo>
                        <a:pt x="51" y="345"/>
                      </a:lnTo>
                      <a:lnTo>
                        <a:pt x="51" y="345"/>
                      </a:lnTo>
                      <a:lnTo>
                        <a:pt x="50" y="345"/>
                      </a:lnTo>
                      <a:lnTo>
                        <a:pt x="47" y="347"/>
                      </a:lnTo>
                      <a:lnTo>
                        <a:pt x="44" y="348"/>
                      </a:lnTo>
                      <a:lnTo>
                        <a:pt x="39" y="351"/>
                      </a:lnTo>
                      <a:lnTo>
                        <a:pt x="35" y="353"/>
                      </a:lnTo>
                      <a:lnTo>
                        <a:pt x="31" y="356"/>
                      </a:lnTo>
                      <a:lnTo>
                        <a:pt x="27" y="357"/>
                      </a:lnTo>
                      <a:lnTo>
                        <a:pt x="22" y="360"/>
                      </a:lnTo>
                      <a:lnTo>
                        <a:pt x="18" y="362"/>
                      </a:lnTo>
                      <a:lnTo>
                        <a:pt x="14" y="365"/>
                      </a:lnTo>
                      <a:lnTo>
                        <a:pt x="9" y="366"/>
                      </a:lnTo>
                      <a:lnTo>
                        <a:pt x="6" y="368"/>
                      </a:lnTo>
                      <a:lnTo>
                        <a:pt x="3" y="369"/>
                      </a:lnTo>
                      <a:lnTo>
                        <a:pt x="0" y="371"/>
                      </a:lnTo>
                      <a:lnTo>
                        <a:pt x="0" y="372"/>
                      </a:lnTo>
                      <a:lnTo>
                        <a:pt x="0" y="372"/>
                      </a:lnTo>
                      <a:lnTo>
                        <a:pt x="153" y="348"/>
                      </a:lnTo>
                      <a:lnTo>
                        <a:pt x="163" y="342"/>
                      </a:lnTo>
                      <a:lnTo>
                        <a:pt x="176" y="342"/>
                      </a:lnTo>
                      <a:lnTo>
                        <a:pt x="176" y="342"/>
                      </a:lnTo>
                      <a:lnTo>
                        <a:pt x="176" y="342"/>
                      </a:lnTo>
                      <a:lnTo>
                        <a:pt x="177" y="342"/>
                      </a:lnTo>
                      <a:lnTo>
                        <a:pt x="180" y="342"/>
                      </a:lnTo>
                      <a:lnTo>
                        <a:pt x="185" y="342"/>
                      </a:lnTo>
                      <a:lnTo>
                        <a:pt x="189" y="341"/>
                      </a:lnTo>
                      <a:lnTo>
                        <a:pt x="195" y="341"/>
                      </a:lnTo>
                      <a:lnTo>
                        <a:pt x="201" y="341"/>
                      </a:lnTo>
                      <a:lnTo>
                        <a:pt x="210" y="341"/>
                      </a:lnTo>
                      <a:lnTo>
                        <a:pt x="219" y="339"/>
                      </a:lnTo>
                      <a:lnTo>
                        <a:pt x="229" y="338"/>
                      </a:lnTo>
                      <a:lnTo>
                        <a:pt x="239" y="336"/>
                      </a:lnTo>
                      <a:lnTo>
                        <a:pt x="251" y="335"/>
                      </a:lnTo>
                      <a:lnTo>
                        <a:pt x="263" y="333"/>
                      </a:lnTo>
                      <a:lnTo>
                        <a:pt x="276" y="332"/>
                      </a:lnTo>
                      <a:lnTo>
                        <a:pt x="291" y="330"/>
                      </a:lnTo>
                      <a:lnTo>
                        <a:pt x="305" y="327"/>
                      </a:lnTo>
                      <a:lnTo>
                        <a:pt x="321" y="326"/>
                      </a:lnTo>
                      <a:lnTo>
                        <a:pt x="338" y="323"/>
                      </a:lnTo>
                      <a:lnTo>
                        <a:pt x="356" y="320"/>
                      </a:lnTo>
                      <a:lnTo>
                        <a:pt x="374" y="317"/>
                      </a:lnTo>
                      <a:lnTo>
                        <a:pt x="393" y="314"/>
                      </a:lnTo>
                      <a:lnTo>
                        <a:pt x="411" y="310"/>
                      </a:lnTo>
                      <a:lnTo>
                        <a:pt x="431" y="308"/>
                      </a:lnTo>
                      <a:lnTo>
                        <a:pt x="453" y="303"/>
                      </a:lnTo>
                      <a:lnTo>
                        <a:pt x="474" y="300"/>
                      </a:lnTo>
                      <a:lnTo>
                        <a:pt x="496" y="296"/>
                      </a:lnTo>
                      <a:lnTo>
                        <a:pt x="519" y="290"/>
                      </a:lnTo>
                      <a:lnTo>
                        <a:pt x="542" y="285"/>
                      </a:lnTo>
                      <a:lnTo>
                        <a:pt x="566" y="279"/>
                      </a:lnTo>
                      <a:lnTo>
                        <a:pt x="591" y="276"/>
                      </a:lnTo>
                      <a:lnTo>
                        <a:pt x="615" y="270"/>
                      </a:lnTo>
                      <a:lnTo>
                        <a:pt x="641" y="263"/>
                      </a:lnTo>
                      <a:lnTo>
                        <a:pt x="645" y="261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56" name="Freeform 148"/>
                <p:cNvSpPr>
                  <a:spLocks/>
                </p:cNvSpPr>
                <p:nvPr/>
              </p:nvSpPr>
              <p:spPr bwMode="auto">
                <a:xfrm>
                  <a:off x="6989763" y="2960688"/>
                  <a:ext cx="674687" cy="325438"/>
                </a:xfrm>
                <a:custGeom>
                  <a:avLst/>
                  <a:gdLst>
                    <a:gd name="T0" fmla="*/ 210 w 381"/>
                    <a:gd name="T1" fmla="*/ 131 h 190"/>
                    <a:gd name="T2" fmla="*/ 201 w 381"/>
                    <a:gd name="T3" fmla="*/ 160 h 190"/>
                    <a:gd name="T4" fmla="*/ 213 w 381"/>
                    <a:gd name="T5" fmla="*/ 157 h 190"/>
                    <a:gd name="T6" fmla="*/ 223 w 381"/>
                    <a:gd name="T7" fmla="*/ 158 h 190"/>
                    <a:gd name="T8" fmla="*/ 240 w 381"/>
                    <a:gd name="T9" fmla="*/ 170 h 190"/>
                    <a:gd name="T10" fmla="*/ 279 w 381"/>
                    <a:gd name="T11" fmla="*/ 182 h 190"/>
                    <a:gd name="T12" fmla="*/ 253 w 381"/>
                    <a:gd name="T13" fmla="*/ 152 h 190"/>
                    <a:gd name="T14" fmla="*/ 260 w 381"/>
                    <a:gd name="T15" fmla="*/ 150 h 190"/>
                    <a:gd name="T16" fmla="*/ 267 w 381"/>
                    <a:gd name="T17" fmla="*/ 146 h 190"/>
                    <a:gd name="T18" fmla="*/ 253 w 381"/>
                    <a:gd name="T19" fmla="*/ 120 h 190"/>
                    <a:gd name="T20" fmla="*/ 253 w 381"/>
                    <a:gd name="T21" fmla="*/ 94 h 190"/>
                    <a:gd name="T22" fmla="*/ 246 w 381"/>
                    <a:gd name="T23" fmla="*/ 68 h 190"/>
                    <a:gd name="T24" fmla="*/ 254 w 381"/>
                    <a:gd name="T25" fmla="*/ 56 h 190"/>
                    <a:gd name="T26" fmla="*/ 254 w 381"/>
                    <a:gd name="T27" fmla="*/ 44 h 190"/>
                    <a:gd name="T28" fmla="*/ 260 w 381"/>
                    <a:gd name="T29" fmla="*/ 51 h 190"/>
                    <a:gd name="T30" fmla="*/ 272 w 381"/>
                    <a:gd name="T31" fmla="*/ 35 h 190"/>
                    <a:gd name="T32" fmla="*/ 270 w 381"/>
                    <a:gd name="T33" fmla="*/ 24 h 190"/>
                    <a:gd name="T34" fmla="*/ 281 w 381"/>
                    <a:gd name="T35" fmla="*/ 23 h 190"/>
                    <a:gd name="T36" fmla="*/ 285 w 381"/>
                    <a:gd name="T37" fmla="*/ 27 h 190"/>
                    <a:gd name="T38" fmla="*/ 281 w 381"/>
                    <a:gd name="T39" fmla="*/ 37 h 190"/>
                    <a:gd name="T40" fmla="*/ 267 w 381"/>
                    <a:gd name="T41" fmla="*/ 62 h 190"/>
                    <a:gd name="T42" fmla="*/ 276 w 381"/>
                    <a:gd name="T43" fmla="*/ 69 h 190"/>
                    <a:gd name="T44" fmla="*/ 284 w 381"/>
                    <a:gd name="T45" fmla="*/ 64 h 190"/>
                    <a:gd name="T46" fmla="*/ 276 w 381"/>
                    <a:gd name="T47" fmla="*/ 77 h 190"/>
                    <a:gd name="T48" fmla="*/ 275 w 381"/>
                    <a:gd name="T49" fmla="*/ 93 h 190"/>
                    <a:gd name="T50" fmla="*/ 270 w 381"/>
                    <a:gd name="T51" fmla="*/ 107 h 190"/>
                    <a:gd name="T52" fmla="*/ 287 w 381"/>
                    <a:gd name="T53" fmla="*/ 123 h 190"/>
                    <a:gd name="T54" fmla="*/ 275 w 381"/>
                    <a:gd name="T55" fmla="*/ 127 h 190"/>
                    <a:gd name="T56" fmla="*/ 284 w 381"/>
                    <a:gd name="T57" fmla="*/ 132 h 190"/>
                    <a:gd name="T58" fmla="*/ 285 w 381"/>
                    <a:gd name="T59" fmla="*/ 149 h 190"/>
                    <a:gd name="T60" fmla="*/ 295 w 381"/>
                    <a:gd name="T61" fmla="*/ 155 h 190"/>
                    <a:gd name="T62" fmla="*/ 305 w 381"/>
                    <a:gd name="T63" fmla="*/ 157 h 190"/>
                    <a:gd name="T64" fmla="*/ 300 w 381"/>
                    <a:gd name="T65" fmla="*/ 149 h 190"/>
                    <a:gd name="T66" fmla="*/ 308 w 381"/>
                    <a:gd name="T67" fmla="*/ 150 h 190"/>
                    <a:gd name="T68" fmla="*/ 315 w 381"/>
                    <a:gd name="T69" fmla="*/ 153 h 190"/>
                    <a:gd name="T70" fmla="*/ 312 w 381"/>
                    <a:gd name="T71" fmla="*/ 167 h 190"/>
                    <a:gd name="T72" fmla="*/ 323 w 381"/>
                    <a:gd name="T73" fmla="*/ 164 h 190"/>
                    <a:gd name="T74" fmla="*/ 322 w 381"/>
                    <a:gd name="T75" fmla="*/ 179 h 190"/>
                    <a:gd name="T76" fmla="*/ 328 w 381"/>
                    <a:gd name="T77" fmla="*/ 189 h 190"/>
                    <a:gd name="T78" fmla="*/ 347 w 381"/>
                    <a:gd name="T79" fmla="*/ 174 h 190"/>
                    <a:gd name="T80" fmla="*/ 372 w 381"/>
                    <a:gd name="T81" fmla="*/ 123 h 190"/>
                    <a:gd name="T82" fmla="*/ 374 w 381"/>
                    <a:gd name="T83" fmla="*/ 146 h 190"/>
                    <a:gd name="T84" fmla="*/ 368 w 381"/>
                    <a:gd name="T85" fmla="*/ 171 h 190"/>
                    <a:gd name="T86" fmla="*/ 367 w 381"/>
                    <a:gd name="T87" fmla="*/ 182 h 190"/>
                    <a:gd name="T88" fmla="*/ 369 w 381"/>
                    <a:gd name="T89" fmla="*/ 180 h 190"/>
                    <a:gd name="T90" fmla="*/ 378 w 381"/>
                    <a:gd name="T91" fmla="*/ 152 h 190"/>
                    <a:gd name="T92" fmla="*/ 380 w 381"/>
                    <a:gd name="T93" fmla="*/ 122 h 190"/>
                    <a:gd name="T94" fmla="*/ 0 w 381"/>
                    <a:gd name="T95" fmla="*/ 56 h 190"/>
                    <a:gd name="T96" fmla="*/ 44 w 381"/>
                    <a:gd name="T97" fmla="*/ 80 h 190"/>
                    <a:gd name="T98" fmla="*/ 71 w 381"/>
                    <a:gd name="T99" fmla="*/ 63 h 190"/>
                    <a:gd name="T100" fmla="*/ 95 w 381"/>
                    <a:gd name="T101" fmla="*/ 45 h 190"/>
                    <a:gd name="T102" fmla="*/ 125 w 381"/>
                    <a:gd name="T103" fmla="*/ 47 h 190"/>
                    <a:gd name="T104" fmla="*/ 134 w 381"/>
                    <a:gd name="T105" fmla="*/ 53 h 190"/>
                    <a:gd name="T106" fmla="*/ 149 w 381"/>
                    <a:gd name="T107" fmla="*/ 74 h 190"/>
                    <a:gd name="T108" fmla="*/ 162 w 381"/>
                    <a:gd name="T109" fmla="*/ 72 h 190"/>
                    <a:gd name="T110" fmla="*/ 167 w 381"/>
                    <a:gd name="T111" fmla="*/ 92 h 190"/>
                    <a:gd name="T112" fmla="*/ 193 w 381"/>
                    <a:gd name="T113" fmla="*/ 97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81" h="190">
                      <a:moveTo>
                        <a:pt x="209" y="97"/>
                      </a:moveTo>
                      <a:lnTo>
                        <a:pt x="221" y="104"/>
                      </a:lnTo>
                      <a:lnTo>
                        <a:pt x="213" y="116"/>
                      </a:lnTo>
                      <a:lnTo>
                        <a:pt x="213" y="123"/>
                      </a:lnTo>
                      <a:lnTo>
                        <a:pt x="213" y="125"/>
                      </a:lnTo>
                      <a:lnTo>
                        <a:pt x="212" y="127"/>
                      </a:lnTo>
                      <a:lnTo>
                        <a:pt x="210" y="131"/>
                      </a:lnTo>
                      <a:lnTo>
                        <a:pt x="207" y="137"/>
                      </a:lnTo>
                      <a:lnTo>
                        <a:pt x="206" y="143"/>
                      </a:lnTo>
                      <a:lnTo>
                        <a:pt x="203" y="149"/>
                      </a:lnTo>
                      <a:lnTo>
                        <a:pt x="201" y="152"/>
                      </a:lnTo>
                      <a:lnTo>
                        <a:pt x="201" y="153"/>
                      </a:lnTo>
                      <a:lnTo>
                        <a:pt x="200" y="157"/>
                      </a:lnTo>
                      <a:lnTo>
                        <a:pt x="201" y="160"/>
                      </a:lnTo>
                      <a:lnTo>
                        <a:pt x="203" y="162"/>
                      </a:lnTo>
                      <a:lnTo>
                        <a:pt x="204" y="162"/>
                      </a:lnTo>
                      <a:lnTo>
                        <a:pt x="206" y="162"/>
                      </a:lnTo>
                      <a:lnTo>
                        <a:pt x="209" y="162"/>
                      </a:lnTo>
                      <a:lnTo>
                        <a:pt x="210" y="161"/>
                      </a:lnTo>
                      <a:lnTo>
                        <a:pt x="212" y="161"/>
                      </a:lnTo>
                      <a:lnTo>
                        <a:pt x="213" y="157"/>
                      </a:lnTo>
                      <a:lnTo>
                        <a:pt x="216" y="155"/>
                      </a:lnTo>
                      <a:lnTo>
                        <a:pt x="218" y="155"/>
                      </a:lnTo>
                      <a:lnTo>
                        <a:pt x="219" y="155"/>
                      </a:lnTo>
                      <a:lnTo>
                        <a:pt x="221" y="156"/>
                      </a:lnTo>
                      <a:lnTo>
                        <a:pt x="221" y="157"/>
                      </a:lnTo>
                      <a:lnTo>
                        <a:pt x="221" y="157"/>
                      </a:lnTo>
                      <a:lnTo>
                        <a:pt x="223" y="158"/>
                      </a:lnTo>
                      <a:lnTo>
                        <a:pt x="231" y="170"/>
                      </a:lnTo>
                      <a:lnTo>
                        <a:pt x="234" y="170"/>
                      </a:lnTo>
                      <a:lnTo>
                        <a:pt x="234" y="162"/>
                      </a:lnTo>
                      <a:lnTo>
                        <a:pt x="239" y="162"/>
                      </a:lnTo>
                      <a:lnTo>
                        <a:pt x="239" y="164"/>
                      </a:lnTo>
                      <a:lnTo>
                        <a:pt x="240" y="167"/>
                      </a:lnTo>
                      <a:lnTo>
                        <a:pt x="240" y="170"/>
                      </a:lnTo>
                      <a:lnTo>
                        <a:pt x="242" y="170"/>
                      </a:lnTo>
                      <a:lnTo>
                        <a:pt x="252" y="170"/>
                      </a:lnTo>
                      <a:lnTo>
                        <a:pt x="260" y="171"/>
                      </a:lnTo>
                      <a:lnTo>
                        <a:pt x="267" y="173"/>
                      </a:lnTo>
                      <a:lnTo>
                        <a:pt x="272" y="176"/>
                      </a:lnTo>
                      <a:lnTo>
                        <a:pt x="276" y="179"/>
                      </a:lnTo>
                      <a:lnTo>
                        <a:pt x="279" y="182"/>
                      </a:lnTo>
                      <a:lnTo>
                        <a:pt x="281" y="183"/>
                      </a:lnTo>
                      <a:lnTo>
                        <a:pt x="281" y="185"/>
                      </a:lnTo>
                      <a:lnTo>
                        <a:pt x="284" y="177"/>
                      </a:lnTo>
                      <a:lnTo>
                        <a:pt x="276" y="168"/>
                      </a:lnTo>
                      <a:lnTo>
                        <a:pt x="275" y="161"/>
                      </a:lnTo>
                      <a:lnTo>
                        <a:pt x="265" y="158"/>
                      </a:lnTo>
                      <a:lnTo>
                        <a:pt x="253" y="152"/>
                      </a:lnTo>
                      <a:lnTo>
                        <a:pt x="245" y="144"/>
                      </a:lnTo>
                      <a:lnTo>
                        <a:pt x="246" y="141"/>
                      </a:lnTo>
                      <a:lnTo>
                        <a:pt x="253" y="147"/>
                      </a:lnTo>
                      <a:lnTo>
                        <a:pt x="254" y="147"/>
                      </a:lnTo>
                      <a:lnTo>
                        <a:pt x="256" y="149"/>
                      </a:lnTo>
                      <a:lnTo>
                        <a:pt x="259" y="149"/>
                      </a:lnTo>
                      <a:lnTo>
                        <a:pt x="260" y="150"/>
                      </a:lnTo>
                      <a:lnTo>
                        <a:pt x="267" y="155"/>
                      </a:lnTo>
                      <a:lnTo>
                        <a:pt x="272" y="156"/>
                      </a:lnTo>
                      <a:lnTo>
                        <a:pt x="273" y="155"/>
                      </a:lnTo>
                      <a:lnTo>
                        <a:pt x="273" y="153"/>
                      </a:lnTo>
                      <a:lnTo>
                        <a:pt x="272" y="150"/>
                      </a:lnTo>
                      <a:lnTo>
                        <a:pt x="269" y="149"/>
                      </a:lnTo>
                      <a:lnTo>
                        <a:pt x="267" y="146"/>
                      </a:lnTo>
                      <a:lnTo>
                        <a:pt x="266" y="146"/>
                      </a:lnTo>
                      <a:lnTo>
                        <a:pt x="263" y="141"/>
                      </a:lnTo>
                      <a:lnTo>
                        <a:pt x="260" y="138"/>
                      </a:lnTo>
                      <a:lnTo>
                        <a:pt x="257" y="134"/>
                      </a:lnTo>
                      <a:lnTo>
                        <a:pt x="256" y="130"/>
                      </a:lnTo>
                      <a:lnTo>
                        <a:pt x="253" y="126"/>
                      </a:lnTo>
                      <a:lnTo>
                        <a:pt x="253" y="120"/>
                      </a:lnTo>
                      <a:lnTo>
                        <a:pt x="252" y="116"/>
                      </a:lnTo>
                      <a:lnTo>
                        <a:pt x="252" y="111"/>
                      </a:lnTo>
                      <a:lnTo>
                        <a:pt x="252" y="107"/>
                      </a:lnTo>
                      <a:lnTo>
                        <a:pt x="252" y="102"/>
                      </a:lnTo>
                      <a:lnTo>
                        <a:pt x="252" y="100"/>
                      </a:lnTo>
                      <a:lnTo>
                        <a:pt x="253" y="97"/>
                      </a:lnTo>
                      <a:lnTo>
                        <a:pt x="253" y="94"/>
                      </a:lnTo>
                      <a:lnTo>
                        <a:pt x="253" y="92"/>
                      </a:lnTo>
                      <a:lnTo>
                        <a:pt x="253" y="90"/>
                      </a:lnTo>
                      <a:lnTo>
                        <a:pt x="253" y="90"/>
                      </a:lnTo>
                      <a:lnTo>
                        <a:pt x="253" y="83"/>
                      </a:lnTo>
                      <a:lnTo>
                        <a:pt x="251" y="78"/>
                      </a:lnTo>
                      <a:lnTo>
                        <a:pt x="249" y="72"/>
                      </a:lnTo>
                      <a:lnTo>
                        <a:pt x="246" y="68"/>
                      </a:lnTo>
                      <a:lnTo>
                        <a:pt x="243" y="65"/>
                      </a:lnTo>
                      <a:lnTo>
                        <a:pt x="242" y="63"/>
                      </a:lnTo>
                      <a:lnTo>
                        <a:pt x="240" y="62"/>
                      </a:lnTo>
                      <a:lnTo>
                        <a:pt x="239" y="62"/>
                      </a:lnTo>
                      <a:lnTo>
                        <a:pt x="251" y="62"/>
                      </a:lnTo>
                      <a:lnTo>
                        <a:pt x="254" y="57"/>
                      </a:lnTo>
                      <a:lnTo>
                        <a:pt x="254" y="56"/>
                      </a:lnTo>
                      <a:lnTo>
                        <a:pt x="254" y="54"/>
                      </a:lnTo>
                      <a:lnTo>
                        <a:pt x="254" y="51"/>
                      </a:lnTo>
                      <a:lnTo>
                        <a:pt x="254" y="50"/>
                      </a:lnTo>
                      <a:lnTo>
                        <a:pt x="253" y="47"/>
                      </a:lnTo>
                      <a:lnTo>
                        <a:pt x="252" y="44"/>
                      </a:lnTo>
                      <a:lnTo>
                        <a:pt x="253" y="44"/>
                      </a:lnTo>
                      <a:lnTo>
                        <a:pt x="254" y="44"/>
                      </a:lnTo>
                      <a:lnTo>
                        <a:pt x="256" y="44"/>
                      </a:lnTo>
                      <a:lnTo>
                        <a:pt x="256" y="45"/>
                      </a:lnTo>
                      <a:lnTo>
                        <a:pt x="257" y="47"/>
                      </a:lnTo>
                      <a:lnTo>
                        <a:pt x="257" y="47"/>
                      </a:lnTo>
                      <a:lnTo>
                        <a:pt x="259" y="50"/>
                      </a:lnTo>
                      <a:lnTo>
                        <a:pt x="259" y="51"/>
                      </a:lnTo>
                      <a:lnTo>
                        <a:pt x="260" y="51"/>
                      </a:lnTo>
                      <a:lnTo>
                        <a:pt x="260" y="51"/>
                      </a:lnTo>
                      <a:lnTo>
                        <a:pt x="262" y="50"/>
                      </a:lnTo>
                      <a:lnTo>
                        <a:pt x="262" y="48"/>
                      </a:lnTo>
                      <a:lnTo>
                        <a:pt x="263" y="47"/>
                      </a:lnTo>
                      <a:lnTo>
                        <a:pt x="263" y="47"/>
                      </a:lnTo>
                      <a:lnTo>
                        <a:pt x="272" y="35"/>
                      </a:lnTo>
                      <a:lnTo>
                        <a:pt x="272" y="35"/>
                      </a:lnTo>
                      <a:lnTo>
                        <a:pt x="270" y="34"/>
                      </a:lnTo>
                      <a:lnTo>
                        <a:pt x="270" y="32"/>
                      </a:lnTo>
                      <a:lnTo>
                        <a:pt x="270" y="30"/>
                      </a:lnTo>
                      <a:lnTo>
                        <a:pt x="270" y="29"/>
                      </a:lnTo>
                      <a:lnTo>
                        <a:pt x="270" y="27"/>
                      </a:lnTo>
                      <a:lnTo>
                        <a:pt x="270" y="24"/>
                      </a:lnTo>
                      <a:lnTo>
                        <a:pt x="270" y="24"/>
                      </a:lnTo>
                      <a:lnTo>
                        <a:pt x="275" y="20"/>
                      </a:lnTo>
                      <a:lnTo>
                        <a:pt x="278" y="18"/>
                      </a:lnTo>
                      <a:lnTo>
                        <a:pt x="279" y="17"/>
                      </a:lnTo>
                      <a:lnTo>
                        <a:pt x="281" y="18"/>
                      </a:lnTo>
                      <a:lnTo>
                        <a:pt x="281" y="20"/>
                      </a:lnTo>
                      <a:lnTo>
                        <a:pt x="281" y="21"/>
                      </a:lnTo>
                      <a:lnTo>
                        <a:pt x="281" y="23"/>
                      </a:lnTo>
                      <a:lnTo>
                        <a:pt x="279" y="23"/>
                      </a:lnTo>
                      <a:lnTo>
                        <a:pt x="279" y="27"/>
                      </a:lnTo>
                      <a:lnTo>
                        <a:pt x="279" y="30"/>
                      </a:lnTo>
                      <a:lnTo>
                        <a:pt x="279" y="30"/>
                      </a:lnTo>
                      <a:lnTo>
                        <a:pt x="282" y="30"/>
                      </a:lnTo>
                      <a:lnTo>
                        <a:pt x="284" y="29"/>
                      </a:lnTo>
                      <a:lnTo>
                        <a:pt x="285" y="27"/>
                      </a:lnTo>
                      <a:lnTo>
                        <a:pt x="286" y="26"/>
                      </a:lnTo>
                      <a:lnTo>
                        <a:pt x="287" y="26"/>
                      </a:lnTo>
                      <a:lnTo>
                        <a:pt x="286" y="29"/>
                      </a:lnTo>
                      <a:lnTo>
                        <a:pt x="286" y="31"/>
                      </a:lnTo>
                      <a:lnTo>
                        <a:pt x="285" y="32"/>
                      </a:lnTo>
                      <a:lnTo>
                        <a:pt x="282" y="35"/>
                      </a:lnTo>
                      <a:lnTo>
                        <a:pt x="281" y="37"/>
                      </a:lnTo>
                      <a:lnTo>
                        <a:pt x="279" y="38"/>
                      </a:lnTo>
                      <a:lnTo>
                        <a:pt x="279" y="39"/>
                      </a:lnTo>
                      <a:lnTo>
                        <a:pt x="278" y="39"/>
                      </a:lnTo>
                      <a:lnTo>
                        <a:pt x="273" y="44"/>
                      </a:lnTo>
                      <a:lnTo>
                        <a:pt x="270" y="50"/>
                      </a:lnTo>
                      <a:lnTo>
                        <a:pt x="267" y="56"/>
                      </a:lnTo>
                      <a:lnTo>
                        <a:pt x="267" y="62"/>
                      </a:lnTo>
                      <a:lnTo>
                        <a:pt x="267" y="67"/>
                      </a:lnTo>
                      <a:lnTo>
                        <a:pt x="267" y="71"/>
                      </a:lnTo>
                      <a:lnTo>
                        <a:pt x="269" y="74"/>
                      </a:lnTo>
                      <a:lnTo>
                        <a:pt x="269" y="75"/>
                      </a:lnTo>
                      <a:lnTo>
                        <a:pt x="272" y="74"/>
                      </a:lnTo>
                      <a:lnTo>
                        <a:pt x="273" y="72"/>
                      </a:lnTo>
                      <a:lnTo>
                        <a:pt x="276" y="69"/>
                      </a:lnTo>
                      <a:lnTo>
                        <a:pt x="278" y="67"/>
                      </a:lnTo>
                      <a:lnTo>
                        <a:pt x="279" y="64"/>
                      </a:lnTo>
                      <a:lnTo>
                        <a:pt x="281" y="62"/>
                      </a:lnTo>
                      <a:lnTo>
                        <a:pt x="282" y="60"/>
                      </a:lnTo>
                      <a:lnTo>
                        <a:pt x="282" y="59"/>
                      </a:lnTo>
                      <a:lnTo>
                        <a:pt x="284" y="62"/>
                      </a:lnTo>
                      <a:lnTo>
                        <a:pt x="284" y="64"/>
                      </a:lnTo>
                      <a:lnTo>
                        <a:pt x="282" y="67"/>
                      </a:lnTo>
                      <a:lnTo>
                        <a:pt x="281" y="69"/>
                      </a:lnTo>
                      <a:lnTo>
                        <a:pt x="279" y="72"/>
                      </a:lnTo>
                      <a:lnTo>
                        <a:pt x="278" y="74"/>
                      </a:lnTo>
                      <a:lnTo>
                        <a:pt x="278" y="75"/>
                      </a:lnTo>
                      <a:lnTo>
                        <a:pt x="276" y="75"/>
                      </a:lnTo>
                      <a:lnTo>
                        <a:pt x="276" y="77"/>
                      </a:lnTo>
                      <a:lnTo>
                        <a:pt x="276" y="78"/>
                      </a:lnTo>
                      <a:lnTo>
                        <a:pt x="276" y="81"/>
                      </a:lnTo>
                      <a:lnTo>
                        <a:pt x="276" y="84"/>
                      </a:lnTo>
                      <a:lnTo>
                        <a:pt x="276" y="87"/>
                      </a:lnTo>
                      <a:lnTo>
                        <a:pt x="276" y="90"/>
                      </a:lnTo>
                      <a:lnTo>
                        <a:pt x="275" y="93"/>
                      </a:lnTo>
                      <a:lnTo>
                        <a:pt x="275" y="93"/>
                      </a:lnTo>
                      <a:lnTo>
                        <a:pt x="270" y="98"/>
                      </a:lnTo>
                      <a:lnTo>
                        <a:pt x="269" y="101"/>
                      </a:lnTo>
                      <a:lnTo>
                        <a:pt x="267" y="104"/>
                      </a:lnTo>
                      <a:lnTo>
                        <a:pt x="267" y="105"/>
                      </a:lnTo>
                      <a:lnTo>
                        <a:pt x="267" y="105"/>
                      </a:lnTo>
                      <a:lnTo>
                        <a:pt x="269" y="107"/>
                      </a:lnTo>
                      <a:lnTo>
                        <a:pt x="270" y="107"/>
                      </a:lnTo>
                      <a:lnTo>
                        <a:pt x="270" y="107"/>
                      </a:lnTo>
                      <a:lnTo>
                        <a:pt x="279" y="111"/>
                      </a:lnTo>
                      <a:lnTo>
                        <a:pt x="285" y="116"/>
                      </a:lnTo>
                      <a:lnTo>
                        <a:pt x="287" y="119"/>
                      </a:lnTo>
                      <a:lnTo>
                        <a:pt x="289" y="120"/>
                      </a:lnTo>
                      <a:lnTo>
                        <a:pt x="289" y="122"/>
                      </a:lnTo>
                      <a:lnTo>
                        <a:pt x="287" y="123"/>
                      </a:lnTo>
                      <a:lnTo>
                        <a:pt x="286" y="123"/>
                      </a:lnTo>
                      <a:lnTo>
                        <a:pt x="285" y="123"/>
                      </a:lnTo>
                      <a:lnTo>
                        <a:pt x="281" y="123"/>
                      </a:lnTo>
                      <a:lnTo>
                        <a:pt x="278" y="125"/>
                      </a:lnTo>
                      <a:lnTo>
                        <a:pt x="275" y="125"/>
                      </a:lnTo>
                      <a:lnTo>
                        <a:pt x="275" y="126"/>
                      </a:lnTo>
                      <a:lnTo>
                        <a:pt x="275" y="127"/>
                      </a:lnTo>
                      <a:lnTo>
                        <a:pt x="275" y="127"/>
                      </a:lnTo>
                      <a:lnTo>
                        <a:pt x="275" y="128"/>
                      </a:lnTo>
                      <a:lnTo>
                        <a:pt x="276" y="128"/>
                      </a:lnTo>
                      <a:lnTo>
                        <a:pt x="282" y="128"/>
                      </a:lnTo>
                      <a:lnTo>
                        <a:pt x="285" y="130"/>
                      </a:lnTo>
                      <a:lnTo>
                        <a:pt x="285" y="131"/>
                      </a:lnTo>
                      <a:lnTo>
                        <a:pt x="284" y="132"/>
                      </a:lnTo>
                      <a:lnTo>
                        <a:pt x="281" y="134"/>
                      </a:lnTo>
                      <a:lnTo>
                        <a:pt x="278" y="135"/>
                      </a:lnTo>
                      <a:lnTo>
                        <a:pt x="276" y="135"/>
                      </a:lnTo>
                      <a:lnTo>
                        <a:pt x="275" y="137"/>
                      </a:lnTo>
                      <a:lnTo>
                        <a:pt x="275" y="140"/>
                      </a:lnTo>
                      <a:lnTo>
                        <a:pt x="284" y="150"/>
                      </a:lnTo>
                      <a:lnTo>
                        <a:pt x="285" y="149"/>
                      </a:lnTo>
                      <a:lnTo>
                        <a:pt x="286" y="149"/>
                      </a:lnTo>
                      <a:lnTo>
                        <a:pt x="287" y="147"/>
                      </a:lnTo>
                      <a:lnTo>
                        <a:pt x="287" y="147"/>
                      </a:lnTo>
                      <a:lnTo>
                        <a:pt x="289" y="149"/>
                      </a:lnTo>
                      <a:lnTo>
                        <a:pt x="292" y="150"/>
                      </a:lnTo>
                      <a:lnTo>
                        <a:pt x="293" y="153"/>
                      </a:lnTo>
                      <a:lnTo>
                        <a:pt x="295" y="155"/>
                      </a:lnTo>
                      <a:lnTo>
                        <a:pt x="295" y="156"/>
                      </a:lnTo>
                      <a:lnTo>
                        <a:pt x="296" y="157"/>
                      </a:lnTo>
                      <a:lnTo>
                        <a:pt x="296" y="157"/>
                      </a:lnTo>
                      <a:lnTo>
                        <a:pt x="298" y="158"/>
                      </a:lnTo>
                      <a:lnTo>
                        <a:pt x="300" y="158"/>
                      </a:lnTo>
                      <a:lnTo>
                        <a:pt x="303" y="157"/>
                      </a:lnTo>
                      <a:lnTo>
                        <a:pt x="305" y="157"/>
                      </a:lnTo>
                      <a:lnTo>
                        <a:pt x="305" y="157"/>
                      </a:lnTo>
                      <a:lnTo>
                        <a:pt x="305" y="157"/>
                      </a:lnTo>
                      <a:lnTo>
                        <a:pt x="303" y="156"/>
                      </a:lnTo>
                      <a:lnTo>
                        <a:pt x="303" y="156"/>
                      </a:lnTo>
                      <a:lnTo>
                        <a:pt x="303" y="155"/>
                      </a:lnTo>
                      <a:lnTo>
                        <a:pt x="302" y="152"/>
                      </a:lnTo>
                      <a:lnTo>
                        <a:pt x="300" y="149"/>
                      </a:lnTo>
                      <a:lnTo>
                        <a:pt x="302" y="147"/>
                      </a:lnTo>
                      <a:lnTo>
                        <a:pt x="303" y="146"/>
                      </a:lnTo>
                      <a:lnTo>
                        <a:pt x="305" y="144"/>
                      </a:lnTo>
                      <a:lnTo>
                        <a:pt x="305" y="144"/>
                      </a:lnTo>
                      <a:lnTo>
                        <a:pt x="306" y="144"/>
                      </a:lnTo>
                      <a:lnTo>
                        <a:pt x="308" y="144"/>
                      </a:lnTo>
                      <a:lnTo>
                        <a:pt x="308" y="150"/>
                      </a:lnTo>
                      <a:lnTo>
                        <a:pt x="308" y="155"/>
                      </a:lnTo>
                      <a:lnTo>
                        <a:pt x="309" y="156"/>
                      </a:lnTo>
                      <a:lnTo>
                        <a:pt x="311" y="157"/>
                      </a:lnTo>
                      <a:lnTo>
                        <a:pt x="312" y="156"/>
                      </a:lnTo>
                      <a:lnTo>
                        <a:pt x="314" y="155"/>
                      </a:lnTo>
                      <a:lnTo>
                        <a:pt x="315" y="155"/>
                      </a:lnTo>
                      <a:lnTo>
                        <a:pt x="315" y="153"/>
                      </a:lnTo>
                      <a:lnTo>
                        <a:pt x="316" y="153"/>
                      </a:lnTo>
                      <a:lnTo>
                        <a:pt x="317" y="155"/>
                      </a:lnTo>
                      <a:lnTo>
                        <a:pt x="319" y="156"/>
                      </a:lnTo>
                      <a:lnTo>
                        <a:pt x="319" y="156"/>
                      </a:lnTo>
                      <a:lnTo>
                        <a:pt x="314" y="161"/>
                      </a:lnTo>
                      <a:lnTo>
                        <a:pt x="312" y="164"/>
                      </a:lnTo>
                      <a:lnTo>
                        <a:pt x="312" y="167"/>
                      </a:lnTo>
                      <a:lnTo>
                        <a:pt x="315" y="167"/>
                      </a:lnTo>
                      <a:lnTo>
                        <a:pt x="317" y="165"/>
                      </a:lnTo>
                      <a:lnTo>
                        <a:pt x="320" y="164"/>
                      </a:lnTo>
                      <a:lnTo>
                        <a:pt x="323" y="162"/>
                      </a:lnTo>
                      <a:lnTo>
                        <a:pt x="323" y="162"/>
                      </a:lnTo>
                      <a:lnTo>
                        <a:pt x="323" y="164"/>
                      </a:lnTo>
                      <a:lnTo>
                        <a:pt x="323" y="164"/>
                      </a:lnTo>
                      <a:lnTo>
                        <a:pt x="323" y="167"/>
                      </a:lnTo>
                      <a:lnTo>
                        <a:pt x="323" y="168"/>
                      </a:lnTo>
                      <a:lnTo>
                        <a:pt x="323" y="171"/>
                      </a:lnTo>
                      <a:lnTo>
                        <a:pt x="323" y="173"/>
                      </a:lnTo>
                      <a:lnTo>
                        <a:pt x="323" y="174"/>
                      </a:lnTo>
                      <a:lnTo>
                        <a:pt x="323" y="174"/>
                      </a:lnTo>
                      <a:lnTo>
                        <a:pt x="322" y="179"/>
                      </a:lnTo>
                      <a:lnTo>
                        <a:pt x="322" y="182"/>
                      </a:lnTo>
                      <a:lnTo>
                        <a:pt x="322" y="185"/>
                      </a:lnTo>
                      <a:lnTo>
                        <a:pt x="323" y="186"/>
                      </a:lnTo>
                      <a:lnTo>
                        <a:pt x="325" y="188"/>
                      </a:lnTo>
                      <a:lnTo>
                        <a:pt x="326" y="189"/>
                      </a:lnTo>
                      <a:lnTo>
                        <a:pt x="328" y="189"/>
                      </a:lnTo>
                      <a:lnTo>
                        <a:pt x="328" y="189"/>
                      </a:lnTo>
                      <a:lnTo>
                        <a:pt x="334" y="186"/>
                      </a:lnTo>
                      <a:lnTo>
                        <a:pt x="334" y="186"/>
                      </a:lnTo>
                      <a:lnTo>
                        <a:pt x="336" y="183"/>
                      </a:lnTo>
                      <a:lnTo>
                        <a:pt x="338" y="182"/>
                      </a:lnTo>
                      <a:lnTo>
                        <a:pt x="341" y="179"/>
                      </a:lnTo>
                      <a:lnTo>
                        <a:pt x="344" y="177"/>
                      </a:lnTo>
                      <a:lnTo>
                        <a:pt x="347" y="174"/>
                      </a:lnTo>
                      <a:lnTo>
                        <a:pt x="349" y="173"/>
                      </a:lnTo>
                      <a:lnTo>
                        <a:pt x="353" y="171"/>
                      </a:lnTo>
                      <a:lnTo>
                        <a:pt x="359" y="171"/>
                      </a:lnTo>
                      <a:lnTo>
                        <a:pt x="364" y="167"/>
                      </a:lnTo>
                      <a:lnTo>
                        <a:pt x="365" y="144"/>
                      </a:lnTo>
                      <a:lnTo>
                        <a:pt x="369" y="144"/>
                      </a:lnTo>
                      <a:lnTo>
                        <a:pt x="372" y="123"/>
                      </a:lnTo>
                      <a:lnTo>
                        <a:pt x="372" y="123"/>
                      </a:lnTo>
                      <a:lnTo>
                        <a:pt x="374" y="122"/>
                      </a:lnTo>
                      <a:lnTo>
                        <a:pt x="375" y="122"/>
                      </a:lnTo>
                      <a:lnTo>
                        <a:pt x="375" y="123"/>
                      </a:lnTo>
                      <a:lnTo>
                        <a:pt x="375" y="131"/>
                      </a:lnTo>
                      <a:lnTo>
                        <a:pt x="374" y="138"/>
                      </a:lnTo>
                      <a:lnTo>
                        <a:pt x="374" y="146"/>
                      </a:lnTo>
                      <a:lnTo>
                        <a:pt x="372" y="152"/>
                      </a:lnTo>
                      <a:lnTo>
                        <a:pt x="371" y="156"/>
                      </a:lnTo>
                      <a:lnTo>
                        <a:pt x="371" y="160"/>
                      </a:lnTo>
                      <a:lnTo>
                        <a:pt x="369" y="164"/>
                      </a:lnTo>
                      <a:lnTo>
                        <a:pt x="369" y="167"/>
                      </a:lnTo>
                      <a:lnTo>
                        <a:pt x="368" y="170"/>
                      </a:lnTo>
                      <a:lnTo>
                        <a:pt x="368" y="171"/>
                      </a:lnTo>
                      <a:lnTo>
                        <a:pt x="368" y="173"/>
                      </a:lnTo>
                      <a:lnTo>
                        <a:pt x="367" y="174"/>
                      </a:lnTo>
                      <a:lnTo>
                        <a:pt x="367" y="176"/>
                      </a:lnTo>
                      <a:lnTo>
                        <a:pt x="367" y="176"/>
                      </a:lnTo>
                      <a:lnTo>
                        <a:pt x="367" y="177"/>
                      </a:lnTo>
                      <a:lnTo>
                        <a:pt x="367" y="177"/>
                      </a:lnTo>
                      <a:lnTo>
                        <a:pt x="367" y="182"/>
                      </a:lnTo>
                      <a:lnTo>
                        <a:pt x="367" y="183"/>
                      </a:lnTo>
                      <a:lnTo>
                        <a:pt x="367" y="185"/>
                      </a:lnTo>
                      <a:lnTo>
                        <a:pt x="368" y="183"/>
                      </a:lnTo>
                      <a:lnTo>
                        <a:pt x="368" y="183"/>
                      </a:lnTo>
                      <a:lnTo>
                        <a:pt x="368" y="182"/>
                      </a:lnTo>
                      <a:lnTo>
                        <a:pt x="369" y="182"/>
                      </a:lnTo>
                      <a:lnTo>
                        <a:pt x="369" y="180"/>
                      </a:lnTo>
                      <a:lnTo>
                        <a:pt x="371" y="179"/>
                      </a:lnTo>
                      <a:lnTo>
                        <a:pt x="372" y="174"/>
                      </a:lnTo>
                      <a:lnTo>
                        <a:pt x="374" y="171"/>
                      </a:lnTo>
                      <a:lnTo>
                        <a:pt x="375" y="167"/>
                      </a:lnTo>
                      <a:lnTo>
                        <a:pt x="375" y="161"/>
                      </a:lnTo>
                      <a:lnTo>
                        <a:pt x="377" y="157"/>
                      </a:lnTo>
                      <a:lnTo>
                        <a:pt x="378" y="152"/>
                      </a:lnTo>
                      <a:lnTo>
                        <a:pt x="378" y="146"/>
                      </a:lnTo>
                      <a:lnTo>
                        <a:pt x="378" y="141"/>
                      </a:lnTo>
                      <a:lnTo>
                        <a:pt x="378" y="135"/>
                      </a:lnTo>
                      <a:lnTo>
                        <a:pt x="378" y="131"/>
                      </a:lnTo>
                      <a:lnTo>
                        <a:pt x="380" y="127"/>
                      </a:lnTo>
                      <a:lnTo>
                        <a:pt x="380" y="125"/>
                      </a:lnTo>
                      <a:lnTo>
                        <a:pt x="380" y="122"/>
                      </a:lnTo>
                      <a:lnTo>
                        <a:pt x="380" y="120"/>
                      </a:lnTo>
                      <a:lnTo>
                        <a:pt x="380" y="120"/>
                      </a:lnTo>
                      <a:lnTo>
                        <a:pt x="380" y="120"/>
                      </a:lnTo>
                      <a:lnTo>
                        <a:pt x="326" y="130"/>
                      </a:lnTo>
                      <a:lnTo>
                        <a:pt x="292" y="0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8" y="107"/>
                      </a:lnTo>
                      <a:lnTo>
                        <a:pt x="38" y="80"/>
                      </a:lnTo>
                      <a:lnTo>
                        <a:pt x="38" y="80"/>
                      </a:lnTo>
                      <a:lnTo>
                        <a:pt x="38" y="81"/>
                      </a:lnTo>
                      <a:lnTo>
                        <a:pt x="39" y="81"/>
                      </a:lnTo>
                      <a:lnTo>
                        <a:pt x="41" y="81"/>
                      </a:lnTo>
                      <a:lnTo>
                        <a:pt x="44" y="80"/>
                      </a:lnTo>
                      <a:lnTo>
                        <a:pt x="48" y="75"/>
                      </a:lnTo>
                      <a:lnTo>
                        <a:pt x="53" y="69"/>
                      </a:lnTo>
                      <a:lnTo>
                        <a:pt x="59" y="60"/>
                      </a:lnTo>
                      <a:lnTo>
                        <a:pt x="60" y="60"/>
                      </a:lnTo>
                      <a:lnTo>
                        <a:pt x="63" y="62"/>
                      </a:lnTo>
                      <a:lnTo>
                        <a:pt x="66" y="63"/>
                      </a:lnTo>
                      <a:lnTo>
                        <a:pt x="71" y="63"/>
                      </a:lnTo>
                      <a:lnTo>
                        <a:pt x="75" y="63"/>
                      </a:lnTo>
                      <a:lnTo>
                        <a:pt x="81" y="62"/>
                      </a:lnTo>
                      <a:lnTo>
                        <a:pt x="86" y="57"/>
                      </a:lnTo>
                      <a:lnTo>
                        <a:pt x="90" y="51"/>
                      </a:lnTo>
                      <a:lnTo>
                        <a:pt x="92" y="50"/>
                      </a:lnTo>
                      <a:lnTo>
                        <a:pt x="92" y="48"/>
                      </a:lnTo>
                      <a:lnTo>
                        <a:pt x="95" y="45"/>
                      </a:lnTo>
                      <a:lnTo>
                        <a:pt x="96" y="44"/>
                      </a:lnTo>
                      <a:lnTo>
                        <a:pt x="101" y="42"/>
                      </a:lnTo>
                      <a:lnTo>
                        <a:pt x="105" y="42"/>
                      </a:lnTo>
                      <a:lnTo>
                        <a:pt x="113" y="44"/>
                      </a:lnTo>
                      <a:lnTo>
                        <a:pt x="122" y="47"/>
                      </a:lnTo>
                      <a:lnTo>
                        <a:pt x="123" y="47"/>
                      </a:lnTo>
                      <a:lnTo>
                        <a:pt x="125" y="47"/>
                      </a:lnTo>
                      <a:lnTo>
                        <a:pt x="126" y="47"/>
                      </a:lnTo>
                      <a:lnTo>
                        <a:pt x="127" y="47"/>
                      </a:lnTo>
                      <a:lnTo>
                        <a:pt x="129" y="47"/>
                      </a:lnTo>
                      <a:lnTo>
                        <a:pt x="131" y="47"/>
                      </a:lnTo>
                      <a:lnTo>
                        <a:pt x="132" y="47"/>
                      </a:lnTo>
                      <a:lnTo>
                        <a:pt x="132" y="47"/>
                      </a:lnTo>
                      <a:lnTo>
                        <a:pt x="134" y="53"/>
                      </a:lnTo>
                      <a:lnTo>
                        <a:pt x="135" y="54"/>
                      </a:lnTo>
                      <a:lnTo>
                        <a:pt x="138" y="56"/>
                      </a:lnTo>
                      <a:lnTo>
                        <a:pt x="141" y="59"/>
                      </a:lnTo>
                      <a:lnTo>
                        <a:pt x="144" y="62"/>
                      </a:lnTo>
                      <a:lnTo>
                        <a:pt x="147" y="65"/>
                      </a:lnTo>
                      <a:lnTo>
                        <a:pt x="149" y="69"/>
                      </a:lnTo>
                      <a:lnTo>
                        <a:pt x="149" y="74"/>
                      </a:lnTo>
                      <a:lnTo>
                        <a:pt x="146" y="78"/>
                      </a:lnTo>
                      <a:lnTo>
                        <a:pt x="147" y="77"/>
                      </a:lnTo>
                      <a:lnTo>
                        <a:pt x="149" y="75"/>
                      </a:lnTo>
                      <a:lnTo>
                        <a:pt x="152" y="75"/>
                      </a:lnTo>
                      <a:lnTo>
                        <a:pt x="156" y="74"/>
                      </a:lnTo>
                      <a:lnTo>
                        <a:pt x="158" y="72"/>
                      </a:lnTo>
                      <a:lnTo>
                        <a:pt x="162" y="72"/>
                      </a:lnTo>
                      <a:lnTo>
                        <a:pt x="165" y="75"/>
                      </a:lnTo>
                      <a:lnTo>
                        <a:pt x="168" y="78"/>
                      </a:lnTo>
                      <a:lnTo>
                        <a:pt x="168" y="80"/>
                      </a:lnTo>
                      <a:lnTo>
                        <a:pt x="167" y="83"/>
                      </a:lnTo>
                      <a:lnTo>
                        <a:pt x="167" y="84"/>
                      </a:lnTo>
                      <a:lnTo>
                        <a:pt x="167" y="87"/>
                      </a:lnTo>
                      <a:lnTo>
                        <a:pt x="167" y="92"/>
                      </a:lnTo>
                      <a:lnTo>
                        <a:pt x="171" y="93"/>
                      </a:lnTo>
                      <a:lnTo>
                        <a:pt x="177" y="95"/>
                      </a:lnTo>
                      <a:lnTo>
                        <a:pt x="188" y="95"/>
                      </a:lnTo>
                      <a:lnTo>
                        <a:pt x="188" y="95"/>
                      </a:lnTo>
                      <a:lnTo>
                        <a:pt x="189" y="95"/>
                      </a:lnTo>
                      <a:lnTo>
                        <a:pt x="191" y="97"/>
                      </a:lnTo>
                      <a:lnTo>
                        <a:pt x="193" y="97"/>
                      </a:lnTo>
                      <a:lnTo>
                        <a:pt x="194" y="98"/>
                      </a:lnTo>
                      <a:lnTo>
                        <a:pt x="197" y="100"/>
                      </a:lnTo>
                      <a:lnTo>
                        <a:pt x="200" y="101"/>
                      </a:lnTo>
                      <a:lnTo>
                        <a:pt x="203" y="102"/>
                      </a:lnTo>
                      <a:lnTo>
                        <a:pt x="209" y="9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57" name="Freeform 149"/>
                <p:cNvSpPr>
                  <a:spLocks/>
                </p:cNvSpPr>
                <p:nvPr/>
              </p:nvSpPr>
              <p:spPr bwMode="auto">
                <a:xfrm>
                  <a:off x="6989763" y="2960688"/>
                  <a:ext cx="674687" cy="325438"/>
                </a:xfrm>
                <a:custGeom>
                  <a:avLst/>
                  <a:gdLst>
                    <a:gd name="T0" fmla="*/ 210 w 381"/>
                    <a:gd name="T1" fmla="*/ 131 h 190"/>
                    <a:gd name="T2" fmla="*/ 201 w 381"/>
                    <a:gd name="T3" fmla="*/ 160 h 190"/>
                    <a:gd name="T4" fmla="*/ 213 w 381"/>
                    <a:gd name="T5" fmla="*/ 157 h 190"/>
                    <a:gd name="T6" fmla="*/ 231 w 381"/>
                    <a:gd name="T7" fmla="*/ 170 h 190"/>
                    <a:gd name="T8" fmla="*/ 242 w 381"/>
                    <a:gd name="T9" fmla="*/ 170 h 190"/>
                    <a:gd name="T10" fmla="*/ 281 w 381"/>
                    <a:gd name="T11" fmla="*/ 183 h 190"/>
                    <a:gd name="T12" fmla="*/ 246 w 381"/>
                    <a:gd name="T13" fmla="*/ 141 h 190"/>
                    <a:gd name="T14" fmla="*/ 267 w 381"/>
                    <a:gd name="T15" fmla="*/ 155 h 190"/>
                    <a:gd name="T16" fmla="*/ 266 w 381"/>
                    <a:gd name="T17" fmla="*/ 146 h 190"/>
                    <a:gd name="T18" fmla="*/ 252 w 381"/>
                    <a:gd name="T19" fmla="*/ 111 h 190"/>
                    <a:gd name="T20" fmla="*/ 253 w 381"/>
                    <a:gd name="T21" fmla="*/ 90 h 190"/>
                    <a:gd name="T22" fmla="*/ 240 w 381"/>
                    <a:gd name="T23" fmla="*/ 62 h 190"/>
                    <a:gd name="T24" fmla="*/ 254 w 381"/>
                    <a:gd name="T25" fmla="*/ 50 h 190"/>
                    <a:gd name="T26" fmla="*/ 257 w 381"/>
                    <a:gd name="T27" fmla="*/ 47 h 190"/>
                    <a:gd name="T28" fmla="*/ 262 w 381"/>
                    <a:gd name="T29" fmla="*/ 48 h 190"/>
                    <a:gd name="T30" fmla="*/ 270 w 381"/>
                    <a:gd name="T31" fmla="*/ 30 h 190"/>
                    <a:gd name="T32" fmla="*/ 279 w 381"/>
                    <a:gd name="T33" fmla="*/ 17 h 190"/>
                    <a:gd name="T34" fmla="*/ 279 w 381"/>
                    <a:gd name="T35" fmla="*/ 30 h 190"/>
                    <a:gd name="T36" fmla="*/ 286 w 381"/>
                    <a:gd name="T37" fmla="*/ 29 h 190"/>
                    <a:gd name="T38" fmla="*/ 278 w 381"/>
                    <a:gd name="T39" fmla="*/ 39 h 190"/>
                    <a:gd name="T40" fmla="*/ 269 w 381"/>
                    <a:gd name="T41" fmla="*/ 75 h 190"/>
                    <a:gd name="T42" fmla="*/ 282 w 381"/>
                    <a:gd name="T43" fmla="*/ 60 h 190"/>
                    <a:gd name="T44" fmla="*/ 278 w 381"/>
                    <a:gd name="T45" fmla="*/ 74 h 190"/>
                    <a:gd name="T46" fmla="*/ 276 w 381"/>
                    <a:gd name="T47" fmla="*/ 87 h 190"/>
                    <a:gd name="T48" fmla="*/ 267 w 381"/>
                    <a:gd name="T49" fmla="*/ 105 h 190"/>
                    <a:gd name="T50" fmla="*/ 287 w 381"/>
                    <a:gd name="T51" fmla="*/ 119 h 190"/>
                    <a:gd name="T52" fmla="*/ 278 w 381"/>
                    <a:gd name="T53" fmla="*/ 125 h 190"/>
                    <a:gd name="T54" fmla="*/ 282 w 381"/>
                    <a:gd name="T55" fmla="*/ 128 h 190"/>
                    <a:gd name="T56" fmla="*/ 275 w 381"/>
                    <a:gd name="T57" fmla="*/ 140 h 190"/>
                    <a:gd name="T58" fmla="*/ 289 w 381"/>
                    <a:gd name="T59" fmla="*/ 149 h 190"/>
                    <a:gd name="T60" fmla="*/ 298 w 381"/>
                    <a:gd name="T61" fmla="*/ 158 h 190"/>
                    <a:gd name="T62" fmla="*/ 303 w 381"/>
                    <a:gd name="T63" fmla="*/ 155 h 190"/>
                    <a:gd name="T64" fmla="*/ 306 w 381"/>
                    <a:gd name="T65" fmla="*/ 144 h 190"/>
                    <a:gd name="T66" fmla="*/ 314 w 381"/>
                    <a:gd name="T67" fmla="*/ 155 h 190"/>
                    <a:gd name="T68" fmla="*/ 319 w 381"/>
                    <a:gd name="T69" fmla="*/ 156 h 190"/>
                    <a:gd name="T70" fmla="*/ 323 w 381"/>
                    <a:gd name="T71" fmla="*/ 162 h 190"/>
                    <a:gd name="T72" fmla="*/ 323 w 381"/>
                    <a:gd name="T73" fmla="*/ 174 h 190"/>
                    <a:gd name="T74" fmla="*/ 326 w 381"/>
                    <a:gd name="T75" fmla="*/ 189 h 190"/>
                    <a:gd name="T76" fmla="*/ 341 w 381"/>
                    <a:gd name="T77" fmla="*/ 179 h 190"/>
                    <a:gd name="T78" fmla="*/ 369 w 381"/>
                    <a:gd name="T79" fmla="*/ 144 h 190"/>
                    <a:gd name="T80" fmla="*/ 375 w 381"/>
                    <a:gd name="T81" fmla="*/ 131 h 190"/>
                    <a:gd name="T82" fmla="*/ 368 w 381"/>
                    <a:gd name="T83" fmla="*/ 170 h 190"/>
                    <a:gd name="T84" fmla="*/ 367 w 381"/>
                    <a:gd name="T85" fmla="*/ 177 h 190"/>
                    <a:gd name="T86" fmla="*/ 369 w 381"/>
                    <a:gd name="T87" fmla="*/ 180 h 190"/>
                    <a:gd name="T88" fmla="*/ 378 w 381"/>
                    <a:gd name="T89" fmla="*/ 152 h 190"/>
                    <a:gd name="T90" fmla="*/ 380 w 381"/>
                    <a:gd name="T91" fmla="*/ 120 h 190"/>
                    <a:gd name="T92" fmla="*/ 38 w 381"/>
                    <a:gd name="T93" fmla="*/ 80 h 190"/>
                    <a:gd name="T94" fmla="*/ 53 w 381"/>
                    <a:gd name="T95" fmla="*/ 69 h 190"/>
                    <a:gd name="T96" fmla="*/ 81 w 381"/>
                    <a:gd name="T97" fmla="*/ 62 h 190"/>
                    <a:gd name="T98" fmla="*/ 101 w 381"/>
                    <a:gd name="T99" fmla="*/ 42 h 190"/>
                    <a:gd name="T100" fmla="*/ 127 w 381"/>
                    <a:gd name="T101" fmla="*/ 47 h 190"/>
                    <a:gd name="T102" fmla="*/ 138 w 381"/>
                    <a:gd name="T103" fmla="*/ 56 h 190"/>
                    <a:gd name="T104" fmla="*/ 147 w 381"/>
                    <a:gd name="T105" fmla="*/ 77 h 190"/>
                    <a:gd name="T106" fmla="*/ 168 w 381"/>
                    <a:gd name="T107" fmla="*/ 78 h 190"/>
                    <a:gd name="T108" fmla="*/ 188 w 381"/>
                    <a:gd name="T109" fmla="*/ 95 h 190"/>
                    <a:gd name="T110" fmla="*/ 200 w 381"/>
                    <a:gd name="T111" fmla="*/ 101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81" h="190">
                      <a:moveTo>
                        <a:pt x="209" y="97"/>
                      </a:moveTo>
                      <a:lnTo>
                        <a:pt x="221" y="104"/>
                      </a:lnTo>
                      <a:lnTo>
                        <a:pt x="213" y="116"/>
                      </a:lnTo>
                      <a:lnTo>
                        <a:pt x="213" y="123"/>
                      </a:lnTo>
                      <a:lnTo>
                        <a:pt x="213" y="123"/>
                      </a:lnTo>
                      <a:lnTo>
                        <a:pt x="213" y="125"/>
                      </a:lnTo>
                      <a:lnTo>
                        <a:pt x="212" y="127"/>
                      </a:lnTo>
                      <a:lnTo>
                        <a:pt x="210" y="131"/>
                      </a:lnTo>
                      <a:lnTo>
                        <a:pt x="207" y="137"/>
                      </a:lnTo>
                      <a:lnTo>
                        <a:pt x="206" y="143"/>
                      </a:lnTo>
                      <a:lnTo>
                        <a:pt x="203" y="149"/>
                      </a:lnTo>
                      <a:lnTo>
                        <a:pt x="201" y="152"/>
                      </a:lnTo>
                      <a:lnTo>
                        <a:pt x="201" y="153"/>
                      </a:lnTo>
                      <a:lnTo>
                        <a:pt x="201" y="153"/>
                      </a:lnTo>
                      <a:lnTo>
                        <a:pt x="200" y="157"/>
                      </a:lnTo>
                      <a:lnTo>
                        <a:pt x="201" y="160"/>
                      </a:lnTo>
                      <a:lnTo>
                        <a:pt x="203" y="162"/>
                      </a:lnTo>
                      <a:lnTo>
                        <a:pt x="204" y="162"/>
                      </a:lnTo>
                      <a:lnTo>
                        <a:pt x="206" y="162"/>
                      </a:lnTo>
                      <a:lnTo>
                        <a:pt x="209" y="162"/>
                      </a:lnTo>
                      <a:lnTo>
                        <a:pt x="210" y="161"/>
                      </a:lnTo>
                      <a:lnTo>
                        <a:pt x="212" y="161"/>
                      </a:lnTo>
                      <a:lnTo>
                        <a:pt x="212" y="161"/>
                      </a:lnTo>
                      <a:lnTo>
                        <a:pt x="213" y="157"/>
                      </a:lnTo>
                      <a:lnTo>
                        <a:pt x="216" y="155"/>
                      </a:lnTo>
                      <a:lnTo>
                        <a:pt x="218" y="155"/>
                      </a:lnTo>
                      <a:lnTo>
                        <a:pt x="219" y="155"/>
                      </a:lnTo>
                      <a:lnTo>
                        <a:pt x="221" y="156"/>
                      </a:lnTo>
                      <a:lnTo>
                        <a:pt x="221" y="157"/>
                      </a:lnTo>
                      <a:lnTo>
                        <a:pt x="221" y="157"/>
                      </a:lnTo>
                      <a:lnTo>
                        <a:pt x="223" y="158"/>
                      </a:lnTo>
                      <a:lnTo>
                        <a:pt x="231" y="170"/>
                      </a:lnTo>
                      <a:lnTo>
                        <a:pt x="234" y="170"/>
                      </a:lnTo>
                      <a:lnTo>
                        <a:pt x="234" y="162"/>
                      </a:lnTo>
                      <a:lnTo>
                        <a:pt x="239" y="162"/>
                      </a:lnTo>
                      <a:lnTo>
                        <a:pt x="239" y="162"/>
                      </a:lnTo>
                      <a:lnTo>
                        <a:pt x="239" y="164"/>
                      </a:lnTo>
                      <a:lnTo>
                        <a:pt x="240" y="167"/>
                      </a:lnTo>
                      <a:lnTo>
                        <a:pt x="240" y="170"/>
                      </a:lnTo>
                      <a:lnTo>
                        <a:pt x="242" y="170"/>
                      </a:lnTo>
                      <a:lnTo>
                        <a:pt x="242" y="170"/>
                      </a:lnTo>
                      <a:lnTo>
                        <a:pt x="252" y="170"/>
                      </a:lnTo>
                      <a:lnTo>
                        <a:pt x="260" y="171"/>
                      </a:lnTo>
                      <a:lnTo>
                        <a:pt x="267" y="173"/>
                      </a:lnTo>
                      <a:lnTo>
                        <a:pt x="272" y="176"/>
                      </a:lnTo>
                      <a:lnTo>
                        <a:pt x="276" y="179"/>
                      </a:lnTo>
                      <a:lnTo>
                        <a:pt x="279" y="182"/>
                      </a:lnTo>
                      <a:lnTo>
                        <a:pt x="281" y="183"/>
                      </a:lnTo>
                      <a:lnTo>
                        <a:pt x="281" y="185"/>
                      </a:lnTo>
                      <a:lnTo>
                        <a:pt x="284" y="177"/>
                      </a:lnTo>
                      <a:lnTo>
                        <a:pt x="276" y="168"/>
                      </a:lnTo>
                      <a:lnTo>
                        <a:pt x="275" y="161"/>
                      </a:lnTo>
                      <a:lnTo>
                        <a:pt x="265" y="158"/>
                      </a:lnTo>
                      <a:lnTo>
                        <a:pt x="253" y="152"/>
                      </a:lnTo>
                      <a:lnTo>
                        <a:pt x="245" y="144"/>
                      </a:lnTo>
                      <a:lnTo>
                        <a:pt x="246" y="141"/>
                      </a:lnTo>
                      <a:lnTo>
                        <a:pt x="253" y="147"/>
                      </a:lnTo>
                      <a:lnTo>
                        <a:pt x="253" y="147"/>
                      </a:lnTo>
                      <a:lnTo>
                        <a:pt x="254" y="147"/>
                      </a:lnTo>
                      <a:lnTo>
                        <a:pt x="256" y="149"/>
                      </a:lnTo>
                      <a:lnTo>
                        <a:pt x="259" y="149"/>
                      </a:lnTo>
                      <a:lnTo>
                        <a:pt x="260" y="150"/>
                      </a:lnTo>
                      <a:lnTo>
                        <a:pt x="260" y="150"/>
                      </a:lnTo>
                      <a:lnTo>
                        <a:pt x="267" y="155"/>
                      </a:lnTo>
                      <a:lnTo>
                        <a:pt x="272" y="156"/>
                      </a:lnTo>
                      <a:lnTo>
                        <a:pt x="273" y="155"/>
                      </a:lnTo>
                      <a:lnTo>
                        <a:pt x="273" y="153"/>
                      </a:lnTo>
                      <a:lnTo>
                        <a:pt x="272" y="150"/>
                      </a:lnTo>
                      <a:lnTo>
                        <a:pt x="269" y="149"/>
                      </a:lnTo>
                      <a:lnTo>
                        <a:pt x="267" y="146"/>
                      </a:lnTo>
                      <a:lnTo>
                        <a:pt x="266" y="146"/>
                      </a:lnTo>
                      <a:lnTo>
                        <a:pt x="266" y="146"/>
                      </a:lnTo>
                      <a:lnTo>
                        <a:pt x="263" y="141"/>
                      </a:lnTo>
                      <a:lnTo>
                        <a:pt x="260" y="138"/>
                      </a:lnTo>
                      <a:lnTo>
                        <a:pt x="257" y="134"/>
                      </a:lnTo>
                      <a:lnTo>
                        <a:pt x="256" y="130"/>
                      </a:lnTo>
                      <a:lnTo>
                        <a:pt x="253" y="126"/>
                      </a:lnTo>
                      <a:lnTo>
                        <a:pt x="253" y="120"/>
                      </a:lnTo>
                      <a:lnTo>
                        <a:pt x="252" y="116"/>
                      </a:lnTo>
                      <a:lnTo>
                        <a:pt x="252" y="111"/>
                      </a:lnTo>
                      <a:lnTo>
                        <a:pt x="252" y="107"/>
                      </a:lnTo>
                      <a:lnTo>
                        <a:pt x="252" y="102"/>
                      </a:lnTo>
                      <a:lnTo>
                        <a:pt x="252" y="100"/>
                      </a:lnTo>
                      <a:lnTo>
                        <a:pt x="253" y="97"/>
                      </a:lnTo>
                      <a:lnTo>
                        <a:pt x="253" y="94"/>
                      </a:lnTo>
                      <a:lnTo>
                        <a:pt x="253" y="92"/>
                      </a:lnTo>
                      <a:lnTo>
                        <a:pt x="253" y="90"/>
                      </a:lnTo>
                      <a:lnTo>
                        <a:pt x="253" y="90"/>
                      </a:lnTo>
                      <a:lnTo>
                        <a:pt x="253" y="90"/>
                      </a:lnTo>
                      <a:lnTo>
                        <a:pt x="253" y="83"/>
                      </a:lnTo>
                      <a:lnTo>
                        <a:pt x="251" y="78"/>
                      </a:lnTo>
                      <a:lnTo>
                        <a:pt x="249" y="72"/>
                      </a:lnTo>
                      <a:lnTo>
                        <a:pt x="246" y="68"/>
                      </a:lnTo>
                      <a:lnTo>
                        <a:pt x="243" y="65"/>
                      </a:lnTo>
                      <a:lnTo>
                        <a:pt x="242" y="63"/>
                      </a:lnTo>
                      <a:lnTo>
                        <a:pt x="240" y="62"/>
                      </a:lnTo>
                      <a:lnTo>
                        <a:pt x="239" y="62"/>
                      </a:lnTo>
                      <a:lnTo>
                        <a:pt x="251" y="62"/>
                      </a:lnTo>
                      <a:lnTo>
                        <a:pt x="254" y="57"/>
                      </a:lnTo>
                      <a:lnTo>
                        <a:pt x="254" y="57"/>
                      </a:lnTo>
                      <a:lnTo>
                        <a:pt x="254" y="56"/>
                      </a:lnTo>
                      <a:lnTo>
                        <a:pt x="254" y="54"/>
                      </a:lnTo>
                      <a:lnTo>
                        <a:pt x="254" y="51"/>
                      </a:lnTo>
                      <a:lnTo>
                        <a:pt x="254" y="50"/>
                      </a:lnTo>
                      <a:lnTo>
                        <a:pt x="254" y="50"/>
                      </a:lnTo>
                      <a:lnTo>
                        <a:pt x="253" y="47"/>
                      </a:lnTo>
                      <a:lnTo>
                        <a:pt x="252" y="44"/>
                      </a:lnTo>
                      <a:lnTo>
                        <a:pt x="253" y="44"/>
                      </a:lnTo>
                      <a:lnTo>
                        <a:pt x="254" y="44"/>
                      </a:lnTo>
                      <a:lnTo>
                        <a:pt x="256" y="44"/>
                      </a:lnTo>
                      <a:lnTo>
                        <a:pt x="256" y="45"/>
                      </a:lnTo>
                      <a:lnTo>
                        <a:pt x="257" y="47"/>
                      </a:lnTo>
                      <a:lnTo>
                        <a:pt x="257" y="47"/>
                      </a:lnTo>
                      <a:lnTo>
                        <a:pt x="257" y="47"/>
                      </a:lnTo>
                      <a:lnTo>
                        <a:pt x="259" y="50"/>
                      </a:lnTo>
                      <a:lnTo>
                        <a:pt x="259" y="51"/>
                      </a:lnTo>
                      <a:lnTo>
                        <a:pt x="260" y="51"/>
                      </a:lnTo>
                      <a:lnTo>
                        <a:pt x="260" y="51"/>
                      </a:lnTo>
                      <a:lnTo>
                        <a:pt x="262" y="50"/>
                      </a:lnTo>
                      <a:lnTo>
                        <a:pt x="262" y="48"/>
                      </a:lnTo>
                      <a:lnTo>
                        <a:pt x="263" y="47"/>
                      </a:lnTo>
                      <a:lnTo>
                        <a:pt x="263" y="47"/>
                      </a:lnTo>
                      <a:lnTo>
                        <a:pt x="272" y="35"/>
                      </a:lnTo>
                      <a:lnTo>
                        <a:pt x="272" y="35"/>
                      </a:lnTo>
                      <a:lnTo>
                        <a:pt x="272" y="35"/>
                      </a:lnTo>
                      <a:lnTo>
                        <a:pt x="270" y="34"/>
                      </a:lnTo>
                      <a:lnTo>
                        <a:pt x="270" y="32"/>
                      </a:lnTo>
                      <a:lnTo>
                        <a:pt x="270" y="30"/>
                      </a:lnTo>
                      <a:lnTo>
                        <a:pt x="270" y="29"/>
                      </a:lnTo>
                      <a:lnTo>
                        <a:pt x="270" y="27"/>
                      </a:lnTo>
                      <a:lnTo>
                        <a:pt x="270" y="24"/>
                      </a:lnTo>
                      <a:lnTo>
                        <a:pt x="270" y="24"/>
                      </a:lnTo>
                      <a:lnTo>
                        <a:pt x="270" y="24"/>
                      </a:lnTo>
                      <a:lnTo>
                        <a:pt x="275" y="20"/>
                      </a:lnTo>
                      <a:lnTo>
                        <a:pt x="278" y="18"/>
                      </a:lnTo>
                      <a:lnTo>
                        <a:pt x="279" y="17"/>
                      </a:lnTo>
                      <a:lnTo>
                        <a:pt x="281" y="18"/>
                      </a:lnTo>
                      <a:lnTo>
                        <a:pt x="281" y="20"/>
                      </a:lnTo>
                      <a:lnTo>
                        <a:pt x="281" y="21"/>
                      </a:lnTo>
                      <a:lnTo>
                        <a:pt x="281" y="23"/>
                      </a:lnTo>
                      <a:lnTo>
                        <a:pt x="279" y="23"/>
                      </a:lnTo>
                      <a:lnTo>
                        <a:pt x="279" y="23"/>
                      </a:lnTo>
                      <a:lnTo>
                        <a:pt x="279" y="27"/>
                      </a:lnTo>
                      <a:lnTo>
                        <a:pt x="279" y="30"/>
                      </a:lnTo>
                      <a:lnTo>
                        <a:pt x="279" y="30"/>
                      </a:lnTo>
                      <a:lnTo>
                        <a:pt x="282" y="30"/>
                      </a:lnTo>
                      <a:lnTo>
                        <a:pt x="284" y="29"/>
                      </a:lnTo>
                      <a:lnTo>
                        <a:pt x="285" y="27"/>
                      </a:lnTo>
                      <a:lnTo>
                        <a:pt x="286" y="26"/>
                      </a:lnTo>
                      <a:lnTo>
                        <a:pt x="287" y="26"/>
                      </a:lnTo>
                      <a:lnTo>
                        <a:pt x="287" y="26"/>
                      </a:lnTo>
                      <a:lnTo>
                        <a:pt x="286" y="29"/>
                      </a:lnTo>
                      <a:lnTo>
                        <a:pt x="286" y="31"/>
                      </a:lnTo>
                      <a:lnTo>
                        <a:pt x="285" y="32"/>
                      </a:lnTo>
                      <a:lnTo>
                        <a:pt x="282" y="35"/>
                      </a:lnTo>
                      <a:lnTo>
                        <a:pt x="281" y="37"/>
                      </a:lnTo>
                      <a:lnTo>
                        <a:pt x="279" y="38"/>
                      </a:lnTo>
                      <a:lnTo>
                        <a:pt x="279" y="39"/>
                      </a:lnTo>
                      <a:lnTo>
                        <a:pt x="278" y="39"/>
                      </a:lnTo>
                      <a:lnTo>
                        <a:pt x="278" y="39"/>
                      </a:lnTo>
                      <a:lnTo>
                        <a:pt x="273" y="44"/>
                      </a:lnTo>
                      <a:lnTo>
                        <a:pt x="270" y="50"/>
                      </a:lnTo>
                      <a:lnTo>
                        <a:pt x="267" y="56"/>
                      </a:lnTo>
                      <a:lnTo>
                        <a:pt x="267" y="62"/>
                      </a:lnTo>
                      <a:lnTo>
                        <a:pt x="267" y="67"/>
                      </a:lnTo>
                      <a:lnTo>
                        <a:pt x="267" y="71"/>
                      </a:lnTo>
                      <a:lnTo>
                        <a:pt x="269" y="74"/>
                      </a:lnTo>
                      <a:lnTo>
                        <a:pt x="269" y="75"/>
                      </a:lnTo>
                      <a:lnTo>
                        <a:pt x="269" y="75"/>
                      </a:lnTo>
                      <a:lnTo>
                        <a:pt x="272" y="74"/>
                      </a:lnTo>
                      <a:lnTo>
                        <a:pt x="273" y="72"/>
                      </a:lnTo>
                      <a:lnTo>
                        <a:pt x="276" y="69"/>
                      </a:lnTo>
                      <a:lnTo>
                        <a:pt x="278" y="67"/>
                      </a:lnTo>
                      <a:lnTo>
                        <a:pt x="279" y="64"/>
                      </a:lnTo>
                      <a:lnTo>
                        <a:pt x="281" y="62"/>
                      </a:lnTo>
                      <a:lnTo>
                        <a:pt x="282" y="60"/>
                      </a:lnTo>
                      <a:lnTo>
                        <a:pt x="282" y="59"/>
                      </a:lnTo>
                      <a:lnTo>
                        <a:pt x="282" y="59"/>
                      </a:lnTo>
                      <a:lnTo>
                        <a:pt x="284" y="62"/>
                      </a:lnTo>
                      <a:lnTo>
                        <a:pt x="284" y="64"/>
                      </a:lnTo>
                      <a:lnTo>
                        <a:pt x="282" y="67"/>
                      </a:lnTo>
                      <a:lnTo>
                        <a:pt x="281" y="69"/>
                      </a:lnTo>
                      <a:lnTo>
                        <a:pt x="279" y="72"/>
                      </a:lnTo>
                      <a:lnTo>
                        <a:pt x="278" y="74"/>
                      </a:lnTo>
                      <a:lnTo>
                        <a:pt x="278" y="75"/>
                      </a:lnTo>
                      <a:lnTo>
                        <a:pt x="276" y="75"/>
                      </a:lnTo>
                      <a:lnTo>
                        <a:pt x="276" y="75"/>
                      </a:lnTo>
                      <a:lnTo>
                        <a:pt x="276" y="77"/>
                      </a:lnTo>
                      <a:lnTo>
                        <a:pt x="276" y="78"/>
                      </a:lnTo>
                      <a:lnTo>
                        <a:pt x="276" y="81"/>
                      </a:lnTo>
                      <a:lnTo>
                        <a:pt x="276" y="84"/>
                      </a:lnTo>
                      <a:lnTo>
                        <a:pt x="276" y="87"/>
                      </a:lnTo>
                      <a:lnTo>
                        <a:pt x="276" y="90"/>
                      </a:lnTo>
                      <a:lnTo>
                        <a:pt x="275" y="93"/>
                      </a:lnTo>
                      <a:lnTo>
                        <a:pt x="275" y="93"/>
                      </a:lnTo>
                      <a:lnTo>
                        <a:pt x="275" y="93"/>
                      </a:lnTo>
                      <a:lnTo>
                        <a:pt x="270" y="98"/>
                      </a:lnTo>
                      <a:lnTo>
                        <a:pt x="269" y="101"/>
                      </a:lnTo>
                      <a:lnTo>
                        <a:pt x="267" y="104"/>
                      </a:lnTo>
                      <a:lnTo>
                        <a:pt x="267" y="105"/>
                      </a:lnTo>
                      <a:lnTo>
                        <a:pt x="267" y="105"/>
                      </a:lnTo>
                      <a:lnTo>
                        <a:pt x="269" y="107"/>
                      </a:lnTo>
                      <a:lnTo>
                        <a:pt x="270" y="107"/>
                      </a:lnTo>
                      <a:lnTo>
                        <a:pt x="270" y="107"/>
                      </a:lnTo>
                      <a:lnTo>
                        <a:pt x="270" y="107"/>
                      </a:lnTo>
                      <a:lnTo>
                        <a:pt x="279" y="111"/>
                      </a:lnTo>
                      <a:lnTo>
                        <a:pt x="285" y="116"/>
                      </a:lnTo>
                      <a:lnTo>
                        <a:pt x="287" y="119"/>
                      </a:lnTo>
                      <a:lnTo>
                        <a:pt x="289" y="120"/>
                      </a:lnTo>
                      <a:lnTo>
                        <a:pt x="289" y="122"/>
                      </a:lnTo>
                      <a:lnTo>
                        <a:pt x="287" y="123"/>
                      </a:lnTo>
                      <a:lnTo>
                        <a:pt x="286" y="123"/>
                      </a:lnTo>
                      <a:lnTo>
                        <a:pt x="285" y="123"/>
                      </a:lnTo>
                      <a:lnTo>
                        <a:pt x="285" y="123"/>
                      </a:lnTo>
                      <a:lnTo>
                        <a:pt x="281" y="123"/>
                      </a:lnTo>
                      <a:lnTo>
                        <a:pt x="278" y="125"/>
                      </a:lnTo>
                      <a:lnTo>
                        <a:pt x="275" y="125"/>
                      </a:lnTo>
                      <a:lnTo>
                        <a:pt x="275" y="126"/>
                      </a:lnTo>
                      <a:lnTo>
                        <a:pt x="275" y="127"/>
                      </a:lnTo>
                      <a:lnTo>
                        <a:pt x="275" y="127"/>
                      </a:lnTo>
                      <a:lnTo>
                        <a:pt x="275" y="128"/>
                      </a:lnTo>
                      <a:lnTo>
                        <a:pt x="276" y="128"/>
                      </a:lnTo>
                      <a:lnTo>
                        <a:pt x="276" y="128"/>
                      </a:lnTo>
                      <a:lnTo>
                        <a:pt x="282" y="128"/>
                      </a:lnTo>
                      <a:lnTo>
                        <a:pt x="285" y="130"/>
                      </a:lnTo>
                      <a:lnTo>
                        <a:pt x="285" y="131"/>
                      </a:lnTo>
                      <a:lnTo>
                        <a:pt x="284" y="132"/>
                      </a:lnTo>
                      <a:lnTo>
                        <a:pt x="281" y="134"/>
                      </a:lnTo>
                      <a:lnTo>
                        <a:pt x="278" y="135"/>
                      </a:lnTo>
                      <a:lnTo>
                        <a:pt x="276" y="135"/>
                      </a:lnTo>
                      <a:lnTo>
                        <a:pt x="275" y="137"/>
                      </a:lnTo>
                      <a:lnTo>
                        <a:pt x="275" y="140"/>
                      </a:lnTo>
                      <a:lnTo>
                        <a:pt x="284" y="150"/>
                      </a:lnTo>
                      <a:lnTo>
                        <a:pt x="284" y="150"/>
                      </a:lnTo>
                      <a:lnTo>
                        <a:pt x="285" y="149"/>
                      </a:lnTo>
                      <a:lnTo>
                        <a:pt x="286" y="149"/>
                      </a:lnTo>
                      <a:lnTo>
                        <a:pt x="287" y="147"/>
                      </a:lnTo>
                      <a:lnTo>
                        <a:pt x="287" y="147"/>
                      </a:lnTo>
                      <a:lnTo>
                        <a:pt x="287" y="147"/>
                      </a:lnTo>
                      <a:lnTo>
                        <a:pt x="289" y="149"/>
                      </a:lnTo>
                      <a:lnTo>
                        <a:pt x="292" y="150"/>
                      </a:lnTo>
                      <a:lnTo>
                        <a:pt x="293" y="153"/>
                      </a:lnTo>
                      <a:lnTo>
                        <a:pt x="295" y="155"/>
                      </a:lnTo>
                      <a:lnTo>
                        <a:pt x="295" y="156"/>
                      </a:lnTo>
                      <a:lnTo>
                        <a:pt x="296" y="157"/>
                      </a:lnTo>
                      <a:lnTo>
                        <a:pt x="296" y="157"/>
                      </a:lnTo>
                      <a:lnTo>
                        <a:pt x="298" y="158"/>
                      </a:lnTo>
                      <a:lnTo>
                        <a:pt x="298" y="158"/>
                      </a:lnTo>
                      <a:lnTo>
                        <a:pt x="300" y="158"/>
                      </a:lnTo>
                      <a:lnTo>
                        <a:pt x="303" y="157"/>
                      </a:lnTo>
                      <a:lnTo>
                        <a:pt x="305" y="157"/>
                      </a:lnTo>
                      <a:lnTo>
                        <a:pt x="305" y="157"/>
                      </a:lnTo>
                      <a:lnTo>
                        <a:pt x="305" y="157"/>
                      </a:lnTo>
                      <a:lnTo>
                        <a:pt x="303" y="156"/>
                      </a:lnTo>
                      <a:lnTo>
                        <a:pt x="303" y="156"/>
                      </a:lnTo>
                      <a:lnTo>
                        <a:pt x="303" y="155"/>
                      </a:lnTo>
                      <a:lnTo>
                        <a:pt x="303" y="155"/>
                      </a:lnTo>
                      <a:lnTo>
                        <a:pt x="302" y="152"/>
                      </a:lnTo>
                      <a:lnTo>
                        <a:pt x="300" y="149"/>
                      </a:lnTo>
                      <a:lnTo>
                        <a:pt x="302" y="147"/>
                      </a:lnTo>
                      <a:lnTo>
                        <a:pt x="303" y="146"/>
                      </a:lnTo>
                      <a:lnTo>
                        <a:pt x="305" y="144"/>
                      </a:lnTo>
                      <a:lnTo>
                        <a:pt x="305" y="144"/>
                      </a:lnTo>
                      <a:lnTo>
                        <a:pt x="306" y="144"/>
                      </a:lnTo>
                      <a:lnTo>
                        <a:pt x="308" y="144"/>
                      </a:lnTo>
                      <a:lnTo>
                        <a:pt x="308" y="144"/>
                      </a:lnTo>
                      <a:lnTo>
                        <a:pt x="308" y="150"/>
                      </a:lnTo>
                      <a:lnTo>
                        <a:pt x="308" y="155"/>
                      </a:lnTo>
                      <a:lnTo>
                        <a:pt x="309" y="156"/>
                      </a:lnTo>
                      <a:lnTo>
                        <a:pt x="311" y="157"/>
                      </a:lnTo>
                      <a:lnTo>
                        <a:pt x="312" y="156"/>
                      </a:lnTo>
                      <a:lnTo>
                        <a:pt x="314" y="155"/>
                      </a:lnTo>
                      <a:lnTo>
                        <a:pt x="315" y="155"/>
                      </a:lnTo>
                      <a:lnTo>
                        <a:pt x="315" y="153"/>
                      </a:lnTo>
                      <a:lnTo>
                        <a:pt x="315" y="153"/>
                      </a:lnTo>
                      <a:lnTo>
                        <a:pt x="316" y="153"/>
                      </a:lnTo>
                      <a:lnTo>
                        <a:pt x="317" y="155"/>
                      </a:lnTo>
                      <a:lnTo>
                        <a:pt x="319" y="156"/>
                      </a:lnTo>
                      <a:lnTo>
                        <a:pt x="319" y="156"/>
                      </a:lnTo>
                      <a:lnTo>
                        <a:pt x="319" y="156"/>
                      </a:lnTo>
                      <a:lnTo>
                        <a:pt x="314" y="161"/>
                      </a:lnTo>
                      <a:lnTo>
                        <a:pt x="312" y="164"/>
                      </a:lnTo>
                      <a:lnTo>
                        <a:pt x="312" y="167"/>
                      </a:lnTo>
                      <a:lnTo>
                        <a:pt x="315" y="167"/>
                      </a:lnTo>
                      <a:lnTo>
                        <a:pt x="317" y="165"/>
                      </a:lnTo>
                      <a:lnTo>
                        <a:pt x="320" y="164"/>
                      </a:lnTo>
                      <a:lnTo>
                        <a:pt x="323" y="162"/>
                      </a:lnTo>
                      <a:lnTo>
                        <a:pt x="323" y="162"/>
                      </a:lnTo>
                      <a:lnTo>
                        <a:pt x="323" y="162"/>
                      </a:lnTo>
                      <a:lnTo>
                        <a:pt x="323" y="164"/>
                      </a:lnTo>
                      <a:lnTo>
                        <a:pt x="323" y="164"/>
                      </a:lnTo>
                      <a:lnTo>
                        <a:pt x="323" y="167"/>
                      </a:lnTo>
                      <a:lnTo>
                        <a:pt x="323" y="168"/>
                      </a:lnTo>
                      <a:lnTo>
                        <a:pt x="323" y="171"/>
                      </a:lnTo>
                      <a:lnTo>
                        <a:pt x="323" y="173"/>
                      </a:lnTo>
                      <a:lnTo>
                        <a:pt x="323" y="174"/>
                      </a:lnTo>
                      <a:lnTo>
                        <a:pt x="323" y="174"/>
                      </a:lnTo>
                      <a:lnTo>
                        <a:pt x="323" y="174"/>
                      </a:lnTo>
                      <a:lnTo>
                        <a:pt x="322" y="179"/>
                      </a:lnTo>
                      <a:lnTo>
                        <a:pt x="322" y="182"/>
                      </a:lnTo>
                      <a:lnTo>
                        <a:pt x="322" y="185"/>
                      </a:lnTo>
                      <a:lnTo>
                        <a:pt x="323" y="186"/>
                      </a:lnTo>
                      <a:lnTo>
                        <a:pt x="325" y="188"/>
                      </a:lnTo>
                      <a:lnTo>
                        <a:pt x="326" y="189"/>
                      </a:lnTo>
                      <a:lnTo>
                        <a:pt x="328" y="189"/>
                      </a:lnTo>
                      <a:lnTo>
                        <a:pt x="328" y="189"/>
                      </a:lnTo>
                      <a:lnTo>
                        <a:pt x="334" y="186"/>
                      </a:lnTo>
                      <a:lnTo>
                        <a:pt x="334" y="186"/>
                      </a:lnTo>
                      <a:lnTo>
                        <a:pt x="334" y="186"/>
                      </a:lnTo>
                      <a:lnTo>
                        <a:pt x="336" y="183"/>
                      </a:lnTo>
                      <a:lnTo>
                        <a:pt x="338" y="182"/>
                      </a:lnTo>
                      <a:lnTo>
                        <a:pt x="341" y="179"/>
                      </a:lnTo>
                      <a:lnTo>
                        <a:pt x="344" y="177"/>
                      </a:lnTo>
                      <a:lnTo>
                        <a:pt x="347" y="174"/>
                      </a:lnTo>
                      <a:lnTo>
                        <a:pt x="349" y="173"/>
                      </a:lnTo>
                      <a:lnTo>
                        <a:pt x="353" y="171"/>
                      </a:lnTo>
                      <a:lnTo>
                        <a:pt x="359" y="171"/>
                      </a:lnTo>
                      <a:lnTo>
                        <a:pt x="364" y="167"/>
                      </a:lnTo>
                      <a:lnTo>
                        <a:pt x="365" y="144"/>
                      </a:lnTo>
                      <a:lnTo>
                        <a:pt x="369" y="144"/>
                      </a:lnTo>
                      <a:lnTo>
                        <a:pt x="372" y="123"/>
                      </a:lnTo>
                      <a:lnTo>
                        <a:pt x="372" y="123"/>
                      </a:lnTo>
                      <a:lnTo>
                        <a:pt x="372" y="123"/>
                      </a:lnTo>
                      <a:lnTo>
                        <a:pt x="374" y="122"/>
                      </a:lnTo>
                      <a:lnTo>
                        <a:pt x="375" y="122"/>
                      </a:lnTo>
                      <a:lnTo>
                        <a:pt x="375" y="123"/>
                      </a:lnTo>
                      <a:lnTo>
                        <a:pt x="375" y="123"/>
                      </a:lnTo>
                      <a:lnTo>
                        <a:pt x="375" y="131"/>
                      </a:lnTo>
                      <a:lnTo>
                        <a:pt x="374" y="138"/>
                      </a:lnTo>
                      <a:lnTo>
                        <a:pt x="374" y="146"/>
                      </a:lnTo>
                      <a:lnTo>
                        <a:pt x="372" y="152"/>
                      </a:lnTo>
                      <a:lnTo>
                        <a:pt x="371" y="156"/>
                      </a:lnTo>
                      <a:lnTo>
                        <a:pt x="371" y="160"/>
                      </a:lnTo>
                      <a:lnTo>
                        <a:pt x="369" y="164"/>
                      </a:lnTo>
                      <a:lnTo>
                        <a:pt x="369" y="167"/>
                      </a:lnTo>
                      <a:lnTo>
                        <a:pt x="368" y="170"/>
                      </a:lnTo>
                      <a:lnTo>
                        <a:pt x="368" y="171"/>
                      </a:lnTo>
                      <a:lnTo>
                        <a:pt x="368" y="173"/>
                      </a:lnTo>
                      <a:lnTo>
                        <a:pt x="367" y="174"/>
                      </a:lnTo>
                      <a:lnTo>
                        <a:pt x="367" y="176"/>
                      </a:lnTo>
                      <a:lnTo>
                        <a:pt x="367" y="176"/>
                      </a:lnTo>
                      <a:lnTo>
                        <a:pt x="367" y="177"/>
                      </a:lnTo>
                      <a:lnTo>
                        <a:pt x="367" y="177"/>
                      </a:lnTo>
                      <a:lnTo>
                        <a:pt x="367" y="177"/>
                      </a:lnTo>
                      <a:lnTo>
                        <a:pt x="367" y="182"/>
                      </a:lnTo>
                      <a:lnTo>
                        <a:pt x="367" y="183"/>
                      </a:lnTo>
                      <a:lnTo>
                        <a:pt x="367" y="185"/>
                      </a:lnTo>
                      <a:lnTo>
                        <a:pt x="368" y="183"/>
                      </a:lnTo>
                      <a:lnTo>
                        <a:pt x="368" y="183"/>
                      </a:lnTo>
                      <a:lnTo>
                        <a:pt x="368" y="182"/>
                      </a:lnTo>
                      <a:lnTo>
                        <a:pt x="369" y="182"/>
                      </a:lnTo>
                      <a:lnTo>
                        <a:pt x="369" y="180"/>
                      </a:lnTo>
                      <a:lnTo>
                        <a:pt x="369" y="180"/>
                      </a:lnTo>
                      <a:lnTo>
                        <a:pt x="371" y="179"/>
                      </a:lnTo>
                      <a:lnTo>
                        <a:pt x="372" y="174"/>
                      </a:lnTo>
                      <a:lnTo>
                        <a:pt x="374" y="171"/>
                      </a:lnTo>
                      <a:lnTo>
                        <a:pt x="375" y="167"/>
                      </a:lnTo>
                      <a:lnTo>
                        <a:pt x="375" y="161"/>
                      </a:lnTo>
                      <a:lnTo>
                        <a:pt x="377" y="157"/>
                      </a:lnTo>
                      <a:lnTo>
                        <a:pt x="378" y="152"/>
                      </a:lnTo>
                      <a:lnTo>
                        <a:pt x="378" y="146"/>
                      </a:lnTo>
                      <a:lnTo>
                        <a:pt x="378" y="141"/>
                      </a:lnTo>
                      <a:lnTo>
                        <a:pt x="378" y="135"/>
                      </a:lnTo>
                      <a:lnTo>
                        <a:pt x="378" y="131"/>
                      </a:lnTo>
                      <a:lnTo>
                        <a:pt x="380" y="127"/>
                      </a:lnTo>
                      <a:lnTo>
                        <a:pt x="380" y="125"/>
                      </a:lnTo>
                      <a:lnTo>
                        <a:pt x="380" y="122"/>
                      </a:lnTo>
                      <a:lnTo>
                        <a:pt x="380" y="120"/>
                      </a:lnTo>
                      <a:lnTo>
                        <a:pt x="380" y="120"/>
                      </a:lnTo>
                      <a:lnTo>
                        <a:pt x="380" y="120"/>
                      </a:lnTo>
                      <a:lnTo>
                        <a:pt x="326" y="130"/>
                      </a:lnTo>
                      <a:lnTo>
                        <a:pt x="292" y="0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8" y="107"/>
                      </a:lnTo>
                      <a:lnTo>
                        <a:pt x="38" y="80"/>
                      </a:lnTo>
                      <a:lnTo>
                        <a:pt x="38" y="80"/>
                      </a:lnTo>
                      <a:lnTo>
                        <a:pt x="38" y="80"/>
                      </a:lnTo>
                      <a:lnTo>
                        <a:pt x="38" y="81"/>
                      </a:lnTo>
                      <a:lnTo>
                        <a:pt x="39" y="81"/>
                      </a:lnTo>
                      <a:lnTo>
                        <a:pt x="41" y="81"/>
                      </a:lnTo>
                      <a:lnTo>
                        <a:pt x="44" y="80"/>
                      </a:lnTo>
                      <a:lnTo>
                        <a:pt x="48" y="75"/>
                      </a:lnTo>
                      <a:lnTo>
                        <a:pt x="53" y="69"/>
                      </a:lnTo>
                      <a:lnTo>
                        <a:pt x="59" y="60"/>
                      </a:lnTo>
                      <a:lnTo>
                        <a:pt x="59" y="60"/>
                      </a:lnTo>
                      <a:lnTo>
                        <a:pt x="60" y="60"/>
                      </a:lnTo>
                      <a:lnTo>
                        <a:pt x="63" y="62"/>
                      </a:lnTo>
                      <a:lnTo>
                        <a:pt x="66" y="63"/>
                      </a:lnTo>
                      <a:lnTo>
                        <a:pt x="71" y="63"/>
                      </a:lnTo>
                      <a:lnTo>
                        <a:pt x="75" y="63"/>
                      </a:lnTo>
                      <a:lnTo>
                        <a:pt x="81" y="62"/>
                      </a:lnTo>
                      <a:lnTo>
                        <a:pt x="86" y="57"/>
                      </a:lnTo>
                      <a:lnTo>
                        <a:pt x="90" y="51"/>
                      </a:lnTo>
                      <a:lnTo>
                        <a:pt x="90" y="51"/>
                      </a:lnTo>
                      <a:lnTo>
                        <a:pt x="92" y="50"/>
                      </a:lnTo>
                      <a:lnTo>
                        <a:pt x="92" y="48"/>
                      </a:lnTo>
                      <a:lnTo>
                        <a:pt x="95" y="45"/>
                      </a:lnTo>
                      <a:lnTo>
                        <a:pt x="96" y="44"/>
                      </a:lnTo>
                      <a:lnTo>
                        <a:pt x="101" y="42"/>
                      </a:lnTo>
                      <a:lnTo>
                        <a:pt x="105" y="42"/>
                      </a:lnTo>
                      <a:lnTo>
                        <a:pt x="113" y="44"/>
                      </a:lnTo>
                      <a:lnTo>
                        <a:pt x="122" y="47"/>
                      </a:lnTo>
                      <a:lnTo>
                        <a:pt x="122" y="47"/>
                      </a:lnTo>
                      <a:lnTo>
                        <a:pt x="123" y="47"/>
                      </a:lnTo>
                      <a:lnTo>
                        <a:pt x="125" y="47"/>
                      </a:lnTo>
                      <a:lnTo>
                        <a:pt x="126" y="47"/>
                      </a:lnTo>
                      <a:lnTo>
                        <a:pt x="127" y="47"/>
                      </a:lnTo>
                      <a:lnTo>
                        <a:pt x="129" y="47"/>
                      </a:lnTo>
                      <a:lnTo>
                        <a:pt x="131" y="47"/>
                      </a:lnTo>
                      <a:lnTo>
                        <a:pt x="132" y="47"/>
                      </a:lnTo>
                      <a:lnTo>
                        <a:pt x="132" y="47"/>
                      </a:lnTo>
                      <a:lnTo>
                        <a:pt x="134" y="53"/>
                      </a:lnTo>
                      <a:lnTo>
                        <a:pt x="134" y="53"/>
                      </a:lnTo>
                      <a:lnTo>
                        <a:pt x="135" y="54"/>
                      </a:lnTo>
                      <a:lnTo>
                        <a:pt x="138" y="56"/>
                      </a:lnTo>
                      <a:lnTo>
                        <a:pt x="141" y="59"/>
                      </a:lnTo>
                      <a:lnTo>
                        <a:pt x="144" y="62"/>
                      </a:lnTo>
                      <a:lnTo>
                        <a:pt x="147" y="65"/>
                      </a:lnTo>
                      <a:lnTo>
                        <a:pt x="149" y="69"/>
                      </a:lnTo>
                      <a:lnTo>
                        <a:pt x="149" y="74"/>
                      </a:lnTo>
                      <a:lnTo>
                        <a:pt x="146" y="78"/>
                      </a:lnTo>
                      <a:lnTo>
                        <a:pt x="146" y="78"/>
                      </a:lnTo>
                      <a:lnTo>
                        <a:pt x="147" y="77"/>
                      </a:lnTo>
                      <a:lnTo>
                        <a:pt x="149" y="75"/>
                      </a:lnTo>
                      <a:lnTo>
                        <a:pt x="152" y="75"/>
                      </a:lnTo>
                      <a:lnTo>
                        <a:pt x="156" y="74"/>
                      </a:lnTo>
                      <a:lnTo>
                        <a:pt x="158" y="72"/>
                      </a:lnTo>
                      <a:lnTo>
                        <a:pt x="162" y="72"/>
                      </a:lnTo>
                      <a:lnTo>
                        <a:pt x="165" y="75"/>
                      </a:lnTo>
                      <a:lnTo>
                        <a:pt x="168" y="78"/>
                      </a:lnTo>
                      <a:lnTo>
                        <a:pt x="168" y="78"/>
                      </a:lnTo>
                      <a:lnTo>
                        <a:pt x="168" y="80"/>
                      </a:lnTo>
                      <a:lnTo>
                        <a:pt x="167" y="83"/>
                      </a:lnTo>
                      <a:lnTo>
                        <a:pt x="167" y="84"/>
                      </a:lnTo>
                      <a:lnTo>
                        <a:pt x="167" y="87"/>
                      </a:lnTo>
                      <a:lnTo>
                        <a:pt x="167" y="92"/>
                      </a:lnTo>
                      <a:lnTo>
                        <a:pt x="171" y="93"/>
                      </a:lnTo>
                      <a:lnTo>
                        <a:pt x="177" y="95"/>
                      </a:lnTo>
                      <a:lnTo>
                        <a:pt x="188" y="95"/>
                      </a:lnTo>
                      <a:lnTo>
                        <a:pt x="188" y="95"/>
                      </a:lnTo>
                      <a:lnTo>
                        <a:pt x="188" y="95"/>
                      </a:lnTo>
                      <a:lnTo>
                        <a:pt x="189" y="95"/>
                      </a:lnTo>
                      <a:lnTo>
                        <a:pt x="191" y="97"/>
                      </a:lnTo>
                      <a:lnTo>
                        <a:pt x="193" y="97"/>
                      </a:lnTo>
                      <a:lnTo>
                        <a:pt x="194" y="98"/>
                      </a:lnTo>
                      <a:lnTo>
                        <a:pt x="197" y="100"/>
                      </a:lnTo>
                      <a:lnTo>
                        <a:pt x="200" y="101"/>
                      </a:lnTo>
                      <a:lnTo>
                        <a:pt x="203" y="102"/>
                      </a:lnTo>
                      <a:lnTo>
                        <a:pt x="209" y="97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58" name="Freeform 150"/>
                <p:cNvSpPr>
                  <a:spLocks/>
                </p:cNvSpPr>
                <p:nvPr/>
              </p:nvSpPr>
              <p:spPr bwMode="auto">
                <a:xfrm>
                  <a:off x="7346950" y="3128963"/>
                  <a:ext cx="36512" cy="36513"/>
                </a:xfrm>
                <a:custGeom>
                  <a:avLst/>
                  <a:gdLst>
                    <a:gd name="T0" fmla="*/ 0 w 20"/>
                    <a:gd name="T1" fmla="*/ 4 h 22"/>
                    <a:gd name="T2" fmla="*/ 7 w 20"/>
                    <a:gd name="T3" fmla="*/ 0 h 22"/>
                    <a:gd name="T4" fmla="*/ 19 w 20"/>
                    <a:gd name="T5" fmla="*/ 7 h 22"/>
                    <a:gd name="T6" fmla="*/ 10 w 20"/>
                    <a:gd name="T7" fmla="*/ 21 h 22"/>
                    <a:gd name="T8" fmla="*/ 10 w 20"/>
                    <a:gd name="T9" fmla="*/ 19 h 22"/>
                    <a:gd name="T10" fmla="*/ 10 w 20"/>
                    <a:gd name="T11" fmla="*/ 18 h 22"/>
                    <a:gd name="T12" fmla="*/ 10 w 20"/>
                    <a:gd name="T13" fmla="*/ 16 h 22"/>
                    <a:gd name="T14" fmla="*/ 10 w 20"/>
                    <a:gd name="T15" fmla="*/ 15 h 22"/>
                    <a:gd name="T16" fmla="*/ 8 w 20"/>
                    <a:gd name="T17" fmla="*/ 13 h 22"/>
                    <a:gd name="T18" fmla="*/ 7 w 20"/>
                    <a:gd name="T19" fmla="*/ 10 h 22"/>
                    <a:gd name="T20" fmla="*/ 5 w 20"/>
                    <a:gd name="T21" fmla="*/ 9 h 22"/>
                    <a:gd name="T22" fmla="*/ 1 w 20"/>
                    <a:gd name="T23" fmla="*/ 6 h 22"/>
                    <a:gd name="T24" fmla="*/ 1 w 20"/>
                    <a:gd name="T25" fmla="*/ 6 h 22"/>
                    <a:gd name="T26" fmla="*/ 0 w 20"/>
                    <a:gd name="T27" fmla="*/ 6 h 22"/>
                    <a:gd name="T28" fmla="*/ 0 w 20"/>
                    <a:gd name="T29" fmla="*/ 4 h 22"/>
                    <a:gd name="T30" fmla="*/ 0 w 20"/>
                    <a:gd name="T31" fmla="*/ 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0" h="22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19" y="7"/>
                      </a:lnTo>
                      <a:lnTo>
                        <a:pt x="10" y="21"/>
                      </a:lnTo>
                      <a:lnTo>
                        <a:pt x="10" y="19"/>
                      </a:lnTo>
                      <a:lnTo>
                        <a:pt x="10" y="18"/>
                      </a:lnTo>
                      <a:lnTo>
                        <a:pt x="10" y="16"/>
                      </a:lnTo>
                      <a:lnTo>
                        <a:pt x="10" y="15"/>
                      </a:lnTo>
                      <a:lnTo>
                        <a:pt x="8" y="13"/>
                      </a:lnTo>
                      <a:lnTo>
                        <a:pt x="7" y="10"/>
                      </a:lnTo>
                      <a:lnTo>
                        <a:pt x="5" y="9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59" name="Freeform 151"/>
                <p:cNvSpPr>
                  <a:spLocks/>
                </p:cNvSpPr>
                <p:nvPr/>
              </p:nvSpPr>
              <p:spPr bwMode="auto">
                <a:xfrm>
                  <a:off x="7346950" y="3128963"/>
                  <a:ext cx="36512" cy="36513"/>
                </a:xfrm>
                <a:custGeom>
                  <a:avLst/>
                  <a:gdLst>
                    <a:gd name="T0" fmla="*/ 0 w 20"/>
                    <a:gd name="T1" fmla="*/ 4 h 22"/>
                    <a:gd name="T2" fmla="*/ 7 w 20"/>
                    <a:gd name="T3" fmla="*/ 0 h 22"/>
                    <a:gd name="T4" fmla="*/ 19 w 20"/>
                    <a:gd name="T5" fmla="*/ 7 h 22"/>
                    <a:gd name="T6" fmla="*/ 10 w 20"/>
                    <a:gd name="T7" fmla="*/ 21 h 22"/>
                    <a:gd name="T8" fmla="*/ 10 w 20"/>
                    <a:gd name="T9" fmla="*/ 21 h 22"/>
                    <a:gd name="T10" fmla="*/ 10 w 20"/>
                    <a:gd name="T11" fmla="*/ 19 h 22"/>
                    <a:gd name="T12" fmla="*/ 10 w 20"/>
                    <a:gd name="T13" fmla="*/ 18 h 22"/>
                    <a:gd name="T14" fmla="*/ 10 w 20"/>
                    <a:gd name="T15" fmla="*/ 16 h 22"/>
                    <a:gd name="T16" fmla="*/ 10 w 20"/>
                    <a:gd name="T17" fmla="*/ 15 h 22"/>
                    <a:gd name="T18" fmla="*/ 8 w 20"/>
                    <a:gd name="T19" fmla="*/ 13 h 22"/>
                    <a:gd name="T20" fmla="*/ 7 w 20"/>
                    <a:gd name="T21" fmla="*/ 10 h 22"/>
                    <a:gd name="T22" fmla="*/ 5 w 20"/>
                    <a:gd name="T23" fmla="*/ 9 h 22"/>
                    <a:gd name="T24" fmla="*/ 1 w 20"/>
                    <a:gd name="T25" fmla="*/ 6 h 22"/>
                    <a:gd name="T26" fmla="*/ 1 w 20"/>
                    <a:gd name="T27" fmla="*/ 6 h 22"/>
                    <a:gd name="T28" fmla="*/ 1 w 20"/>
                    <a:gd name="T29" fmla="*/ 6 h 22"/>
                    <a:gd name="T30" fmla="*/ 0 w 20"/>
                    <a:gd name="T31" fmla="*/ 6 h 22"/>
                    <a:gd name="T32" fmla="*/ 0 w 20"/>
                    <a:gd name="T33" fmla="*/ 4 h 22"/>
                    <a:gd name="T34" fmla="*/ 0 w 20"/>
                    <a:gd name="T35" fmla="*/ 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0" h="22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19" y="7"/>
                      </a:lnTo>
                      <a:lnTo>
                        <a:pt x="10" y="21"/>
                      </a:lnTo>
                      <a:lnTo>
                        <a:pt x="10" y="21"/>
                      </a:lnTo>
                      <a:lnTo>
                        <a:pt x="10" y="19"/>
                      </a:lnTo>
                      <a:lnTo>
                        <a:pt x="10" y="18"/>
                      </a:lnTo>
                      <a:lnTo>
                        <a:pt x="10" y="16"/>
                      </a:lnTo>
                      <a:lnTo>
                        <a:pt x="10" y="15"/>
                      </a:lnTo>
                      <a:lnTo>
                        <a:pt x="8" y="13"/>
                      </a:lnTo>
                      <a:lnTo>
                        <a:pt x="7" y="10"/>
                      </a:lnTo>
                      <a:lnTo>
                        <a:pt x="5" y="9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4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60" name="Freeform 152"/>
                <p:cNvSpPr>
                  <a:spLocks/>
                </p:cNvSpPr>
                <p:nvPr/>
              </p:nvSpPr>
              <p:spPr bwMode="auto">
                <a:xfrm>
                  <a:off x="6223000" y="3992563"/>
                  <a:ext cx="776287" cy="812800"/>
                </a:xfrm>
                <a:custGeom>
                  <a:avLst/>
                  <a:gdLst>
                    <a:gd name="T0" fmla="*/ 416 w 439"/>
                    <a:gd name="T1" fmla="*/ 412 h 473"/>
                    <a:gd name="T2" fmla="*/ 416 w 439"/>
                    <a:gd name="T3" fmla="*/ 392 h 473"/>
                    <a:gd name="T4" fmla="*/ 413 w 439"/>
                    <a:gd name="T5" fmla="*/ 395 h 473"/>
                    <a:gd name="T6" fmla="*/ 412 w 439"/>
                    <a:gd name="T7" fmla="*/ 392 h 473"/>
                    <a:gd name="T8" fmla="*/ 407 w 439"/>
                    <a:gd name="T9" fmla="*/ 375 h 473"/>
                    <a:gd name="T10" fmla="*/ 415 w 439"/>
                    <a:gd name="T11" fmla="*/ 380 h 473"/>
                    <a:gd name="T12" fmla="*/ 412 w 439"/>
                    <a:gd name="T13" fmla="*/ 359 h 473"/>
                    <a:gd name="T14" fmla="*/ 419 w 439"/>
                    <a:gd name="T15" fmla="*/ 361 h 473"/>
                    <a:gd name="T16" fmla="*/ 422 w 439"/>
                    <a:gd name="T17" fmla="*/ 353 h 473"/>
                    <a:gd name="T18" fmla="*/ 422 w 439"/>
                    <a:gd name="T19" fmla="*/ 337 h 473"/>
                    <a:gd name="T20" fmla="*/ 428 w 439"/>
                    <a:gd name="T21" fmla="*/ 337 h 473"/>
                    <a:gd name="T22" fmla="*/ 431 w 439"/>
                    <a:gd name="T23" fmla="*/ 331 h 473"/>
                    <a:gd name="T24" fmla="*/ 424 w 439"/>
                    <a:gd name="T25" fmla="*/ 326 h 473"/>
                    <a:gd name="T26" fmla="*/ 424 w 439"/>
                    <a:gd name="T27" fmla="*/ 320 h 473"/>
                    <a:gd name="T28" fmla="*/ 425 w 439"/>
                    <a:gd name="T29" fmla="*/ 313 h 473"/>
                    <a:gd name="T30" fmla="*/ 429 w 439"/>
                    <a:gd name="T31" fmla="*/ 299 h 473"/>
                    <a:gd name="T32" fmla="*/ 432 w 439"/>
                    <a:gd name="T33" fmla="*/ 290 h 473"/>
                    <a:gd name="T34" fmla="*/ 426 w 439"/>
                    <a:gd name="T35" fmla="*/ 273 h 473"/>
                    <a:gd name="T36" fmla="*/ 426 w 439"/>
                    <a:gd name="T37" fmla="*/ 269 h 473"/>
                    <a:gd name="T38" fmla="*/ 426 w 439"/>
                    <a:gd name="T39" fmla="*/ 263 h 473"/>
                    <a:gd name="T40" fmla="*/ 416 w 439"/>
                    <a:gd name="T41" fmla="*/ 236 h 473"/>
                    <a:gd name="T42" fmla="*/ 396 w 439"/>
                    <a:gd name="T43" fmla="*/ 219 h 473"/>
                    <a:gd name="T44" fmla="*/ 385 w 439"/>
                    <a:gd name="T45" fmla="*/ 189 h 473"/>
                    <a:gd name="T46" fmla="*/ 365 w 439"/>
                    <a:gd name="T47" fmla="*/ 178 h 473"/>
                    <a:gd name="T48" fmla="*/ 356 w 439"/>
                    <a:gd name="T49" fmla="*/ 171 h 473"/>
                    <a:gd name="T50" fmla="*/ 341 w 439"/>
                    <a:gd name="T51" fmla="*/ 157 h 473"/>
                    <a:gd name="T52" fmla="*/ 330 w 439"/>
                    <a:gd name="T53" fmla="*/ 136 h 473"/>
                    <a:gd name="T54" fmla="*/ 317 w 439"/>
                    <a:gd name="T55" fmla="*/ 134 h 473"/>
                    <a:gd name="T56" fmla="*/ 311 w 439"/>
                    <a:gd name="T57" fmla="*/ 128 h 473"/>
                    <a:gd name="T58" fmla="*/ 302 w 439"/>
                    <a:gd name="T59" fmla="*/ 112 h 473"/>
                    <a:gd name="T60" fmla="*/ 291 w 439"/>
                    <a:gd name="T61" fmla="*/ 111 h 473"/>
                    <a:gd name="T62" fmla="*/ 278 w 439"/>
                    <a:gd name="T63" fmla="*/ 103 h 473"/>
                    <a:gd name="T64" fmla="*/ 269 w 439"/>
                    <a:gd name="T65" fmla="*/ 90 h 473"/>
                    <a:gd name="T66" fmla="*/ 255 w 439"/>
                    <a:gd name="T67" fmla="*/ 73 h 473"/>
                    <a:gd name="T68" fmla="*/ 244 w 439"/>
                    <a:gd name="T69" fmla="*/ 54 h 473"/>
                    <a:gd name="T70" fmla="*/ 239 w 439"/>
                    <a:gd name="T71" fmla="*/ 51 h 473"/>
                    <a:gd name="T72" fmla="*/ 222 w 439"/>
                    <a:gd name="T73" fmla="*/ 46 h 473"/>
                    <a:gd name="T74" fmla="*/ 214 w 439"/>
                    <a:gd name="T75" fmla="*/ 40 h 473"/>
                    <a:gd name="T76" fmla="*/ 200 w 439"/>
                    <a:gd name="T77" fmla="*/ 28 h 473"/>
                    <a:gd name="T78" fmla="*/ 214 w 439"/>
                    <a:gd name="T79" fmla="*/ 0 h 473"/>
                    <a:gd name="T80" fmla="*/ 62 w 439"/>
                    <a:gd name="T81" fmla="*/ 244 h 473"/>
                    <a:gd name="T82" fmla="*/ 79 w 439"/>
                    <a:gd name="T83" fmla="*/ 279 h 473"/>
                    <a:gd name="T84" fmla="*/ 84 w 439"/>
                    <a:gd name="T85" fmla="*/ 293 h 473"/>
                    <a:gd name="T86" fmla="*/ 89 w 439"/>
                    <a:gd name="T87" fmla="*/ 301 h 473"/>
                    <a:gd name="T88" fmla="*/ 89 w 439"/>
                    <a:gd name="T89" fmla="*/ 312 h 473"/>
                    <a:gd name="T90" fmla="*/ 82 w 439"/>
                    <a:gd name="T91" fmla="*/ 322 h 473"/>
                    <a:gd name="T92" fmla="*/ 80 w 439"/>
                    <a:gd name="T93" fmla="*/ 337 h 473"/>
                    <a:gd name="T94" fmla="*/ 79 w 439"/>
                    <a:gd name="T95" fmla="*/ 353 h 473"/>
                    <a:gd name="T96" fmla="*/ 83 w 439"/>
                    <a:gd name="T97" fmla="*/ 376 h 473"/>
                    <a:gd name="T98" fmla="*/ 89 w 439"/>
                    <a:gd name="T99" fmla="*/ 392 h 473"/>
                    <a:gd name="T100" fmla="*/ 89 w 439"/>
                    <a:gd name="T101" fmla="*/ 412 h 473"/>
                    <a:gd name="T102" fmla="*/ 355 w 439"/>
                    <a:gd name="T103" fmla="*/ 452 h 473"/>
                    <a:gd name="T104" fmla="*/ 374 w 439"/>
                    <a:gd name="T105" fmla="*/ 467 h 473"/>
                    <a:gd name="T106" fmla="*/ 373 w 439"/>
                    <a:gd name="T107" fmla="*/ 451 h 473"/>
                    <a:gd name="T108" fmla="*/ 369 w 439"/>
                    <a:gd name="T109" fmla="*/ 433 h 473"/>
                    <a:gd name="T110" fmla="*/ 376 w 439"/>
                    <a:gd name="T111" fmla="*/ 421 h 473"/>
                    <a:gd name="T112" fmla="*/ 392 w 439"/>
                    <a:gd name="T113" fmla="*/ 425 h 473"/>
                    <a:gd name="T114" fmla="*/ 412 w 439"/>
                    <a:gd name="T115" fmla="*/ 428 h 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39" h="473">
                      <a:moveTo>
                        <a:pt x="418" y="421"/>
                      </a:moveTo>
                      <a:lnTo>
                        <a:pt x="413" y="416"/>
                      </a:lnTo>
                      <a:lnTo>
                        <a:pt x="412" y="413"/>
                      </a:lnTo>
                      <a:lnTo>
                        <a:pt x="416" y="412"/>
                      </a:lnTo>
                      <a:lnTo>
                        <a:pt x="418" y="401"/>
                      </a:lnTo>
                      <a:lnTo>
                        <a:pt x="415" y="401"/>
                      </a:lnTo>
                      <a:lnTo>
                        <a:pt x="415" y="398"/>
                      </a:lnTo>
                      <a:lnTo>
                        <a:pt x="416" y="392"/>
                      </a:lnTo>
                      <a:lnTo>
                        <a:pt x="412" y="391"/>
                      </a:lnTo>
                      <a:lnTo>
                        <a:pt x="413" y="392"/>
                      </a:lnTo>
                      <a:lnTo>
                        <a:pt x="413" y="394"/>
                      </a:lnTo>
                      <a:lnTo>
                        <a:pt x="413" y="395"/>
                      </a:lnTo>
                      <a:lnTo>
                        <a:pt x="413" y="397"/>
                      </a:lnTo>
                      <a:lnTo>
                        <a:pt x="413" y="397"/>
                      </a:lnTo>
                      <a:lnTo>
                        <a:pt x="413" y="395"/>
                      </a:lnTo>
                      <a:lnTo>
                        <a:pt x="412" y="392"/>
                      </a:lnTo>
                      <a:lnTo>
                        <a:pt x="409" y="386"/>
                      </a:lnTo>
                      <a:lnTo>
                        <a:pt x="407" y="379"/>
                      </a:lnTo>
                      <a:lnTo>
                        <a:pt x="407" y="376"/>
                      </a:lnTo>
                      <a:lnTo>
                        <a:pt x="407" y="375"/>
                      </a:lnTo>
                      <a:lnTo>
                        <a:pt x="409" y="375"/>
                      </a:lnTo>
                      <a:lnTo>
                        <a:pt x="412" y="376"/>
                      </a:lnTo>
                      <a:lnTo>
                        <a:pt x="413" y="379"/>
                      </a:lnTo>
                      <a:lnTo>
                        <a:pt x="415" y="380"/>
                      </a:lnTo>
                      <a:lnTo>
                        <a:pt x="415" y="380"/>
                      </a:lnTo>
                      <a:lnTo>
                        <a:pt x="415" y="365"/>
                      </a:lnTo>
                      <a:lnTo>
                        <a:pt x="412" y="359"/>
                      </a:lnTo>
                      <a:lnTo>
                        <a:pt x="412" y="359"/>
                      </a:lnTo>
                      <a:lnTo>
                        <a:pt x="413" y="361"/>
                      </a:lnTo>
                      <a:lnTo>
                        <a:pt x="415" y="361"/>
                      </a:lnTo>
                      <a:lnTo>
                        <a:pt x="416" y="361"/>
                      </a:lnTo>
                      <a:lnTo>
                        <a:pt x="419" y="361"/>
                      </a:lnTo>
                      <a:lnTo>
                        <a:pt x="421" y="361"/>
                      </a:lnTo>
                      <a:lnTo>
                        <a:pt x="421" y="361"/>
                      </a:lnTo>
                      <a:lnTo>
                        <a:pt x="422" y="361"/>
                      </a:lnTo>
                      <a:lnTo>
                        <a:pt x="422" y="353"/>
                      </a:lnTo>
                      <a:lnTo>
                        <a:pt x="422" y="347"/>
                      </a:lnTo>
                      <a:lnTo>
                        <a:pt x="422" y="343"/>
                      </a:lnTo>
                      <a:lnTo>
                        <a:pt x="422" y="340"/>
                      </a:lnTo>
                      <a:lnTo>
                        <a:pt x="422" y="337"/>
                      </a:lnTo>
                      <a:lnTo>
                        <a:pt x="424" y="337"/>
                      </a:lnTo>
                      <a:lnTo>
                        <a:pt x="424" y="337"/>
                      </a:lnTo>
                      <a:lnTo>
                        <a:pt x="424" y="337"/>
                      </a:lnTo>
                      <a:lnTo>
                        <a:pt x="428" y="337"/>
                      </a:lnTo>
                      <a:lnTo>
                        <a:pt x="429" y="335"/>
                      </a:lnTo>
                      <a:lnTo>
                        <a:pt x="431" y="334"/>
                      </a:lnTo>
                      <a:lnTo>
                        <a:pt x="431" y="332"/>
                      </a:lnTo>
                      <a:lnTo>
                        <a:pt x="431" y="331"/>
                      </a:lnTo>
                      <a:lnTo>
                        <a:pt x="429" y="331"/>
                      </a:lnTo>
                      <a:lnTo>
                        <a:pt x="429" y="329"/>
                      </a:lnTo>
                      <a:lnTo>
                        <a:pt x="428" y="329"/>
                      </a:lnTo>
                      <a:lnTo>
                        <a:pt x="424" y="326"/>
                      </a:lnTo>
                      <a:lnTo>
                        <a:pt x="422" y="325"/>
                      </a:lnTo>
                      <a:lnTo>
                        <a:pt x="421" y="323"/>
                      </a:lnTo>
                      <a:lnTo>
                        <a:pt x="422" y="322"/>
                      </a:lnTo>
                      <a:lnTo>
                        <a:pt x="424" y="320"/>
                      </a:lnTo>
                      <a:lnTo>
                        <a:pt x="425" y="320"/>
                      </a:lnTo>
                      <a:lnTo>
                        <a:pt x="426" y="320"/>
                      </a:lnTo>
                      <a:lnTo>
                        <a:pt x="428" y="319"/>
                      </a:lnTo>
                      <a:lnTo>
                        <a:pt x="425" y="313"/>
                      </a:lnTo>
                      <a:lnTo>
                        <a:pt x="425" y="307"/>
                      </a:lnTo>
                      <a:lnTo>
                        <a:pt x="426" y="304"/>
                      </a:lnTo>
                      <a:lnTo>
                        <a:pt x="428" y="301"/>
                      </a:lnTo>
                      <a:lnTo>
                        <a:pt x="429" y="299"/>
                      </a:lnTo>
                      <a:lnTo>
                        <a:pt x="431" y="298"/>
                      </a:lnTo>
                      <a:lnTo>
                        <a:pt x="432" y="298"/>
                      </a:lnTo>
                      <a:lnTo>
                        <a:pt x="432" y="296"/>
                      </a:lnTo>
                      <a:lnTo>
                        <a:pt x="432" y="290"/>
                      </a:lnTo>
                      <a:lnTo>
                        <a:pt x="438" y="286"/>
                      </a:lnTo>
                      <a:lnTo>
                        <a:pt x="437" y="279"/>
                      </a:lnTo>
                      <a:lnTo>
                        <a:pt x="429" y="277"/>
                      </a:lnTo>
                      <a:lnTo>
                        <a:pt x="426" y="273"/>
                      </a:lnTo>
                      <a:lnTo>
                        <a:pt x="428" y="273"/>
                      </a:lnTo>
                      <a:lnTo>
                        <a:pt x="428" y="271"/>
                      </a:lnTo>
                      <a:lnTo>
                        <a:pt x="426" y="270"/>
                      </a:lnTo>
                      <a:lnTo>
                        <a:pt x="426" y="269"/>
                      </a:lnTo>
                      <a:lnTo>
                        <a:pt x="426" y="268"/>
                      </a:lnTo>
                      <a:lnTo>
                        <a:pt x="426" y="266"/>
                      </a:lnTo>
                      <a:lnTo>
                        <a:pt x="426" y="265"/>
                      </a:lnTo>
                      <a:lnTo>
                        <a:pt x="426" y="263"/>
                      </a:lnTo>
                      <a:lnTo>
                        <a:pt x="426" y="263"/>
                      </a:lnTo>
                      <a:lnTo>
                        <a:pt x="425" y="252"/>
                      </a:lnTo>
                      <a:lnTo>
                        <a:pt x="421" y="243"/>
                      </a:lnTo>
                      <a:lnTo>
                        <a:pt x="416" y="236"/>
                      </a:lnTo>
                      <a:lnTo>
                        <a:pt x="410" y="229"/>
                      </a:lnTo>
                      <a:lnTo>
                        <a:pt x="404" y="224"/>
                      </a:lnTo>
                      <a:lnTo>
                        <a:pt x="399" y="221"/>
                      </a:lnTo>
                      <a:lnTo>
                        <a:pt x="396" y="219"/>
                      </a:lnTo>
                      <a:lnTo>
                        <a:pt x="395" y="217"/>
                      </a:lnTo>
                      <a:lnTo>
                        <a:pt x="393" y="204"/>
                      </a:lnTo>
                      <a:lnTo>
                        <a:pt x="391" y="196"/>
                      </a:lnTo>
                      <a:lnTo>
                        <a:pt x="385" y="189"/>
                      </a:lnTo>
                      <a:lnTo>
                        <a:pt x="379" y="184"/>
                      </a:lnTo>
                      <a:lnTo>
                        <a:pt x="373" y="181"/>
                      </a:lnTo>
                      <a:lnTo>
                        <a:pt x="369" y="180"/>
                      </a:lnTo>
                      <a:lnTo>
                        <a:pt x="365" y="178"/>
                      </a:lnTo>
                      <a:lnTo>
                        <a:pt x="363" y="178"/>
                      </a:lnTo>
                      <a:lnTo>
                        <a:pt x="363" y="177"/>
                      </a:lnTo>
                      <a:lnTo>
                        <a:pt x="360" y="175"/>
                      </a:lnTo>
                      <a:lnTo>
                        <a:pt x="356" y="171"/>
                      </a:lnTo>
                      <a:lnTo>
                        <a:pt x="352" y="168"/>
                      </a:lnTo>
                      <a:lnTo>
                        <a:pt x="347" y="164"/>
                      </a:lnTo>
                      <a:lnTo>
                        <a:pt x="344" y="160"/>
                      </a:lnTo>
                      <a:lnTo>
                        <a:pt x="341" y="157"/>
                      </a:lnTo>
                      <a:lnTo>
                        <a:pt x="340" y="154"/>
                      </a:lnTo>
                      <a:lnTo>
                        <a:pt x="337" y="147"/>
                      </a:lnTo>
                      <a:lnTo>
                        <a:pt x="333" y="141"/>
                      </a:lnTo>
                      <a:lnTo>
                        <a:pt x="330" y="136"/>
                      </a:lnTo>
                      <a:lnTo>
                        <a:pt x="326" y="135"/>
                      </a:lnTo>
                      <a:lnTo>
                        <a:pt x="323" y="134"/>
                      </a:lnTo>
                      <a:lnTo>
                        <a:pt x="320" y="134"/>
                      </a:lnTo>
                      <a:lnTo>
                        <a:pt x="317" y="134"/>
                      </a:lnTo>
                      <a:lnTo>
                        <a:pt x="317" y="134"/>
                      </a:lnTo>
                      <a:lnTo>
                        <a:pt x="316" y="133"/>
                      </a:lnTo>
                      <a:lnTo>
                        <a:pt x="314" y="130"/>
                      </a:lnTo>
                      <a:lnTo>
                        <a:pt x="311" y="128"/>
                      </a:lnTo>
                      <a:lnTo>
                        <a:pt x="310" y="126"/>
                      </a:lnTo>
                      <a:lnTo>
                        <a:pt x="307" y="120"/>
                      </a:lnTo>
                      <a:lnTo>
                        <a:pt x="304" y="115"/>
                      </a:lnTo>
                      <a:lnTo>
                        <a:pt x="302" y="112"/>
                      </a:lnTo>
                      <a:lnTo>
                        <a:pt x="299" y="111"/>
                      </a:lnTo>
                      <a:lnTo>
                        <a:pt x="296" y="109"/>
                      </a:lnTo>
                      <a:lnTo>
                        <a:pt x="294" y="111"/>
                      </a:lnTo>
                      <a:lnTo>
                        <a:pt x="291" y="111"/>
                      </a:lnTo>
                      <a:lnTo>
                        <a:pt x="291" y="111"/>
                      </a:lnTo>
                      <a:lnTo>
                        <a:pt x="286" y="109"/>
                      </a:lnTo>
                      <a:lnTo>
                        <a:pt x="281" y="108"/>
                      </a:lnTo>
                      <a:lnTo>
                        <a:pt x="278" y="103"/>
                      </a:lnTo>
                      <a:lnTo>
                        <a:pt x="275" y="100"/>
                      </a:lnTo>
                      <a:lnTo>
                        <a:pt x="272" y="95"/>
                      </a:lnTo>
                      <a:lnTo>
                        <a:pt x="271" y="93"/>
                      </a:lnTo>
                      <a:lnTo>
                        <a:pt x="269" y="90"/>
                      </a:lnTo>
                      <a:lnTo>
                        <a:pt x="269" y="88"/>
                      </a:lnTo>
                      <a:lnTo>
                        <a:pt x="266" y="85"/>
                      </a:lnTo>
                      <a:lnTo>
                        <a:pt x="260" y="79"/>
                      </a:lnTo>
                      <a:lnTo>
                        <a:pt x="255" y="73"/>
                      </a:lnTo>
                      <a:lnTo>
                        <a:pt x="251" y="67"/>
                      </a:lnTo>
                      <a:lnTo>
                        <a:pt x="248" y="63"/>
                      </a:lnTo>
                      <a:lnTo>
                        <a:pt x="247" y="57"/>
                      </a:lnTo>
                      <a:lnTo>
                        <a:pt x="244" y="54"/>
                      </a:lnTo>
                      <a:lnTo>
                        <a:pt x="244" y="52"/>
                      </a:lnTo>
                      <a:lnTo>
                        <a:pt x="244" y="51"/>
                      </a:lnTo>
                      <a:lnTo>
                        <a:pt x="241" y="51"/>
                      </a:lnTo>
                      <a:lnTo>
                        <a:pt x="239" y="51"/>
                      </a:lnTo>
                      <a:lnTo>
                        <a:pt x="238" y="49"/>
                      </a:lnTo>
                      <a:lnTo>
                        <a:pt x="233" y="49"/>
                      </a:lnTo>
                      <a:lnTo>
                        <a:pt x="227" y="48"/>
                      </a:lnTo>
                      <a:lnTo>
                        <a:pt x="222" y="46"/>
                      </a:lnTo>
                      <a:lnTo>
                        <a:pt x="220" y="45"/>
                      </a:lnTo>
                      <a:lnTo>
                        <a:pt x="217" y="43"/>
                      </a:lnTo>
                      <a:lnTo>
                        <a:pt x="215" y="42"/>
                      </a:lnTo>
                      <a:lnTo>
                        <a:pt x="214" y="40"/>
                      </a:lnTo>
                      <a:lnTo>
                        <a:pt x="214" y="40"/>
                      </a:lnTo>
                      <a:lnTo>
                        <a:pt x="203" y="39"/>
                      </a:lnTo>
                      <a:lnTo>
                        <a:pt x="200" y="34"/>
                      </a:lnTo>
                      <a:lnTo>
                        <a:pt x="200" y="28"/>
                      </a:lnTo>
                      <a:lnTo>
                        <a:pt x="201" y="19"/>
                      </a:lnTo>
                      <a:lnTo>
                        <a:pt x="205" y="12"/>
                      </a:lnTo>
                      <a:lnTo>
                        <a:pt x="211" y="4"/>
                      </a:lnTo>
                      <a:lnTo>
                        <a:pt x="214" y="0"/>
                      </a:lnTo>
                      <a:lnTo>
                        <a:pt x="215" y="0"/>
                      </a:lnTo>
                      <a:lnTo>
                        <a:pt x="110" y="15"/>
                      </a:lnTo>
                      <a:lnTo>
                        <a:pt x="0" y="27"/>
                      </a:lnTo>
                      <a:lnTo>
                        <a:pt x="62" y="244"/>
                      </a:lnTo>
                      <a:lnTo>
                        <a:pt x="76" y="276"/>
                      </a:lnTo>
                      <a:lnTo>
                        <a:pt x="77" y="277"/>
                      </a:lnTo>
                      <a:lnTo>
                        <a:pt x="77" y="277"/>
                      </a:lnTo>
                      <a:lnTo>
                        <a:pt x="79" y="279"/>
                      </a:lnTo>
                      <a:lnTo>
                        <a:pt x="80" y="282"/>
                      </a:lnTo>
                      <a:lnTo>
                        <a:pt x="82" y="284"/>
                      </a:lnTo>
                      <a:lnTo>
                        <a:pt x="84" y="287"/>
                      </a:lnTo>
                      <a:lnTo>
                        <a:pt x="84" y="293"/>
                      </a:lnTo>
                      <a:lnTo>
                        <a:pt x="84" y="298"/>
                      </a:lnTo>
                      <a:lnTo>
                        <a:pt x="86" y="299"/>
                      </a:lnTo>
                      <a:lnTo>
                        <a:pt x="87" y="301"/>
                      </a:lnTo>
                      <a:lnTo>
                        <a:pt x="89" y="301"/>
                      </a:lnTo>
                      <a:lnTo>
                        <a:pt x="92" y="302"/>
                      </a:lnTo>
                      <a:lnTo>
                        <a:pt x="92" y="304"/>
                      </a:lnTo>
                      <a:lnTo>
                        <a:pt x="92" y="307"/>
                      </a:lnTo>
                      <a:lnTo>
                        <a:pt x="89" y="312"/>
                      </a:lnTo>
                      <a:lnTo>
                        <a:pt x="83" y="317"/>
                      </a:lnTo>
                      <a:lnTo>
                        <a:pt x="83" y="319"/>
                      </a:lnTo>
                      <a:lnTo>
                        <a:pt x="82" y="319"/>
                      </a:lnTo>
                      <a:lnTo>
                        <a:pt x="82" y="322"/>
                      </a:lnTo>
                      <a:lnTo>
                        <a:pt x="82" y="323"/>
                      </a:lnTo>
                      <a:lnTo>
                        <a:pt x="80" y="328"/>
                      </a:lnTo>
                      <a:lnTo>
                        <a:pt x="80" y="332"/>
                      </a:lnTo>
                      <a:lnTo>
                        <a:pt x="80" y="337"/>
                      </a:lnTo>
                      <a:lnTo>
                        <a:pt x="80" y="343"/>
                      </a:lnTo>
                      <a:lnTo>
                        <a:pt x="80" y="346"/>
                      </a:lnTo>
                      <a:lnTo>
                        <a:pt x="79" y="349"/>
                      </a:lnTo>
                      <a:lnTo>
                        <a:pt x="79" y="353"/>
                      </a:lnTo>
                      <a:lnTo>
                        <a:pt x="79" y="358"/>
                      </a:lnTo>
                      <a:lnTo>
                        <a:pt x="79" y="365"/>
                      </a:lnTo>
                      <a:lnTo>
                        <a:pt x="80" y="370"/>
                      </a:lnTo>
                      <a:lnTo>
                        <a:pt x="83" y="376"/>
                      </a:lnTo>
                      <a:lnTo>
                        <a:pt x="87" y="380"/>
                      </a:lnTo>
                      <a:lnTo>
                        <a:pt x="87" y="383"/>
                      </a:lnTo>
                      <a:lnTo>
                        <a:pt x="87" y="386"/>
                      </a:lnTo>
                      <a:lnTo>
                        <a:pt x="89" y="392"/>
                      </a:lnTo>
                      <a:lnTo>
                        <a:pt x="89" y="398"/>
                      </a:lnTo>
                      <a:lnTo>
                        <a:pt x="89" y="404"/>
                      </a:lnTo>
                      <a:lnTo>
                        <a:pt x="89" y="408"/>
                      </a:lnTo>
                      <a:lnTo>
                        <a:pt x="89" y="412"/>
                      </a:lnTo>
                      <a:lnTo>
                        <a:pt x="89" y="413"/>
                      </a:lnTo>
                      <a:lnTo>
                        <a:pt x="103" y="441"/>
                      </a:lnTo>
                      <a:lnTo>
                        <a:pt x="117" y="469"/>
                      </a:lnTo>
                      <a:lnTo>
                        <a:pt x="355" y="452"/>
                      </a:lnTo>
                      <a:lnTo>
                        <a:pt x="363" y="472"/>
                      </a:lnTo>
                      <a:lnTo>
                        <a:pt x="376" y="472"/>
                      </a:lnTo>
                      <a:lnTo>
                        <a:pt x="376" y="470"/>
                      </a:lnTo>
                      <a:lnTo>
                        <a:pt x="374" y="467"/>
                      </a:lnTo>
                      <a:lnTo>
                        <a:pt x="374" y="464"/>
                      </a:lnTo>
                      <a:lnTo>
                        <a:pt x="374" y="460"/>
                      </a:lnTo>
                      <a:lnTo>
                        <a:pt x="373" y="455"/>
                      </a:lnTo>
                      <a:lnTo>
                        <a:pt x="373" y="451"/>
                      </a:lnTo>
                      <a:lnTo>
                        <a:pt x="373" y="448"/>
                      </a:lnTo>
                      <a:lnTo>
                        <a:pt x="373" y="446"/>
                      </a:lnTo>
                      <a:lnTo>
                        <a:pt x="369" y="439"/>
                      </a:lnTo>
                      <a:lnTo>
                        <a:pt x="369" y="433"/>
                      </a:lnTo>
                      <a:lnTo>
                        <a:pt x="369" y="428"/>
                      </a:lnTo>
                      <a:lnTo>
                        <a:pt x="371" y="425"/>
                      </a:lnTo>
                      <a:lnTo>
                        <a:pt x="374" y="422"/>
                      </a:lnTo>
                      <a:lnTo>
                        <a:pt x="376" y="421"/>
                      </a:lnTo>
                      <a:lnTo>
                        <a:pt x="379" y="421"/>
                      </a:lnTo>
                      <a:lnTo>
                        <a:pt x="380" y="421"/>
                      </a:lnTo>
                      <a:lnTo>
                        <a:pt x="385" y="424"/>
                      </a:lnTo>
                      <a:lnTo>
                        <a:pt x="392" y="425"/>
                      </a:lnTo>
                      <a:lnTo>
                        <a:pt x="398" y="427"/>
                      </a:lnTo>
                      <a:lnTo>
                        <a:pt x="404" y="428"/>
                      </a:lnTo>
                      <a:lnTo>
                        <a:pt x="409" y="428"/>
                      </a:lnTo>
                      <a:lnTo>
                        <a:pt x="412" y="428"/>
                      </a:lnTo>
                      <a:lnTo>
                        <a:pt x="415" y="428"/>
                      </a:lnTo>
                      <a:lnTo>
                        <a:pt x="416" y="428"/>
                      </a:lnTo>
                      <a:lnTo>
                        <a:pt x="418" y="421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  <p:sp>
              <p:nvSpPr>
                <p:cNvPr id="161" name="Freeform 153"/>
                <p:cNvSpPr>
                  <a:spLocks/>
                </p:cNvSpPr>
                <p:nvPr/>
              </p:nvSpPr>
              <p:spPr bwMode="auto">
                <a:xfrm>
                  <a:off x="6223000" y="3992563"/>
                  <a:ext cx="776287" cy="812800"/>
                </a:xfrm>
                <a:custGeom>
                  <a:avLst/>
                  <a:gdLst>
                    <a:gd name="T0" fmla="*/ 418 w 439"/>
                    <a:gd name="T1" fmla="*/ 401 h 473"/>
                    <a:gd name="T2" fmla="*/ 412 w 439"/>
                    <a:gd name="T3" fmla="*/ 391 h 473"/>
                    <a:gd name="T4" fmla="*/ 413 w 439"/>
                    <a:gd name="T5" fmla="*/ 397 h 473"/>
                    <a:gd name="T6" fmla="*/ 407 w 439"/>
                    <a:gd name="T7" fmla="*/ 379 h 473"/>
                    <a:gd name="T8" fmla="*/ 413 w 439"/>
                    <a:gd name="T9" fmla="*/ 379 h 473"/>
                    <a:gd name="T10" fmla="*/ 412 w 439"/>
                    <a:gd name="T11" fmla="*/ 359 h 473"/>
                    <a:gd name="T12" fmla="*/ 419 w 439"/>
                    <a:gd name="T13" fmla="*/ 361 h 473"/>
                    <a:gd name="T14" fmla="*/ 422 w 439"/>
                    <a:gd name="T15" fmla="*/ 353 h 473"/>
                    <a:gd name="T16" fmla="*/ 424 w 439"/>
                    <a:gd name="T17" fmla="*/ 337 h 473"/>
                    <a:gd name="T18" fmla="*/ 429 w 439"/>
                    <a:gd name="T19" fmla="*/ 335 h 473"/>
                    <a:gd name="T20" fmla="*/ 429 w 439"/>
                    <a:gd name="T21" fmla="*/ 329 h 473"/>
                    <a:gd name="T22" fmla="*/ 421 w 439"/>
                    <a:gd name="T23" fmla="*/ 323 h 473"/>
                    <a:gd name="T24" fmla="*/ 428 w 439"/>
                    <a:gd name="T25" fmla="*/ 319 h 473"/>
                    <a:gd name="T26" fmla="*/ 428 w 439"/>
                    <a:gd name="T27" fmla="*/ 301 h 473"/>
                    <a:gd name="T28" fmla="*/ 432 w 439"/>
                    <a:gd name="T29" fmla="*/ 290 h 473"/>
                    <a:gd name="T30" fmla="*/ 428 w 439"/>
                    <a:gd name="T31" fmla="*/ 273 h 473"/>
                    <a:gd name="T32" fmla="*/ 426 w 439"/>
                    <a:gd name="T33" fmla="*/ 268 h 473"/>
                    <a:gd name="T34" fmla="*/ 426 w 439"/>
                    <a:gd name="T35" fmla="*/ 263 h 473"/>
                    <a:gd name="T36" fmla="*/ 404 w 439"/>
                    <a:gd name="T37" fmla="*/ 224 h 473"/>
                    <a:gd name="T38" fmla="*/ 393 w 439"/>
                    <a:gd name="T39" fmla="*/ 204 h 473"/>
                    <a:gd name="T40" fmla="*/ 369 w 439"/>
                    <a:gd name="T41" fmla="*/ 180 h 473"/>
                    <a:gd name="T42" fmla="*/ 360 w 439"/>
                    <a:gd name="T43" fmla="*/ 175 h 473"/>
                    <a:gd name="T44" fmla="*/ 341 w 439"/>
                    <a:gd name="T45" fmla="*/ 157 h 473"/>
                    <a:gd name="T46" fmla="*/ 330 w 439"/>
                    <a:gd name="T47" fmla="*/ 136 h 473"/>
                    <a:gd name="T48" fmla="*/ 317 w 439"/>
                    <a:gd name="T49" fmla="*/ 134 h 473"/>
                    <a:gd name="T50" fmla="*/ 310 w 439"/>
                    <a:gd name="T51" fmla="*/ 126 h 473"/>
                    <a:gd name="T52" fmla="*/ 299 w 439"/>
                    <a:gd name="T53" fmla="*/ 111 h 473"/>
                    <a:gd name="T54" fmla="*/ 291 w 439"/>
                    <a:gd name="T55" fmla="*/ 111 h 473"/>
                    <a:gd name="T56" fmla="*/ 272 w 439"/>
                    <a:gd name="T57" fmla="*/ 95 h 473"/>
                    <a:gd name="T58" fmla="*/ 266 w 439"/>
                    <a:gd name="T59" fmla="*/ 85 h 473"/>
                    <a:gd name="T60" fmla="*/ 247 w 439"/>
                    <a:gd name="T61" fmla="*/ 57 h 473"/>
                    <a:gd name="T62" fmla="*/ 241 w 439"/>
                    <a:gd name="T63" fmla="*/ 51 h 473"/>
                    <a:gd name="T64" fmla="*/ 227 w 439"/>
                    <a:gd name="T65" fmla="*/ 48 h 473"/>
                    <a:gd name="T66" fmla="*/ 214 w 439"/>
                    <a:gd name="T67" fmla="*/ 40 h 473"/>
                    <a:gd name="T68" fmla="*/ 200 w 439"/>
                    <a:gd name="T69" fmla="*/ 28 h 473"/>
                    <a:gd name="T70" fmla="*/ 215 w 439"/>
                    <a:gd name="T71" fmla="*/ 0 h 473"/>
                    <a:gd name="T72" fmla="*/ 76 w 439"/>
                    <a:gd name="T73" fmla="*/ 276 h 473"/>
                    <a:gd name="T74" fmla="*/ 82 w 439"/>
                    <a:gd name="T75" fmla="*/ 284 h 473"/>
                    <a:gd name="T76" fmla="*/ 86 w 439"/>
                    <a:gd name="T77" fmla="*/ 299 h 473"/>
                    <a:gd name="T78" fmla="*/ 92 w 439"/>
                    <a:gd name="T79" fmla="*/ 307 h 473"/>
                    <a:gd name="T80" fmla="*/ 82 w 439"/>
                    <a:gd name="T81" fmla="*/ 319 h 473"/>
                    <a:gd name="T82" fmla="*/ 80 w 439"/>
                    <a:gd name="T83" fmla="*/ 337 h 473"/>
                    <a:gd name="T84" fmla="*/ 79 w 439"/>
                    <a:gd name="T85" fmla="*/ 353 h 473"/>
                    <a:gd name="T86" fmla="*/ 87 w 439"/>
                    <a:gd name="T87" fmla="*/ 380 h 473"/>
                    <a:gd name="T88" fmla="*/ 89 w 439"/>
                    <a:gd name="T89" fmla="*/ 398 h 473"/>
                    <a:gd name="T90" fmla="*/ 103 w 439"/>
                    <a:gd name="T91" fmla="*/ 441 h 473"/>
                    <a:gd name="T92" fmla="*/ 376 w 439"/>
                    <a:gd name="T93" fmla="*/ 472 h 473"/>
                    <a:gd name="T94" fmla="*/ 373 w 439"/>
                    <a:gd name="T95" fmla="*/ 455 h 473"/>
                    <a:gd name="T96" fmla="*/ 369 w 439"/>
                    <a:gd name="T97" fmla="*/ 439 h 473"/>
                    <a:gd name="T98" fmla="*/ 376 w 439"/>
                    <a:gd name="T99" fmla="*/ 421 h 473"/>
                    <a:gd name="T100" fmla="*/ 392 w 439"/>
                    <a:gd name="T101" fmla="*/ 425 h 473"/>
                    <a:gd name="T102" fmla="*/ 415 w 439"/>
                    <a:gd name="T103" fmla="*/ 428 h 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39" h="473">
                      <a:moveTo>
                        <a:pt x="418" y="421"/>
                      </a:moveTo>
                      <a:lnTo>
                        <a:pt x="413" y="416"/>
                      </a:lnTo>
                      <a:lnTo>
                        <a:pt x="412" y="413"/>
                      </a:lnTo>
                      <a:lnTo>
                        <a:pt x="416" y="412"/>
                      </a:lnTo>
                      <a:lnTo>
                        <a:pt x="418" y="401"/>
                      </a:lnTo>
                      <a:lnTo>
                        <a:pt x="415" y="401"/>
                      </a:lnTo>
                      <a:lnTo>
                        <a:pt x="415" y="398"/>
                      </a:lnTo>
                      <a:lnTo>
                        <a:pt x="416" y="392"/>
                      </a:lnTo>
                      <a:lnTo>
                        <a:pt x="412" y="391"/>
                      </a:lnTo>
                      <a:lnTo>
                        <a:pt x="412" y="391"/>
                      </a:lnTo>
                      <a:lnTo>
                        <a:pt x="413" y="392"/>
                      </a:lnTo>
                      <a:lnTo>
                        <a:pt x="413" y="394"/>
                      </a:lnTo>
                      <a:lnTo>
                        <a:pt x="413" y="395"/>
                      </a:lnTo>
                      <a:lnTo>
                        <a:pt x="413" y="397"/>
                      </a:lnTo>
                      <a:lnTo>
                        <a:pt x="413" y="397"/>
                      </a:lnTo>
                      <a:lnTo>
                        <a:pt x="413" y="395"/>
                      </a:lnTo>
                      <a:lnTo>
                        <a:pt x="412" y="392"/>
                      </a:lnTo>
                      <a:lnTo>
                        <a:pt x="409" y="386"/>
                      </a:lnTo>
                      <a:lnTo>
                        <a:pt x="409" y="386"/>
                      </a:lnTo>
                      <a:lnTo>
                        <a:pt x="407" y="379"/>
                      </a:lnTo>
                      <a:lnTo>
                        <a:pt x="407" y="376"/>
                      </a:lnTo>
                      <a:lnTo>
                        <a:pt x="407" y="375"/>
                      </a:lnTo>
                      <a:lnTo>
                        <a:pt x="409" y="375"/>
                      </a:lnTo>
                      <a:lnTo>
                        <a:pt x="412" y="376"/>
                      </a:lnTo>
                      <a:lnTo>
                        <a:pt x="413" y="379"/>
                      </a:lnTo>
                      <a:lnTo>
                        <a:pt x="415" y="380"/>
                      </a:lnTo>
                      <a:lnTo>
                        <a:pt x="415" y="380"/>
                      </a:lnTo>
                      <a:lnTo>
                        <a:pt x="415" y="365"/>
                      </a:lnTo>
                      <a:lnTo>
                        <a:pt x="412" y="359"/>
                      </a:lnTo>
                      <a:lnTo>
                        <a:pt x="412" y="359"/>
                      </a:lnTo>
                      <a:lnTo>
                        <a:pt x="412" y="359"/>
                      </a:lnTo>
                      <a:lnTo>
                        <a:pt x="413" y="361"/>
                      </a:lnTo>
                      <a:lnTo>
                        <a:pt x="415" y="361"/>
                      </a:lnTo>
                      <a:lnTo>
                        <a:pt x="416" y="361"/>
                      </a:lnTo>
                      <a:lnTo>
                        <a:pt x="419" y="361"/>
                      </a:lnTo>
                      <a:lnTo>
                        <a:pt x="421" y="361"/>
                      </a:lnTo>
                      <a:lnTo>
                        <a:pt x="421" y="361"/>
                      </a:lnTo>
                      <a:lnTo>
                        <a:pt x="422" y="361"/>
                      </a:lnTo>
                      <a:lnTo>
                        <a:pt x="422" y="361"/>
                      </a:lnTo>
                      <a:lnTo>
                        <a:pt x="422" y="353"/>
                      </a:lnTo>
                      <a:lnTo>
                        <a:pt x="422" y="347"/>
                      </a:lnTo>
                      <a:lnTo>
                        <a:pt x="422" y="343"/>
                      </a:lnTo>
                      <a:lnTo>
                        <a:pt x="422" y="340"/>
                      </a:lnTo>
                      <a:lnTo>
                        <a:pt x="422" y="337"/>
                      </a:lnTo>
                      <a:lnTo>
                        <a:pt x="424" y="337"/>
                      </a:lnTo>
                      <a:lnTo>
                        <a:pt x="424" y="337"/>
                      </a:lnTo>
                      <a:lnTo>
                        <a:pt x="424" y="337"/>
                      </a:lnTo>
                      <a:lnTo>
                        <a:pt x="424" y="337"/>
                      </a:lnTo>
                      <a:lnTo>
                        <a:pt x="428" y="337"/>
                      </a:lnTo>
                      <a:lnTo>
                        <a:pt x="429" y="335"/>
                      </a:lnTo>
                      <a:lnTo>
                        <a:pt x="431" y="334"/>
                      </a:lnTo>
                      <a:lnTo>
                        <a:pt x="431" y="332"/>
                      </a:lnTo>
                      <a:lnTo>
                        <a:pt x="431" y="331"/>
                      </a:lnTo>
                      <a:lnTo>
                        <a:pt x="429" y="331"/>
                      </a:lnTo>
                      <a:lnTo>
                        <a:pt x="429" y="329"/>
                      </a:lnTo>
                      <a:lnTo>
                        <a:pt x="428" y="329"/>
                      </a:lnTo>
                      <a:lnTo>
                        <a:pt x="428" y="329"/>
                      </a:lnTo>
                      <a:lnTo>
                        <a:pt x="424" y="326"/>
                      </a:lnTo>
                      <a:lnTo>
                        <a:pt x="422" y="325"/>
                      </a:lnTo>
                      <a:lnTo>
                        <a:pt x="421" y="323"/>
                      </a:lnTo>
                      <a:lnTo>
                        <a:pt x="422" y="322"/>
                      </a:lnTo>
                      <a:lnTo>
                        <a:pt x="424" y="320"/>
                      </a:lnTo>
                      <a:lnTo>
                        <a:pt x="425" y="320"/>
                      </a:lnTo>
                      <a:lnTo>
                        <a:pt x="426" y="320"/>
                      </a:lnTo>
                      <a:lnTo>
                        <a:pt x="428" y="319"/>
                      </a:lnTo>
                      <a:lnTo>
                        <a:pt x="428" y="319"/>
                      </a:lnTo>
                      <a:lnTo>
                        <a:pt x="425" y="313"/>
                      </a:lnTo>
                      <a:lnTo>
                        <a:pt x="425" y="307"/>
                      </a:lnTo>
                      <a:lnTo>
                        <a:pt x="426" y="304"/>
                      </a:lnTo>
                      <a:lnTo>
                        <a:pt x="428" y="301"/>
                      </a:lnTo>
                      <a:lnTo>
                        <a:pt x="429" y="299"/>
                      </a:lnTo>
                      <a:lnTo>
                        <a:pt x="431" y="298"/>
                      </a:lnTo>
                      <a:lnTo>
                        <a:pt x="432" y="298"/>
                      </a:lnTo>
                      <a:lnTo>
                        <a:pt x="432" y="296"/>
                      </a:lnTo>
                      <a:lnTo>
                        <a:pt x="432" y="290"/>
                      </a:lnTo>
                      <a:lnTo>
                        <a:pt x="438" y="286"/>
                      </a:lnTo>
                      <a:lnTo>
                        <a:pt x="437" y="279"/>
                      </a:lnTo>
                      <a:lnTo>
                        <a:pt x="429" y="277"/>
                      </a:lnTo>
                      <a:lnTo>
                        <a:pt x="426" y="273"/>
                      </a:lnTo>
                      <a:lnTo>
                        <a:pt x="428" y="273"/>
                      </a:lnTo>
                      <a:lnTo>
                        <a:pt x="428" y="273"/>
                      </a:lnTo>
                      <a:lnTo>
                        <a:pt x="428" y="271"/>
                      </a:lnTo>
                      <a:lnTo>
                        <a:pt x="426" y="270"/>
                      </a:lnTo>
                      <a:lnTo>
                        <a:pt x="426" y="269"/>
                      </a:lnTo>
                      <a:lnTo>
                        <a:pt x="426" y="268"/>
                      </a:lnTo>
                      <a:lnTo>
                        <a:pt x="426" y="266"/>
                      </a:lnTo>
                      <a:lnTo>
                        <a:pt x="426" y="265"/>
                      </a:lnTo>
                      <a:lnTo>
                        <a:pt x="426" y="263"/>
                      </a:lnTo>
                      <a:lnTo>
                        <a:pt x="426" y="263"/>
                      </a:lnTo>
                      <a:lnTo>
                        <a:pt x="426" y="263"/>
                      </a:lnTo>
                      <a:lnTo>
                        <a:pt x="425" y="252"/>
                      </a:lnTo>
                      <a:lnTo>
                        <a:pt x="421" y="243"/>
                      </a:lnTo>
                      <a:lnTo>
                        <a:pt x="416" y="236"/>
                      </a:lnTo>
                      <a:lnTo>
                        <a:pt x="410" y="229"/>
                      </a:lnTo>
                      <a:lnTo>
                        <a:pt x="404" y="224"/>
                      </a:lnTo>
                      <a:lnTo>
                        <a:pt x="399" y="221"/>
                      </a:lnTo>
                      <a:lnTo>
                        <a:pt x="396" y="219"/>
                      </a:lnTo>
                      <a:lnTo>
                        <a:pt x="395" y="217"/>
                      </a:lnTo>
                      <a:lnTo>
                        <a:pt x="395" y="217"/>
                      </a:lnTo>
                      <a:lnTo>
                        <a:pt x="393" y="204"/>
                      </a:lnTo>
                      <a:lnTo>
                        <a:pt x="391" y="196"/>
                      </a:lnTo>
                      <a:lnTo>
                        <a:pt x="385" y="189"/>
                      </a:lnTo>
                      <a:lnTo>
                        <a:pt x="379" y="184"/>
                      </a:lnTo>
                      <a:lnTo>
                        <a:pt x="373" y="181"/>
                      </a:lnTo>
                      <a:lnTo>
                        <a:pt x="369" y="180"/>
                      </a:lnTo>
                      <a:lnTo>
                        <a:pt x="365" y="178"/>
                      </a:lnTo>
                      <a:lnTo>
                        <a:pt x="363" y="178"/>
                      </a:lnTo>
                      <a:lnTo>
                        <a:pt x="363" y="178"/>
                      </a:lnTo>
                      <a:lnTo>
                        <a:pt x="363" y="177"/>
                      </a:lnTo>
                      <a:lnTo>
                        <a:pt x="360" y="175"/>
                      </a:lnTo>
                      <a:lnTo>
                        <a:pt x="356" y="171"/>
                      </a:lnTo>
                      <a:lnTo>
                        <a:pt x="352" y="168"/>
                      </a:lnTo>
                      <a:lnTo>
                        <a:pt x="347" y="164"/>
                      </a:lnTo>
                      <a:lnTo>
                        <a:pt x="344" y="160"/>
                      </a:lnTo>
                      <a:lnTo>
                        <a:pt x="341" y="157"/>
                      </a:lnTo>
                      <a:lnTo>
                        <a:pt x="340" y="154"/>
                      </a:lnTo>
                      <a:lnTo>
                        <a:pt x="340" y="154"/>
                      </a:lnTo>
                      <a:lnTo>
                        <a:pt x="337" y="147"/>
                      </a:lnTo>
                      <a:lnTo>
                        <a:pt x="333" y="141"/>
                      </a:lnTo>
                      <a:lnTo>
                        <a:pt x="330" y="136"/>
                      </a:lnTo>
                      <a:lnTo>
                        <a:pt x="326" y="135"/>
                      </a:lnTo>
                      <a:lnTo>
                        <a:pt x="323" y="134"/>
                      </a:lnTo>
                      <a:lnTo>
                        <a:pt x="320" y="134"/>
                      </a:lnTo>
                      <a:lnTo>
                        <a:pt x="317" y="134"/>
                      </a:lnTo>
                      <a:lnTo>
                        <a:pt x="317" y="134"/>
                      </a:lnTo>
                      <a:lnTo>
                        <a:pt x="317" y="134"/>
                      </a:lnTo>
                      <a:lnTo>
                        <a:pt x="316" y="133"/>
                      </a:lnTo>
                      <a:lnTo>
                        <a:pt x="314" y="130"/>
                      </a:lnTo>
                      <a:lnTo>
                        <a:pt x="311" y="128"/>
                      </a:lnTo>
                      <a:lnTo>
                        <a:pt x="310" y="126"/>
                      </a:lnTo>
                      <a:lnTo>
                        <a:pt x="310" y="126"/>
                      </a:lnTo>
                      <a:lnTo>
                        <a:pt x="307" y="120"/>
                      </a:lnTo>
                      <a:lnTo>
                        <a:pt x="304" y="115"/>
                      </a:lnTo>
                      <a:lnTo>
                        <a:pt x="302" y="112"/>
                      </a:lnTo>
                      <a:lnTo>
                        <a:pt x="299" y="111"/>
                      </a:lnTo>
                      <a:lnTo>
                        <a:pt x="296" y="109"/>
                      </a:lnTo>
                      <a:lnTo>
                        <a:pt x="294" y="111"/>
                      </a:lnTo>
                      <a:lnTo>
                        <a:pt x="291" y="111"/>
                      </a:lnTo>
                      <a:lnTo>
                        <a:pt x="291" y="111"/>
                      </a:lnTo>
                      <a:lnTo>
                        <a:pt x="291" y="111"/>
                      </a:lnTo>
                      <a:lnTo>
                        <a:pt x="286" y="109"/>
                      </a:lnTo>
                      <a:lnTo>
                        <a:pt x="281" y="108"/>
                      </a:lnTo>
                      <a:lnTo>
                        <a:pt x="278" y="103"/>
                      </a:lnTo>
                      <a:lnTo>
                        <a:pt x="275" y="100"/>
                      </a:lnTo>
                      <a:lnTo>
                        <a:pt x="272" y="95"/>
                      </a:lnTo>
                      <a:lnTo>
                        <a:pt x="271" y="93"/>
                      </a:lnTo>
                      <a:lnTo>
                        <a:pt x="269" y="90"/>
                      </a:lnTo>
                      <a:lnTo>
                        <a:pt x="269" y="88"/>
                      </a:lnTo>
                      <a:lnTo>
                        <a:pt x="269" y="88"/>
                      </a:lnTo>
                      <a:lnTo>
                        <a:pt x="266" y="85"/>
                      </a:lnTo>
                      <a:lnTo>
                        <a:pt x="260" y="79"/>
                      </a:lnTo>
                      <a:lnTo>
                        <a:pt x="255" y="73"/>
                      </a:lnTo>
                      <a:lnTo>
                        <a:pt x="251" y="67"/>
                      </a:lnTo>
                      <a:lnTo>
                        <a:pt x="248" y="63"/>
                      </a:lnTo>
                      <a:lnTo>
                        <a:pt x="247" y="57"/>
                      </a:lnTo>
                      <a:lnTo>
                        <a:pt x="244" y="54"/>
                      </a:lnTo>
                      <a:lnTo>
                        <a:pt x="244" y="52"/>
                      </a:lnTo>
                      <a:lnTo>
                        <a:pt x="244" y="52"/>
                      </a:lnTo>
                      <a:lnTo>
                        <a:pt x="244" y="51"/>
                      </a:lnTo>
                      <a:lnTo>
                        <a:pt x="241" y="51"/>
                      </a:lnTo>
                      <a:lnTo>
                        <a:pt x="239" y="51"/>
                      </a:lnTo>
                      <a:lnTo>
                        <a:pt x="238" y="49"/>
                      </a:lnTo>
                      <a:lnTo>
                        <a:pt x="238" y="49"/>
                      </a:lnTo>
                      <a:lnTo>
                        <a:pt x="233" y="49"/>
                      </a:lnTo>
                      <a:lnTo>
                        <a:pt x="227" y="48"/>
                      </a:lnTo>
                      <a:lnTo>
                        <a:pt x="222" y="46"/>
                      </a:lnTo>
                      <a:lnTo>
                        <a:pt x="220" y="45"/>
                      </a:lnTo>
                      <a:lnTo>
                        <a:pt x="217" y="43"/>
                      </a:lnTo>
                      <a:lnTo>
                        <a:pt x="215" y="42"/>
                      </a:lnTo>
                      <a:lnTo>
                        <a:pt x="214" y="40"/>
                      </a:lnTo>
                      <a:lnTo>
                        <a:pt x="214" y="40"/>
                      </a:lnTo>
                      <a:lnTo>
                        <a:pt x="214" y="40"/>
                      </a:lnTo>
                      <a:lnTo>
                        <a:pt x="203" y="39"/>
                      </a:lnTo>
                      <a:lnTo>
                        <a:pt x="200" y="34"/>
                      </a:lnTo>
                      <a:lnTo>
                        <a:pt x="200" y="28"/>
                      </a:lnTo>
                      <a:lnTo>
                        <a:pt x="201" y="19"/>
                      </a:lnTo>
                      <a:lnTo>
                        <a:pt x="205" y="12"/>
                      </a:lnTo>
                      <a:lnTo>
                        <a:pt x="211" y="4"/>
                      </a:lnTo>
                      <a:lnTo>
                        <a:pt x="214" y="0"/>
                      </a:lnTo>
                      <a:lnTo>
                        <a:pt x="215" y="0"/>
                      </a:lnTo>
                      <a:lnTo>
                        <a:pt x="110" y="15"/>
                      </a:lnTo>
                      <a:lnTo>
                        <a:pt x="0" y="27"/>
                      </a:lnTo>
                      <a:lnTo>
                        <a:pt x="62" y="244"/>
                      </a:lnTo>
                      <a:lnTo>
                        <a:pt x="76" y="276"/>
                      </a:lnTo>
                      <a:lnTo>
                        <a:pt x="76" y="276"/>
                      </a:lnTo>
                      <a:lnTo>
                        <a:pt x="77" y="277"/>
                      </a:lnTo>
                      <a:lnTo>
                        <a:pt x="77" y="277"/>
                      </a:lnTo>
                      <a:lnTo>
                        <a:pt x="79" y="279"/>
                      </a:lnTo>
                      <a:lnTo>
                        <a:pt x="80" y="282"/>
                      </a:lnTo>
                      <a:lnTo>
                        <a:pt x="82" y="284"/>
                      </a:lnTo>
                      <a:lnTo>
                        <a:pt x="84" y="287"/>
                      </a:lnTo>
                      <a:lnTo>
                        <a:pt x="84" y="293"/>
                      </a:lnTo>
                      <a:lnTo>
                        <a:pt x="84" y="298"/>
                      </a:lnTo>
                      <a:lnTo>
                        <a:pt x="84" y="298"/>
                      </a:lnTo>
                      <a:lnTo>
                        <a:pt x="86" y="299"/>
                      </a:lnTo>
                      <a:lnTo>
                        <a:pt x="87" y="301"/>
                      </a:lnTo>
                      <a:lnTo>
                        <a:pt x="89" y="301"/>
                      </a:lnTo>
                      <a:lnTo>
                        <a:pt x="92" y="302"/>
                      </a:lnTo>
                      <a:lnTo>
                        <a:pt x="92" y="304"/>
                      </a:lnTo>
                      <a:lnTo>
                        <a:pt x="92" y="307"/>
                      </a:lnTo>
                      <a:lnTo>
                        <a:pt x="89" y="312"/>
                      </a:lnTo>
                      <a:lnTo>
                        <a:pt x="83" y="317"/>
                      </a:lnTo>
                      <a:lnTo>
                        <a:pt x="83" y="317"/>
                      </a:lnTo>
                      <a:lnTo>
                        <a:pt x="83" y="319"/>
                      </a:lnTo>
                      <a:lnTo>
                        <a:pt x="82" y="319"/>
                      </a:lnTo>
                      <a:lnTo>
                        <a:pt x="82" y="322"/>
                      </a:lnTo>
                      <a:lnTo>
                        <a:pt x="82" y="323"/>
                      </a:lnTo>
                      <a:lnTo>
                        <a:pt x="80" y="328"/>
                      </a:lnTo>
                      <a:lnTo>
                        <a:pt x="80" y="332"/>
                      </a:lnTo>
                      <a:lnTo>
                        <a:pt x="80" y="337"/>
                      </a:lnTo>
                      <a:lnTo>
                        <a:pt x="80" y="343"/>
                      </a:lnTo>
                      <a:lnTo>
                        <a:pt x="80" y="343"/>
                      </a:lnTo>
                      <a:lnTo>
                        <a:pt x="80" y="346"/>
                      </a:lnTo>
                      <a:lnTo>
                        <a:pt x="79" y="349"/>
                      </a:lnTo>
                      <a:lnTo>
                        <a:pt x="79" y="353"/>
                      </a:lnTo>
                      <a:lnTo>
                        <a:pt x="79" y="358"/>
                      </a:lnTo>
                      <a:lnTo>
                        <a:pt x="79" y="365"/>
                      </a:lnTo>
                      <a:lnTo>
                        <a:pt x="80" y="370"/>
                      </a:lnTo>
                      <a:lnTo>
                        <a:pt x="83" y="376"/>
                      </a:lnTo>
                      <a:lnTo>
                        <a:pt x="87" y="380"/>
                      </a:lnTo>
                      <a:lnTo>
                        <a:pt x="87" y="380"/>
                      </a:lnTo>
                      <a:lnTo>
                        <a:pt x="87" y="383"/>
                      </a:lnTo>
                      <a:lnTo>
                        <a:pt x="87" y="386"/>
                      </a:lnTo>
                      <a:lnTo>
                        <a:pt x="89" y="392"/>
                      </a:lnTo>
                      <a:lnTo>
                        <a:pt x="89" y="398"/>
                      </a:lnTo>
                      <a:lnTo>
                        <a:pt x="89" y="404"/>
                      </a:lnTo>
                      <a:lnTo>
                        <a:pt x="89" y="408"/>
                      </a:lnTo>
                      <a:lnTo>
                        <a:pt x="89" y="412"/>
                      </a:lnTo>
                      <a:lnTo>
                        <a:pt x="89" y="413"/>
                      </a:lnTo>
                      <a:lnTo>
                        <a:pt x="103" y="441"/>
                      </a:lnTo>
                      <a:lnTo>
                        <a:pt x="117" y="469"/>
                      </a:lnTo>
                      <a:lnTo>
                        <a:pt x="355" y="452"/>
                      </a:lnTo>
                      <a:lnTo>
                        <a:pt x="363" y="472"/>
                      </a:lnTo>
                      <a:lnTo>
                        <a:pt x="376" y="472"/>
                      </a:lnTo>
                      <a:lnTo>
                        <a:pt x="376" y="472"/>
                      </a:lnTo>
                      <a:lnTo>
                        <a:pt x="376" y="470"/>
                      </a:lnTo>
                      <a:lnTo>
                        <a:pt x="374" y="467"/>
                      </a:lnTo>
                      <a:lnTo>
                        <a:pt x="374" y="464"/>
                      </a:lnTo>
                      <a:lnTo>
                        <a:pt x="374" y="460"/>
                      </a:lnTo>
                      <a:lnTo>
                        <a:pt x="373" y="455"/>
                      </a:lnTo>
                      <a:lnTo>
                        <a:pt x="373" y="451"/>
                      </a:lnTo>
                      <a:lnTo>
                        <a:pt x="373" y="448"/>
                      </a:lnTo>
                      <a:lnTo>
                        <a:pt x="373" y="446"/>
                      </a:lnTo>
                      <a:lnTo>
                        <a:pt x="373" y="446"/>
                      </a:lnTo>
                      <a:lnTo>
                        <a:pt x="369" y="439"/>
                      </a:lnTo>
                      <a:lnTo>
                        <a:pt x="369" y="433"/>
                      </a:lnTo>
                      <a:lnTo>
                        <a:pt x="369" y="428"/>
                      </a:lnTo>
                      <a:lnTo>
                        <a:pt x="371" y="425"/>
                      </a:lnTo>
                      <a:lnTo>
                        <a:pt x="374" y="422"/>
                      </a:lnTo>
                      <a:lnTo>
                        <a:pt x="376" y="421"/>
                      </a:lnTo>
                      <a:lnTo>
                        <a:pt x="379" y="421"/>
                      </a:lnTo>
                      <a:lnTo>
                        <a:pt x="380" y="421"/>
                      </a:lnTo>
                      <a:lnTo>
                        <a:pt x="380" y="421"/>
                      </a:lnTo>
                      <a:lnTo>
                        <a:pt x="385" y="424"/>
                      </a:lnTo>
                      <a:lnTo>
                        <a:pt x="392" y="425"/>
                      </a:lnTo>
                      <a:lnTo>
                        <a:pt x="398" y="427"/>
                      </a:lnTo>
                      <a:lnTo>
                        <a:pt x="404" y="428"/>
                      </a:lnTo>
                      <a:lnTo>
                        <a:pt x="409" y="428"/>
                      </a:lnTo>
                      <a:lnTo>
                        <a:pt x="412" y="428"/>
                      </a:lnTo>
                      <a:lnTo>
                        <a:pt x="415" y="428"/>
                      </a:lnTo>
                      <a:lnTo>
                        <a:pt x="416" y="428"/>
                      </a:lnTo>
                      <a:lnTo>
                        <a:pt x="418" y="421"/>
                      </a:lnTo>
                    </a:path>
                  </a:pathLst>
                </a:custGeom>
                <a:grpFill/>
                <a:ln w="9525" cap="rnd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srgbClr val="C0504D"/>
                    </a:solidFill>
                    <a:ea typeface="MS PGothic"/>
                  </a:endParaRP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326440" y="133892"/>
                <a:ext cx="8836949" cy="4795749"/>
                <a:chOff x="326440" y="133892"/>
                <a:chExt cx="8836949" cy="4795749"/>
              </a:xfrm>
            </p:grpSpPr>
            <p:sp>
              <p:nvSpPr>
                <p:cNvPr id="164" name="Rounded Rectangular Callout 163"/>
                <p:cNvSpPr/>
                <p:nvPr/>
              </p:nvSpPr>
              <p:spPr>
                <a:xfrm>
                  <a:off x="494061" y="710738"/>
                  <a:ext cx="1202175" cy="581200"/>
                </a:xfrm>
                <a:prstGeom prst="wedgeRoundRectCallout">
                  <a:avLst>
                    <a:gd name="adj1" fmla="val 62807"/>
                    <a:gd name="adj2" fmla="val -11191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VMMC contract for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cardiac and spine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procedures with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Walmart</a:t>
                  </a:r>
                </a:p>
              </p:txBody>
            </p:sp>
            <p:sp>
              <p:nvSpPr>
                <p:cNvPr id="166" name="Rounded Rectangular Callout 165"/>
                <p:cNvSpPr/>
                <p:nvPr/>
              </p:nvSpPr>
              <p:spPr>
                <a:xfrm>
                  <a:off x="326440" y="1817679"/>
                  <a:ext cx="1036355" cy="581200"/>
                </a:xfrm>
                <a:prstGeom prst="wedgeRoundRectCallout">
                  <a:avLst>
                    <a:gd name="adj1" fmla="val 65939"/>
                    <a:gd name="adj2" fmla="val 32769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UCSF contract for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various procedures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with CalPERS</a:t>
                  </a:r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1880996" y="1016464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1513357" y="2261594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1943746" y="3225243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" name="Rounded Rectangular Callout 170"/>
                <p:cNvSpPr/>
                <p:nvPr/>
              </p:nvSpPr>
              <p:spPr>
                <a:xfrm>
                  <a:off x="547849" y="3449084"/>
                  <a:ext cx="1157379" cy="581200"/>
                </a:xfrm>
                <a:prstGeom prst="wedgeRoundRectCallout">
                  <a:avLst>
                    <a:gd name="adj1" fmla="val 69908"/>
                    <a:gd name="adj2" fmla="val -66719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Hoag contract for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orthopedic procedures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with Kroger employees</a:t>
                  </a:r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3467508" y="2488303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" name="Rounded Rectangular Callout 172"/>
                <p:cNvSpPr/>
                <p:nvPr/>
              </p:nvSpPr>
              <p:spPr>
                <a:xfrm>
                  <a:off x="2002235" y="3860329"/>
                  <a:ext cx="1157379" cy="692943"/>
                </a:xfrm>
                <a:prstGeom prst="wedgeRoundRectCallout">
                  <a:avLst>
                    <a:gd name="adj1" fmla="val 74555"/>
                    <a:gd name="adj2" fmla="val -222106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Colorado Business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Group on Health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agreement with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local employers for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cardiac care</a:t>
                  </a:r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4051657" y="1545075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" name="Rounded Rectangular Callout 174"/>
                <p:cNvSpPr/>
                <p:nvPr/>
              </p:nvSpPr>
              <p:spPr>
                <a:xfrm>
                  <a:off x="2475242" y="353235"/>
                  <a:ext cx="1460183" cy="581200"/>
                </a:xfrm>
                <a:prstGeom prst="wedgeRoundRectCallout">
                  <a:avLst>
                    <a:gd name="adj1" fmla="val 58846"/>
                    <a:gd name="adj2" fmla="val 160021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Black Hills </a:t>
                  </a:r>
                  <a:r>
                    <a:rPr lang="en-US" sz="800" dirty="0" smtClean="0">
                      <a:solidFill>
                        <a:prstClr val="black"/>
                      </a:solidFill>
                    </a:rPr>
                    <a:t>Surgical Hospital agreement with </a:t>
                  </a:r>
                  <a:r>
                    <a:rPr lang="en-US" sz="800" dirty="0">
                      <a:solidFill>
                        <a:prstClr val="black"/>
                      </a:solidFill>
                    </a:rPr>
                    <a:t>South Dakota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state </a:t>
                  </a:r>
                  <a:r>
                    <a:rPr lang="en-US" sz="800" dirty="0" smtClean="0">
                      <a:solidFill>
                        <a:prstClr val="black"/>
                      </a:solidFill>
                    </a:rPr>
                    <a:t>employees for lower-back procedures</a:t>
                  </a:r>
                  <a:endParaRPr lang="en-US" sz="8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5356027" y="1733333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" name="Rounded Rectangular Callout 176"/>
                <p:cNvSpPr/>
                <p:nvPr/>
              </p:nvSpPr>
              <p:spPr>
                <a:xfrm>
                  <a:off x="4033797" y="353235"/>
                  <a:ext cx="1187502" cy="581200"/>
                </a:xfrm>
                <a:prstGeom prst="wedgeRoundRectCallout">
                  <a:avLst>
                    <a:gd name="adj1" fmla="val 64708"/>
                    <a:gd name="adj2" fmla="val 187785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Mayo Clinic agreement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with Walmart for cardiac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and spine procedures</a:t>
                  </a:r>
                </a:p>
              </p:txBody>
            </p:sp>
            <p:sp>
              <p:nvSpPr>
                <p:cNvPr id="178" name="Oval 177"/>
                <p:cNvSpPr/>
                <p:nvPr/>
              </p:nvSpPr>
              <p:spPr>
                <a:xfrm>
                  <a:off x="4940171" y="4014502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" name="Rounded Rectangular Callout 178"/>
                <p:cNvSpPr/>
                <p:nvPr/>
              </p:nvSpPr>
              <p:spPr>
                <a:xfrm>
                  <a:off x="3712324" y="4348441"/>
                  <a:ext cx="1157379" cy="581200"/>
                </a:xfrm>
                <a:prstGeom prst="wedgeRoundRectCallout">
                  <a:avLst>
                    <a:gd name="adj1" fmla="val 58290"/>
                    <a:gd name="adj2" fmla="val -92169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Scott &amp; White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agreement with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Walmart for cardiac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and spine procedures</a:t>
                  </a:r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5478051" y="2682998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" name="Rounded Rectangular Callout 180"/>
                <p:cNvSpPr/>
                <p:nvPr/>
              </p:nvSpPr>
              <p:spPr>
                <a:xfrm>
                  <a:off x="5365513" y="4348441"/>
                  <a:ext cx="1157379" cy="581200"/>
                </a:xfrm>
                <a:prstGeom prst="wedgeRoundRectCallout">
                  <a:avLst>
                    <a:gd name="adj1" fmla="val -32335"/>
                    <a:gd name="adj2" fmla="val -305028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Mercy Hospital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agreement with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Walmart for cardiac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and spinal care</a:t>
                  </a:r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6969980" y="3035263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" name="Rounded Rectangular Callout 182"/>
                <p:cNvSpPr/>
                <p:nvPr/>
              </p:nvSpPr>
              <p:spPr>
                <a:xfrm>
                  <a:off x="7342961" y="3590500"/>
                  <a:ext cx="1157379" cy="581200"/>
                </a:xfrm>
                <a:prstGeom prst="wedgeRoundRectCallout">
                  <a:avLst>
                    <a:gd name="adj1" fmla="val -73000"/>
                    <a:gd name="adj2" fmla="val -119933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Carolinas HealthCare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agreement with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local employers for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cardiac care</a:t>
                  </a:r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7518225" y="2295471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" name="Rounded Rectangular Callout 184"/>
                <p:cNvSpPr/>
                <p:nvPr/>
              </p:nvSpPr>
              <p:spPr>
                <a:xfrm>
                  <a:off x="7962357" y="2797164"/>
                  <a:ext cx="1157379" cy="651919"/>
                </a:xfrm>
                <a:prstGeom prst="wedgeRoundRectCallout">
                  <a:avLst>
                    <a:gd name="adj1" fmla="val -75324"/>
                    <a:gd name="adj2" fmla="val -109620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Johns Hopkins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agreement with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PepsiCo for cardiac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and orthopedic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procedures</a:t>
                  </a:r>
                </a:p>
              </p:txBody>
            </p:sp>
            <p:sp>
              <p:nvSpPr>
                <p:cNvPr id="186" name="Oval 185"/>
                <p:cNvSpPr/>
                <p:nvPr/>
              </p:nvSpPr>
              <p:spPr>
                <a:xfrm>
                  <a:off x="7195497" y="1999300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" name="Rounded Rectangular Callout 186"/>
                <p:cNvSpPr/>
                <p:nvPr/>
              </p:nvSpPr>
              <p:spPr>
                <a:xfrm>
                  <a:off x="7754542" y="1341749"/>
                  <a:ext cx="1157379" cy="651919"/>
                </a:xfrm>
                <a:prstGeom prst="wedgeRoundRectCallout">
                  <a:avLst>
                    <a:gd name="adj1" fmla="val -86943"/>
                    <a:gd name="adj2" fmla="val 57459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Geisinger agreement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with Walmart for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cardiac and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spinal care</a:t>
                  </a:r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6565416" y="2006910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Rounded Rectangular Callout 190"/>
                <p:cNvSpPr/>
                <p:nvPr/>
              </p:nvSpPr>
              <p:spPr>
                <a:xfrm>
                  <a:off x="7010432" y="353235"/>
                  <a:ext cx="1453791" cy="651919"/>
                </a:xfrm>
                <a:prstGeom prst="wedgeRoundRectCallout">
                  <a:avLst>
                    <a:gd name="adj1" fmla="val -71522"/>
                    <a:gd name="adj2" fmla="val 212159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Cleveland </a:t>
                  </a:r>
                  <a:r>
                    <a:rPr lang="en-US" sz="800" dirty="0" smtClean="0">
                      <a:solidFill>
                        <a:prstClr val="black"/>
                      </a:solidFill>
                    </a:rPr>
                    <a:t>Clinic agreement with Boeing</a:t>
                  </a:r>
                  <a:r>
                    <a:rPr lang="en-US" sz="800" dirty="0">
                      <a:solidFill>
                        <a:prstClr val="black"/>
                      </a:solidFill>
                    </a:rPr>
                    <a:t>, Walmart,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and Lowe’s </a:t>
                  </a:r>
                  <a:r>
                    <a:rPr lang="en-US" sz="800" dirty="0" smtClean="0">
                      <a:solidFill>
                        <a:prstClr val="black"/>
                      </a:solidFill>
                    </a:rPr>
                    <a:t>for cardiac </a:t>
                  </a:r>
                  <a:r>
                    <a:rPr lang="en-US" sz="800" dirty="0">
                      <a:solidFill>
                        <a:prstClr val="black"/>
                      </a:solidFill>
                    </a:rPr>
                    <a:t>and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orthopedic procedures</a:t>
                  </a:r>
                </a:p>
              </p:txBody>
            </p:sp>
            <p:sp>
              <p:nvSpPr>
                <p:cNvPr id="192" name="Oval 191"/>
                <p:cNvSpPr/>
                <p:nvPr/>
              </p:nvSpPr>
              <p:spPr>
                <a:xfrm>
                  <a:off x="5813978" y="1760227"/>
                  <a:ext cx="182880" cy="18288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Rounded Rectangular Callout 192"/>
                <p:cNvSpPr/>
                <p:nvPr/>
              </p:nvSpPr>
              <p:spPr>
                <a:xfrm>
                  <a:off x="5744831" y="353235"/>
                  <a:ext cx="1187502" cy="581200"/>
                </a:xfrm>
                <a:prstGeom prst="wedgeRoundRectCallout">
                  <a:avLst>
                    <a:gd name="adj1" fmla="val -34941"/>
                    <a:gd name="adj2" fmla="val 192413"/>
                    <a:gd name="adj3" fmla="val 16667"/>
                  </a:avLst>
                </a:prstGeom>
                <a:solidFill>
                  <a:schemeClr val="bg1"/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" tIns="18288" rIns="18288" bIns="18288" rtlCol="0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800" dirty="0">
                      <a:solidFill>
                        <a:prstClr val="black"/>
                      </a:solidFill>
                    </a:rPr>
                    <a:t>Northwestern Memorial Hospital agreement with GE for orthopedic procedures</a:t>
                  </a:r>
                </a:p>
              </p:txBody>
            </p:sp>
            <p:sp>
              <p:nvSpPr>
                <p:cNvPr id="195" name="Rectangle 9"/>
                <p:cNvSpPr>
                  <a:spLocks noChangeArrowheads="1"/>
                </p:cNvSpPr>
                <p:nvPr/>
              </p:nvSpPr>
              <p:spPr bwMode="auto">
                <a:xfrm>
                  <a:off x="7415523" y="133892"/>
                  <a:ext cx="1747866" cy="2000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b">
                  <a:spAutoFit/>
                </a:bodyPr>
                <a:lstStyle/>
                <a:p>
                  <a:pPr algn="r" defTabSz="8953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prstClr val="black"/>
                    </a:buClr>
                    <a:buFont typeface="Wingdings" pitchFamily="2" charset="2"/>
                    <a:buNone/>
                  </a:pPr>
                  <a:r>
                    <a:rPr lang="en-US" sz="1300" b="1" i="1" dirty="0" smtClean="0">
                      <a:solidFill>
                        <a:srgbClr val="C0504D"/>
                      </a:solidFill>
                      <a:ea typeface="MS PGothic"/>
                    </a:rPr>
                    <a:t>Illustrative examples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923610" y="1060923"/>
              <a:ext cx="124104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C0504D"/>
                  </a:solidFill>
                  <a:ea typeface="MS PGothic"/>
                </a:rPr>
                <a:t>Source: </a:t>
              </a:r>
              <a:r>
                <a:rPr lang="en-US" sz="1000" dirty="0" err="1" smtClean="0">
                  <a:solidFill>
                    <a:srgbClr val="C0504D"/>
                  </a:solidFill>
                  <a:ea typeface="MS PGothic"/>
                </a:rPr>
                <a:t>AonHewitt</a:t>
              </a:r>
              <a:endParaRPr lang="en-US" sz="1000" dirty="0">
                <a:solidFill>
                  <a:srgbClr val="C0504D"/>
                </a:solidFill>
                <a:ea typeface="MS PGothic"/>
              </a:endParaRPr>
            </a:p>
          </p:txBody>
        </p:sp>
      </p:grpSp>
      <p:sp>
        <p:nvSpPr>
          <p:cNvPr id="197" name="Text Placeholder 8"/>
          <p:cNvSpPr txBox="1">
            <a:spLocks/>
          </p:cNvSpPr>
          <p:nvPr/>
        </p:nvSpPr>
        <p:spPr bwMode="gray">
          <a:xfrm>
            <a:off x="420238" y="259913"/>
            <a:ext cx="8303525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Large </a:t>
            </a:r>
            <a:r>
              <a:rPr lang="en-US" sz="2800" dirty="0"/>
              <a:t>Employers Are Getting In The Mix</a:t>
            </a:r>
          </a:p>
        </p:txBody>
      </p:sp>
      <p:cxnSp>
        <p:nvCxnSpPr>
          <p:cNvPr id="199" name="Straight Connector 198"/>
          <p:cNvCxnSpPr/>
          <p:nvPr/>
        </p:nvCxnSpPr>
        <p:spPr>
          <a:xfrm>
            <a:off x="545910" y="784126"/>
            <a:ext cx="84237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50129" y="6565058"/>
            <a:ext cx="689138" cy="355156"/>
          </a:xfrm>
        </p:spPr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20138" y="6502844"/>
            <a:ext cx="689138" cy="355156"/>
          </a:xfrm>
        </p:spPr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26" name="Picture 2" descr="BPCI All Models mapp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2" y="894522"/>
            <a:ext cx="4762500" cy="339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4042" y="416612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MS PGothic"/>
              </a:rPr>
              <a:t>July 1, 2015, </a:t>
            </a:r>
            <a:r>
              <a:rPr lang="en-US" sz="1400" dirty="0" smtClean="0">
                <a:solidFill>
                  <a:srgbClr val="000000"/>
                </a:solidFill>
                <a:ea typeface="MS PGothic"/>
              </a:rPr>
              <a:t>2115 phase 2 (risk bearing) participants</a:t>
            </a:r>
            <a:endParaRPr lang="en-US" sz="1400" dirty="0">
              <a:solidFill>
                <a:srgbClr val="C0504D"/>
              </a:solidFill>
              <a:ea typeface="MS P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042" y="1072532"/>
            <a:ext cx="4257145" cy="319707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108283" y="6081684"/>
            <a:ext cx="690231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Public/Private Partnerships Increasing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8"/>
          <p:cNvSpPr txBox="1">
            <a:spLocks/>
          </p:cNvSpPr>
          <p:nvPr/>
        </p:nvSpPr>
        <p:spPr bwMode="gray">
          <a:xfrm>
            <a:off x="420238" y="259913"/>
            <a:ext cx="8303525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/>
              <a:t>Federal and State Stakeholders as Catalysts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5910" y="784126"/>
            <a:ext cx="84237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17664" y="4733860"/>
            <a:ext cx="7038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CMS Driven - Bundled Payment for Care Improvement (</a:t>
            </a:r>
            <a:r>
              <a:rPr lang="en-US" dirty="0" smtClean="0"/>
              <a:t>BPCI)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State </a:t>
            </a:r>
            <a:r>
              <a:rPr lang="en-US" dirty="0"/>
              <a:t>Driven – Ohio, Arkansas, Washington, </a:t>
            </a:r>
            <a:r>
              <a:rPr lang="en-US" dirty="0" smtClean="0"/>
              <a:t>etc.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Commercial </a:t>
            </a:r>
            <a:r>
              <a:rPr lang="en-US" dirty="0"/>
              <a:t>Insurance Driven</a:t>
            </a:r>
          </a:p>
        </p:txBody>
      </p:sp>
    </p:spTree>
    <p:extLst>
      <p:ext uri="{BB962C8B-B14F-4D97-AF65-F5344CB8AC3E}">
        <p14:creationId xmlns:p14="http://schemas.microsoft.com/office/powerpoint/2010/main" val="26554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5" name="Group 196"/>
          <p:cNvGrpSpPr/>
          <p:nvPr/>
        </p:nvGrpSpPr>
        <p:grpSpPr>
          <a:xfrm rot="21300000">
            <a:off x="4609436" y="190675"/>
            <a:ext cx="4267201" cy="2072635"/>
            <a:chOff x="0" y="0"/>
            <a:chExt cx="4267200" cy="2072634"/>
          </a:xfrm>
        </p:grpSpPr>
        <p:pic>
          <p:nvPicPr>
            <p:cNvPr id="6" name="Tear Sheet 2[1]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5234"/>
              <a:ext cx="4267200" cy="2057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194"/>
            <p:cNvSpPr/>
            <p:nvPr/>
          </p:nvSpPr>
          <p:spPr>
            <a:xfrm>
              <a:off x="145720" y="0"/>
              <a:ext cx="4051301" cy="158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5" defTabSz="317500">
                <a:spcBef>
                  <a:spcPts val="300"/>
                </a:spcBef>
                <a:defRPr sz="1800"/>
              </a:pPr>
              <a:r>
                <a:rPr sz="800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October  2012	                                                        AIS Report on BCBS Plans</a:t>
              </a:r>
            </a:p>
            <a:p>
              <a:pPr defTabSz="317500" fontAlgn="base">
                <a:lnSpc>
                  <a:spcPct val="70000"/>
                </a:lnSpc>
                <a:spcBef>
                  <a:spcPts val="300"/>
                </a:spcBef>
                <a:spcAft>
                  <a:spcPct val="0"/>
                </a:spcAft>
                <a:defRPr sz="1800"/>
              </a:pPr>
              <a:r>
                <a:rPr sz="1200" b="1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N.C Blues Plan Invests in Urgent Care to </a:t>
              </a:r>
            </a:p>
            <a:p>
              <a:pPr defTabSz="317500" fontAlgn="base">
                <a:lnSpc>
                  <a:spcPct val="70000"/>
                </a:lnSpc>
                <a:spcBef>
                  <a:spcPts val="300"/>
                </a:spcBef>
                <a:spcAft>
                  <a:spcPct val="0"/>
                </a:spcAft>
                <a:defRPr sz="1800"/>
              </a:pPr>
              <a:r>
                <a:rPr sz="1200" b="1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Cut ER Costs</a:t>
              </a: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sz="900">
                  <a:solidFill>
                    <a:prstClr val="black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“...the catalyst for the deal with FastMed came following a review of data regarding ER visits by members...Non-emergency ER visits represent about 14% of all ER claims paid by the insurer, and a 5% shift away from ER use to urgent care clinics could reduce medical spending by $8 million annually. </a:t>
              </a:r>
            </a:p>
          </p:txBody>
        </p:sp>
        <p:sp>
          <p:nvSpPr>
            <p:cNvPr id="8" name="Shape 195"/>
            <p:cNvSpPr/>
            <p:nvPr/>
          </p:nvSpPr>
          <p:spPr>
            <a:xfrm>
              <a:off x="141471" y="353764"/>
              <a:ext cx="3905760" cy="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>
                <a:solidFill>
                  <a:prstClr val="black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pic>
        <p:nvPicPr>
          <p:cNvPr id="9" name="Tear Sheet 2[1]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300000">
            <a:off x="4622800" y="2145197"/>
            <a:ext cx="4267200" cy="228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98"/>
          <p:cNvSpPr/>
          <p:nvPr/>
        </p:nvSpPr>
        <p:spPr>
          <a:xfrm rot="306337">
            <a:off x="4811561" y="2230413"/>
            <a:ext cx="4295092" cy="173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6" defTabSz="317500">
              <a:spcBef>
                <a:spcPts val="300"/>
              </a:spcBef>
              <a:defRPr sz="1800"/>
            </a:pPr>
            <a:r>
              <a:rPr sz="800" dirty="0">
                <a:solidFill>
                  <a:prstClr val="black"/>
                </a:solidFill>
                <a:latin typeface="Times Roman"/>
                <a:ea typeface="Times Roman"/>
                <a:cs typeface="Times Roman"/>
                <a:sym typeface="Times Roman"/>
              </a:rPr>
              <a:t>November 20, 2012                                                           Pittsburgh </a:t>
            </a:r>
            <a:r>
              <a:rPr sz="800" dirty="0" err="1">
                <a:solidFill>
                  <a:prstClr val="black"/>
                </a:solidFill>
                <a:latin typeface="Times Roman"/>
                <a:ea typeface="Times Roman"/>
                <a:cs typeface="Times Roman"/>
                <a:sym typeface="Times Roman"/>
              </a:rPr>
              <a:t>BusinessTimes</a:t>
            </a:r>
            <a:endParaRPr sz="800" dirty="0">
              <a:solidFill>
                <a:prstClr val="black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defTabSz="317500" fontAlgn="base">
              <a:spcBef>
                <a:spcPct val="0"/>
              </a:spcBef>
              <a:spcAft>
                <a:spcPct val="0"/>
              </a:spcAft>
              <a:defRPr sz="1800"/>
            </a:pPr>
            <a:endParaRPr sz="900" dirty="0">
              <a:solidFill>
                <a:prstClr val="black"/>
              </a:solidFill>
              <a:latin typeface="American Typewriter"/>
              <a:ea typeface="American Typewriter"/>
              <a:cs typeface="American Typewriter"/>
              <a:sym typeface="American Typewriter"/>
            </a:endParaRPr>
          </a:p>
          <a:p>
            <a:pPr defTabSz="317500" fontAlgn="base">
              <a:spcBef>
                <a:spcPct val="0"/>
              </a:spcBef>
              <a:spcAft>
                <a:spcPct val="0"/>
              </a:spcAft>
              <a:defRPr sz="1800"/>
            </a:pPr>
            <a:r>
              <a:rPr sz="1200" b="1" dirty="0">
                <a:solidFill>
                  <a:prstClr val="black"/>
                </a:solidFill>
                <a:latin typeface="Times Roman"/>
                <a:ea typeface="Times Roman"/>
                <a:cs typeface="Times Roman"/>
                <a:sym typeface="Times Roman"/>
              </a:rPr>
              <a:t>Highmark-WPAHS talks get underway</a:t>
            </a:r>
          </a:p>
          <a:p>
            <a:pPr defTabSz="317500" fontAlgn="base">
              <a:spcBef>
                <a:spcPct val="0"/>
              </a:spcBef>
              <a:spcAft>
                <a:spcPct val="0"/>
              </a:spcAft>
              <a:defRPr sz="1800"/>
            </a:pPr>
            <a:endParaRPr sz="900" dirty="0">
              <a:solidFill>
                <a:prstClr val="black"/>
              </a:solidFill>
              <a:latin typeface="American Typewriter"/>
              <a:ea typeface="American Typewriter"/>
              <a:cs typeface="American Typewriter"/>
              <a:sym typeface="American Typewriter"/>
            </a:endParaRPr>
          </a:p>
          <a:p>
            <a:pPr defTabSz="317500" fontAlgn="base">
              <a:spcBef>
                <a:spcPct val="0"/>
              </a:spcBef>
              <a:spcAft>
                <a:spcPct val="0"/>
              </a:spcAft>
              <a:defRPr sz="1800"/>
            </a:pPr>
            <a:r>
              <a:rPr sz="900" dirty="0">
                <a:solidFill>
                  <a:prstClr val="black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“The acquisition must be approved by the state Insurance Department, which would also open the doors to an additional $200 million infusion for WPAHS from Highmark. Highmark has already committed $200 million to WPAHS as part of its effort to create a $1 billion medical network to compete with the University of Pittsburgh Medical Center.”</a:t>
            </a:r>
          </a:p>
        </p:txBody>
      </p:sp>
      <p:sp>
        <p:nvSpPr>
          <p:cNvPr id="11" name="Shape 199"/>
          <p:cNvSpPr/>
          <p:nvPr/>
        </p:nvSpPr>
        <p:spPr>
          <a:xfrm>
            <a:off x="4867559" y="2421739"/>
            <a:ext cx="3821977" cy="346593"/>
          </a:xfrm>
          <a:prstGeom prst="line">
            <a:avLst/>
          </a:prstGeom>
          <a:ln w="6350">
            <a:solidFill/>
            <a:miter lim="400000"/>
          </a:ln>
        </p:spPr>
        <p:txBody>
          <a:bodyPr lIns="0" tIns="0" rIns="0" bIns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>
              <a:solidFill>
                <a:srgbClr val="C0504D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12" name="Group 203"/>
          <p:cNvGrpSpPr/>
          <p:nvPr/>
        </p:nvGrpSpPr>
        <p:grpSpPr>
          <a:xfrm rot="21300000">
            <a:off x="4711162" y="3965476"/>
            <a:ext cx="4511427" cy="1612901"/>
            <a:chOff x="0" y="0"/>
            <a:chExt cx="4229100" cy="1612900"/>
          </a:xfrm>
        </p:grpSpPr>
        <p:pic>
          <p:nvPicPr>
            <p:cNvPr id="13" name="Tear Sheet 2[1]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229100" cy="1612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Shape 201"/>
            <p:cNvSpPr/>
            <p:nvPr/>
          </p:nvSpPr>
          <p:spPr>
            <a:xfrm>
              <a:off x="163334" y="367627"/>
              <a:ext cx="3902126" cy="719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>
                <a:solidFill>
                  <a:prstClr val="black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5" name="Shape 202"/>
            <p:cNvSpPr/>
            <p:nvPr/>
          </p:nvSpPr>
          <p:spPr>
            <a:xfrm rot="6337">
              <a:off x="126901" y="16615"/>
              <a:ext cx="4051333" cy="1231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6" defTabSz="317500">
                <a:lnSpc>
                  <a:spcPct val="150000"/>
                </a:lnSpc>
                <a:spcBef>
                  <a:spcPts val="300"/>
                </a:spcBef>
                <a:defRPr sz="1800"/>
              </a:pPr>
              <a:r>
                <a:rPr sz="800" dirty="0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  <a:hlinkClick r:id="rId3"/>
                </a:rPr>
                <a:t>January 17, 2013</a:t>
              </a:r>
              <a:r>
                <a:rPr sz="800" dirty="0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                                                                                                 CNBC</a:t>
              </a: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sz="1200" b="1" dirty="0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New Cigna Medical Group Health Center Opens</a:t>
              </a: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endParaRPr sz="900" dirty="0">
                <a:solidFill>
                  <a:prstClr val="black"/>
                </a:solidFill>
                <a:latin typeface="American Typewriter"/>
                <a:ea typeface="American Typewriter"/>
                <a:cs typeface="American Typewriter"/>
                <a:sym typeface="American Typewriter"/>
              </a:endParaRP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sz="900" dirty="0">
                  <a:solidFill>
                    <a:prstClr val="black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“The treatment center is designed to provide cutting-edge health care to Cigna customers through easy access to primary care physicians...”</a:t>
              </a:r>
            </a:p>
          </p:txBody>
        </p:sp>
      </p:grpSp>
      <p:grpSp>
        <p:nvGrpSpPr>
          <p:cNvPr id="16" name="Group 207"/>
          <p:cNvGrpSpPr/>
          <p:nvPr/>
        </p:nvGrpSpPr>
        <p:grpSpPr>
          <a:xfrm rot="300000">
            <a:off x="193665" y="260369"/>
            <a:ext cx="4479743" cy="2044383"/>
            <a:chOff x="0" y="-17"/>
            <a:chExt cx="4114800" cy="2044382"/>
          </a:xfrm>
        </p:grpSpPr>
        <p:pic>
          <p:nvPicPr>
            <p:cNvPr id="17" name="Tear Sheet 2[1]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8565"/>
              <a:ext cx="4114800" cy="1955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Shape 205"/>
            <p:cNvSpPr/>
            <p:nvPr/>
          </p:nvSpPr>
          <p:spPr>
            <a:xfrm rot="6337">
              <a:off x="143658" y="3562"/>
              <a:ext cx="3886231" cy="17780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6" defTabSz="317500">
                <a:spcBef>
                  <a:spcPts val="300"/>
                </a:spcBef>
                <a:defRPr sz="1800"/>
              </a:pPr>
              <a:r>
                <a:rPr sz="800" dirty="0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  <a:hlinkClick r:id="rId3"/>
                </a:rPr>
                <a:t>June 09, 2011</a:t>
              </a:r>
              <a:r>
                <a:rPr sz="800" dirty="0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                                                                               Los Angeles Times</a:t>
              </a: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sz="1200" b="1" dirty="0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WellPoint to buy </a:t>
              </a:r>
              <a:r>
                <a:rPr sz="1200" b="1" dirty="0" err="1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CareMore</a:t>
              </a:r>
              <a:r>
                <a:rPr sz="1200" b="1" dirty="0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 Health Group for about $800 million</a:t>
              </a: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endParaRPr sz="900" dirty="0">
                <a:solidFill>
                  <a:prstClr val="black"/>
                </a:solidFill>
                <a:latin typeface="American Typewriter"/>
                <a:ea typeface="American Typewriter"/>
                <a:cs typeface="American Typewriter"/>
                <a:sym typeface="American Typewriter"/>
              </a:endParaRP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sz="900" dirty="0">
                  <a:solidFill>
                    <a:prstClr val="black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“The deal is part of an effort by WellPoint to boost its presence in the senior care market. </a:t>
              </a:r>
              <a:r>
                <a:rPr sz="900" dirty="0" err="1">
                  <a:solidFill>
                    <a:prstClr val="black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CareMore</a:t>
              </a:r>
              <a:r>
                <a:rPr sz="900" dirty="0">
                  <a:solidFill>
                    <a:prstClr val="black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, based in Cerritos, has 26 clinics in California, Nevada and Arizona that specialize in caring for people on Medicare.”</a:t>
              </a:r>
            </a:p>
          </p:txBody>
        </p:sp>
        <p:sp>
          <p:nvSpPr>
            <p:cNvPr id="19" name="Shape 206"/>
            <p:cNvSpPr/>
            <p:nvPr/>
          </p:nvSpPr>
          <p:spPr>
            <a:xfrm>
              <a:off x="143496" y="379712"/>
              <a:ext cx="3837641" cy="1216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>
                <a:solidFill>
                  <a:prstClr val="black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20" name="Group 211"/>
          <p:cNvGrpSpPr/>
          <p:nvPr/>
        </p:nvGrpSpPr>
        <p:grpSpPr>
          <a:xfrm rot="21300000">
            <a:off x="-38338" y="1938368"/>
            <a:ext cx="4559935" cy="2100856"/>
            <a:chOff x="0" y="0"/>
            <a:chExt cx="4229100" cy="2100855"/>
          </a:xfrm>
        </p:grpSpPr>
        <p:pic>
          <p:nvPicPr>
            <p:cNvPr id="21" name="Tear Sheet 2[1]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354"/>
              <a:ext cx="4229100" cy="2095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Shape 209"/>
            <p:cNvSpPr/>
            <p:nvPr/>
          </p:nvSpPr>
          <p:spPr>
            <a:xfrm rot="21591233">
              <a:off x="138165" y="5163"/>
              <a:ext cx="4051301" cy="168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8" defTabSz="317500">
                <a:spcBef>
                  <a:spcPts val="300"/>
                </a:spcBef>
                <a:defRPr sz="1800"/>
              </a:pPr>
              <a:r>
                <a:rPr sz="800" dirty="0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July 2011                                                                                  Managed Care Magazine</a:t>
              </a: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endParaRPr sz="900" dirty="0">
                <a:solidFill>
                  <a:prstClr val="black"/>
                </a:solidFill>
                <a:latin typeface="American Typewriter"/>
                <a:ea typeface="American Typewriter"/>
                <a:cs typeface="American Typewriter"/>
                <a:sym typeface="American Typewriter"/>
              </a:endParaRP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sz="1200" b="1" dirty="0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Humana Steps Back To Seize the Future</a:t>
              </a: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endParaRPr sz="900" dirty="0">
                <a:solidFill>
                  <a:prstClr val="black"/>
                </a:solidFill>
                <a:latin typeface="American Typewriter"/>
                <a:ea typeface="American Typewriter"/>
                <a:cs typeface="American Typewriter"/>
                <a:sym typeface="American Typewriter"/>
              </a:endParaRP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sz="900" dirty="0">
                  <a:solidFill>
                    <a:prstClr val="black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“When Humana recently purchased Concentra, a company that, among other things, operates 300 stand-alone clinics, the plan entered familiar terrain. Before becoming primarily a health insurance company in 1993, Humana was the nation’s largest for-profit hospital company.”</a:t>
              </a:r>
            </a:p>
          </p:txBody>
        </p:sp>
        <p:sp>
          <p:nvSpPr>
            <p:cNvPr id="23" name="Shape 210"/>
            <p:cNvSpPr/>
            <p:nvPr/>
          </p:nvSpPr>
          <p:spPr>
            <a:xfrm flipV="1">
              <a:off x="170953" y="428612"/>
              <a:ext cx="3905747" cy="996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>
                <a:solidFill>
                  <a:prstClr val="black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24" name="Group 215"/>
          <p:cNvGrpSpPr/>
          <p:nvPr/>
        </p:nvGrpSpPr>
        <p:grpSpPr>
          <a:xfrm rot="300000">
            <a:off x="70460" y="3706893"/>
            <a:ext cx="4692359" cy="1803606"/>
            <a:chOff x="0" y="-14"/>
            <a:chExt cx="4267200" cy="1803604"/>
          </a:xfrm>
        </p:grpSpPr>
        <p:pic>
          <p:nvPicPr>
            <p:cNvPr id="25" name="Tear Sheet 2[1]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3690"/>
              <a:ext cx="4267200" cy="173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" name="Shape 213"/>
            <p:cNvSpPr/>
            <p:nvPr/>
          </p:nvSpPr>
          <p:spPr>
            <a:xfrm rot="7099">
              <a:off x="120386" y="4166"/>
              <a:ext cx="4051333" cy="1612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lvl="8" defTabSz="317500">
                <a:spcBef>
                  <a:spcPts val="300"/>
                </a:spcBef>
                <a:defRPr sz="1800"/>
              </a:pPr>
              <a:r>
                <a:rPr sz="800" dirty="0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September 1, 2011                                                              WALL STREET JOURNAL</a:t>
              </a: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sz="1200" b="1" dirty="0">
                  <a:solidFill>
                    <a:prstClr val="black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UnitedHealth Buys California Group of 2,300 Doctors</a:t>
              </a:r>
            </a:p>
            <a:p>
              <a:pPr defTabSz="317500" fontAlgn="base">
                <a:spcBef>
                  <a:spcPct val="0"/>
                </a:spcBef>
                <a:spcAft>
                  <a:spcPct val="0"/>
                </a:spcAft>
                <a:defRPr sz="1800"/>
              </a:pPr>
              <a:r>
                <a:rPr sz="900" dirty="0">
                  <a:solidFill>
                    <a:prstClr val="black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“UnitedHealth Group Inc. will acquire the operations of a major southern California physician group, in the latest example of how lines are blurring between insurance companies and health-care providers..”</a:t>
              </a:r>
            </a:p>
          </p:txBody>
        </p:sp>
        <p:sp>
          <p:nvSpPr>
            <p:cNvPr id="27" name="Shape 214"/>
            <p:cNvSpPr/>
            <p:nvPr/>
          </p:nvSpPr>
          <p:spPr>
            <a:xfrm>
              <a:off x="193420" y="359855"/>
              <a:ext cx="3902124" cy="805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>
                <a:solidFill>
                  <a:prstClr val="black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93712" y="5393253"/>
            <a:ext cx="280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C0504D"/>
                </a:solidFill>
                <a:ea typeface="MS PGothic"/>
              </a:rPr>
              <a:t>Source: Revive Health Marketing</a:t>
            </a:r>
            <a:endParaRPr lang="en-US" sz="1400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Payers Becoming Providers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88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-168891"/>
            <a:ext cx="8765462" cy="6219495"/>
            <a:chOff x="-1" y="-168891"/>
            <a:chExt cx="8989751" cy="6974575"/>
          </a:xfrm>
        </p:grpSpPr>
        <p:pic>
          <p:nvPicPr>
            <p:cNvPr id="6" name="BLOG Some hospital networks also become insurers - The Washington Post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184863"/>
              <a:ext cx="4019909" cy="4866681"/>
            </a:xfrm>
            <a:prstGeom prst="rect">
              <a:avLst/>
            </a:prstGeom>
            <a:ln w="12700">
              <a:miter lim="400000"/>
            </a:ln>
            <a:effectLst>
              <a:outerShdw blurRad="152400" dist="38100" dir="3240000" rotWithShape="0">
                <a:srgbClr val="000000">
                  <a:alpha val="30000"/>
                </a:srgbClr>
              </a:outerShdw>
            </a:effectLst>
          </p:spPr>
        </p:pic>
        <p:pic>
          <p:nvPicPr>
            <p:cNvPr id="7" name="BLOG  1 in 5 Health Systems to Become Payers by 2018 - HealthLeaders Media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52594" y="-112046"/>
              <a:ext cx="5037156" cy="6518673"/>
            </a:xfrm>
            <a:prstGeom prst="rect">
              <a:avLst/>
            </a:prstGeom>
            <a:ln w="12700"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8" name="image.gi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483600" y="-168891"/>
              <a:ext cx="281861" cy="3429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Florida Hospital, Health First to Create Health Plan - HealthLeaders Media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253448">
              <a:off x="149206" y="1516774"/>
              <a:ext cx="4315943" cy="4902253"/>
            </a:xfrm>
            <a:prstGeom prst="rect">
              <a:avLst/>
            </a:prstGeom>
            <a:ln w="12700"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10" name="BLOG  North Shore-LIJ Health System to Launch a Health Plan - HealthLeaders Media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566078">
              <a:off x="4270970" y="1633213"/>
              <a:ext cx="4477785" cy="5172471"/>
            </a:xfrm>
            <a:prstGeom prst="rect">
              <a:avLst/>
            </a:prstGeom>
            <a:ln w="12700"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2161" y="2975878"/>
              <a:ext cx="4782614" cy="3337433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Providers Becoming Payers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780" y="6053073"/>
            <a:ext cx="8683071" cy="476245"/>
          </a:xfrm>
        </p:spPr>
        <p:txBody>
          <a:bodyPr/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Provider/Payer Partnerships</a:t>
            </a:r>
            <a:endParaRPr lang="en-US" altLang="en-US" b="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15297" y="6435746"/>
            <a:ext cx="689138" cy="355156"/>
          </a:xfrm>
        </p:spPr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 bwMode="gray">
          <a:xfrm>
            <a:off x="2670518" y="373928"/>
            <a:ext cx="4153363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Creating Partnerships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03157" y="1371721"/>
            <a:ext cx="8479614" cy="4012442"/>
            <a:chOff x="203157" y="1371721"/>
            <a:chExt cx="8479614" cy="401244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7000"/>
                      </a14:imgEffect>
                      <a14:imgEffect>
                        <a14:brightnessContrast bright="-27000" contrast="-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171" y="1371721"/>
              <a:ext cx="3936600" cy="4012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203157" y="1371721"/>
              <a:ext cx="4150479" cy="3309461"/>
            </a:xfrm>
            <a:prstGeom prst="rect">
              <a:avLst/>
            </a:prstGeom>
          </p:spPr>
          <p:txBody>
            <a:bodyPr/>
            <a:lstStyle>
              <a:lvl1pPr marL="0" indent="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Wingdings" pitchFamily="2" charset="2"/>
                <a:buNone/>
                <a:defRPr sz="20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Defining the value of provider and payer relationships from the </a:t>
              </a:r>
              <a:r>
                <a:rPr lang="en-US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health plan perspective</a:t>
              </a:r>
            </a:p>
            <a:p>
              <a:pPr marL="171450" indent="-1714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  <a:p>
              <a:pPr marL="342900" indent="-34290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Defining the value of provider and payer relationships from the </a:t>
              </a:r>
              <a:r>
                <a:rPr lang="en-US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provider perspective  </a:t>
              </a:r>
              <a:r>
                <a:rPr lang="en-US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 </a:t>
              </a:r>
            </a:p>
            <a:p>
              <a:pPr marL="171450" indent="-17145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  <a:p>
              <a:pPr marL="342900" indent="-342900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Positioning</a:t>
              </a:r>
              <a:r>
                <a:rPr lang="en-US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your organization for healthcare reform by aligning goals and tactics</a:t>
              </a:r>
            </a:p>
            <a:p>
              <a:pPr indent="274320">
                <a:spcAft>
                  <a:spcPts val="0"/>
                </a:spcAft>
              </a:pPr>
              <a:r>
                <a:rPr lang="en-US" altLang="en-US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 </a:t>
              </a:r>
            </a:p>
            <a:p>
              <a:r>
                <a:rPr lang="en-US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ＭＳ Ｐゴシック" panose="020B0600070205080204" pitchFamily="34" charset="-128"/>
                </a:rPr>
                <a:t>    	</a:t>
              </a:r>
            </a:p>
            <a:p>
              <a:endParaRPr lang="en-US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anose="020B0600070205080204" pitchFamily="34" charset="-128"/>
              </a:endParaRPr>
            </a:p>
            <a:p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280252" y="100635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0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9779" y="6138763"/>
            <a:ext cx="1899253" cy="47624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So…….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814" y="1368686"/>
            <a:ext cx="8247961" cy="4172306"/>
          </a:xfrm>
        </p:spPr>
        <p:txBody>
          <a:bodyPr/>
          <a:lstStyle/>
          <a:p>
            <a:r>
              <a:rPr lang="en-US" b="1" u="sng" dirty="0" err="1">
                <a:solidFill>
                  <a:schemeClr val="tx1"/>
                </a:solidFill>
              </a:rPr>
              <a:t>col·lab·o·ra·tion</a:t>
            </a:r>
            <a:endParaRPr lang="en-US" b="1" u="sng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kəˌlabəˈrāSH</a:t>
            </a:r>
            <a:r>
              <a:rPr lang="en-US" dirty="0">
                <a:solidFill>
                  <a:schemeClr val="tx1"/>
                </a:solidFill>
              </a:rPr>
              <a:t>(ə)n</a:t>
            </a:r>
            <a:r>
              <a:rPr lang="en-US" dirty="0" smtClean="0">
                <a:solidFill>
                  <a:schemeClr val="tx1"/>
                </a:solidFill>
              </a:rPr>
              <a:t>/     A </a:t>
            </a:r>
            <a:r>
              <a:rPr lang="en-US" dirty="0" smtClean="0">
                <a:solidFill>
                  <a:schemeClr val="tx1"/>
                </a:solidFill>
                <a:hlinkClick r:id="rId3" tooltip="Recursion"/>
              </a:rPr>
              <a:t>recursive</a:t>
            </a:r>
            <a:r>
              <a:rPr lang="en-US" dirty="0">
                <a:solidFill>
                  <a:schemeClr val="tx1"/>
                </a:solidFill>
              </a:rPr>
              <a:t> process where two </a:t>
            </a:r>
            <a:r>
              <a:rPr lang="en-US" dirty="0" smtClean="0">
                <a:solidFill>
                  <a:schemeClr val="tx1"/>
                </a:solidFill>
              </a:rPr>
              <a:t>or more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dirty="0">
                <a:solidFill>
                  <a:schemeClr val="tx1"/>
                </a:solidFill>
                <a:hlinkClick r:id="rId4" tooltip="Organization"/>
              </a:rPr>
              <a:t>organizations</a:t>
            </a:r>
            <a:r>
              <a:rPr lang="en-US" dirty="0">
                <a:solidFill>
                  <a:schemeClr val="tx1"/>
                </a:solidFill>
              </a:rPr>
              <a:t> work together to realize shared </a:t>
            </a:r>
            <a:r>
              <a:rPr lang="en-US" dirty="0" smtClean="0">
                <a:solidFill>
                  <a:schemeClr val="tx1"/>
                </a:solidFill>
              </a:rPr>
              <a:t>goals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u="sng" dirty="0" err="1">
                <a:solidFill>
                  <a:schemeClr val="tx1"/>
                </a:solidFill>
              </a:rPr>
              <a:t>part·ner·ship</a:t>
            </a:r>
            <a:endParaRPr lang="en-US" b="1" u="sng" dirty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pärtnər</a:t>
            </a:r>
            <a:r>
              <a:rPr lang="en-US" dirty="0" err="1">
                <a:solidFill>
                  <a:schemeClr val="tx1"/>
                </a:solidFill>
              </a:rPr>
              <a:t>ˌ</a:t>
            </a:r>
            <a:r>
              <a:rPr lang="en-US" dirty="0" err="1" smtClean="0">
                <a:solidFill>
                  <a:schemeClr val="tx1"/>
                </a:solidFill>
              </a:rPr>
              <a:t>Ship</a:t>
            </a:r>
            <a:r>
              <a:rPr lang="en-US" dirty="0" smtClean="0">
                <a:solidFill>
                  <a:schemeClr val="tx1"/>
                </a:solidFill>
              </a:rPr>
              <a:t>      An </a:t>
            </a:r>
            <a:r>
              <a:rPr lang="en-US" dirty="0">
                <a:solidFill>
                  <a:schemeClr val="tx1"/>
                </a:solidFill>
              </a:rPr>
              <a:t>arrangement where </a:t>
            </a:r>
            <a:r>
              <a:rPr lang="en-US" dirty="0" smtClean="0">
                <a:solidFill>
                  <a:schemeClr val="tx1"/>
                </a:solidFill>
              </a:rPr>
              <a:t>parties </a:t>
            </a:r>
            <a:r>
              <a:rPr lang="en-US" dirty="0">
                <a:solidFill>
                  <a:schemeClr val="tx1"/>
                </a:solidFill>
              </a:rPr>
              <a:t>agree to cooperate to advance their mutual </a:t>
            </a:r>
            <a:r>
              <a:rPr lang="en-US" dirty="0" smtClean="0">
                <a:solidFill>
                  <a:schemeClr val="tx1"/>
                </a:solidFill>
              </a:rPr>
              <a:t>interests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u="sng" dirty="0" smtClean="0">
                <a:solidFill>
                  <a:schemeClr val="tx1"/>
                </a:solidFill>
              </a:rPr>
              <a:t>Trust :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One </a:t>
            </a:r>
            <a:r>
              <a:rPr lang="en-US" sz="1400" dirty="0">
                <a:solidFill>
                  <a:schemeClr val="tx1"/>
                </a:solidFill>
              </a:rPr>
              <a:t>party (trustor) is willing to rely on the actions of another party (trustee); the situation is directed to the future. T</a:t>
            </a:r>
            <a:r>
              <a:rPr lang="en-US" sz="1400" dirty="0" smtClean="0">
                <a:solidFill>
                  <a:schemeClr val="tx1"/>
                </a:solidFill>
              </a:rPr>
              <a:t>he </a:t>
            </a:r>
            <a:r>
              <a:rPr lang="en-US" sz="1400" dirty="0" err="1">
                <a:solidFill>
                  <a:schemeClr val="tx1"/>
                </a:solidFill>
              </a:rPr>
              <a:t>trustor</a:t>
            </a:r>
            <a:r>
              <a:rPr lang="en-US" sz="1400" dirty="0">
                <a:solidFill>
                  <a:schemeClr val="tx1"/>
                </a:solidFill>
              </a:rPr>
              <a:t> (voluntarily or forcedly) abandons control over the actions performed by the trustee. As a consequence, the </a:t>
            </a:r>
            <a:r>
              <a:rPr lang="en-US" sz="1400" dirty="0" err="1">
                <a:solidFill>
                  <a:schemeClr val="tx1"/>
                </a:solidFill>
              </a:rPr>
              <a:t>trustor</a:t>
            </a:r>
            <a:r>
              <a:rPr lang="en-US" sz="1400" dirty="0">
                <a:solidFill>
                  <a:schemeClr val="tx1"/>
                </a:solidFill>
              </a:rPr>
              <a:t> is uncertain about the outcome of the other's actions; they can only develop and evaluate expectations. The uncertainty involves the risk of failure or harm to the trustor if the trustee will not behave as desired</a:t>
            </a:r>
            <a:r>
              <a:rPr lang="en-US" sz="1400" dirty="0" smtClean="0">
                <a:solidFill>
                  <a:schemeClr val="tx1"/>
                </a:solidFill>
              </a:rPr>
              <a:t>  </a:t>
            </a:r>
            <a:endParaRPr lang="en-US" dirty="0"/>
          </a:p>
        </p:txBody>
      </p:sp>
      <p:sp>
        <p:nvSpPr>
          <p:cNvPr id="5" name="Text Placeholder 8"/>
          <p:cNvSpPr txBox="1">
            <a:spLocks/>
          </p:cNvSpPr>
          <p:nvPr/>
        </p:nvSpPr>
        <p:spPr bwMode="gray">
          <a:xfrm>
            <a:off x="2670518" y="373928"/>
            <a:ext cx="4153363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What does it mean?</a:t>
            </a:r>
            <a:endParaRPr lang="en-US" sz="2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80252" y="100635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30206" y="6435746"/>
            <a:ext cx="689138" cy="355156"/>
          </a:xfrm>
        </p:spPr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2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Can 3"/>
          <p:cNvSpPr/>
          <p:nvPr/>
        </p:nvSpPr>
        <p:spPr bwMode="auto">
          <a:xfrm>
            <a:off x="211137" y="1034049"/>
            <a:ext cx="1006475" cy="4254500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</a:rPr>
              <a:t>Primary Care Physicians</a:t>
            </a:r>
          </a:p>
        </p:txBody>
      </p:sp>
      <p:sp>
        <p:nvSpPr>
          <p:cNvPr id="5" name="Can 4"/>
          <p:cNvSpPr/>
          <p:nvPr/>
        </p:nvSpPr>
        <p:spPr bwMode="auto">
          <a:xfrm>
            <a:off x="1303337" y="1034049"/>
            <a:ext cx="1006475" cy="4254500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</a:rPr>
              <a:t>Specialty Care Physicians</a:t>
            </a:r>
          </a:p>
        </p:txBody>
      </p:sp>
      <p:sp>
        <p:nvSpPr>
          <p:cNvPr id="6" name="Can 5"/>
          <p:cNvSpPr/>
          <p:nvPr/>
        </p:nvSpPr>
        <p:spPr bwMode="auto">
          <a:xfrm>
            <a:off x="2420937" y="1034049"/>
            <a:ext cx="1006475" cy="4254500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</a:rPr>
              <a:t>Outpatient Hospital Care and ASCs</a:t>
            </a:r>
          </a:p>
        </p:txBody>
      </p:sp>
      <p:sp>
        <p:nvSpPr>
          <p:cNvPr id="7" name="Can 6"/>
          <p:cNvSpPr/>
          <p:nvPr/>
        </p:nvSpPr>
        <p:spPr bwMode="auto">
          <a:xfrm>
            <a:off x="3538537" y="1034049"/>
            <a:ext cx="1006475" cy="4254500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</a:rPr>
              <a:t>Inpatient Hospital Acute </a:t>
            </a:r>
          </a:p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</a:rPr>
              <a:t>Care</a:t>
            </a:r>
          </a:p>
        </p:txBody>
      </p:sp>
      <p:sp>
        <p:nvSpPr>
          <p:cNvPr id="8" name="Can 7"/>
          <p:cNvSpPr/>
          <p:nvPr/>
        </p:nvSpPr>
        <p:spPr bwMode="auto">
          <a:xfrm>
            <a:off x="4656137" y="1034049"/>
            <a:ext cx="1006475" cy="4254500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</a:rPr>
              <a:t>Long Term Acute Hospital Care</a:t>
            </a:r>
          </a:p>
        </p:txBody>
      </p:sp>
      <p:sp>
        <p:nvSpPr>
          <p:cNvPr id="9" name="Can 8"/>
          <p:cNvSpPr/>
          <p:nvPr/>
        </p:nvSpPr>
        <p:spPr bwMode="auto">
          <a:xfrm>
            <a:off x="5773737" y="1034049"/>
            <a:ext cx="1006475" cy="4254500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</a:rPr>
              <a:t>Inpatient Rehab Hospital Care</a:t>
            </a:r>
          </a:p>
        </p:txBody>
      </p:sp>
      <p:sp>
        <p:nvSpPr>
          <p:cNvPr id="10" name="Can 9"/>
          <p:cNvSpPr/>
          <p:nvPr/>
        </p:nvSpPr>
        <p:spPr bwMode="auto">
          <a:xfrm>
            <a:off x="6891337" y="1034049"/>
            <a:ext cx="1006475" cy="4254500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</a:rPr>
              <a:t>Skilled Nursing Facility Care</a:t>
            </a:r>
          </a:p>
        </p:txBody>
      </p:sp>
      <p:sp>
        <p:nvSpPr>
          <p:cNvPr id="11" name="Can 10"/>
          <p:cNvSpPr/>
          <p:nvPr/>
        </p:nvSpPr>
        <p:spPr bwMode="auto">
          <a:xfrm>
            <a:off x="8008937" y="1034049"/>
            <a:ext cx="1006475" cy="4254500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</a:rPr>
              <a:t>Home Health Care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185737" y="4540837"/>
            <a:ext cx="3241675" cy="344487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</a:rPr>
              <a:t>Medical Home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1303337" y="3794712"/>
            <a:ext cx="3241675" cy="344487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</a:rPr>
              <a:t>Acute Care Bundling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303337" y="2299287"/>
            <a:ext cx="7712075" cy="344487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prstClr val="white"/>
                </a:solidFill>
              </a:rPr>
              <a:t>Acute Care Episode with PAC Bundling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4656137" y="1665874"/>
            <a:ext cx="4359275" cy="344488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ea typeface="ＭＳ Ｐゴシック" pitchFamily="27" charset="-128"/>
              </a:rPr>
              <a:t>Post Acute Care (PAC) Episode Bundling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187325" y="259349"/>
            <a:ext cx="8728075" cy="6889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Integrated Care Delivery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5523255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Microsoft Sans Serif" pitchFamily="34" charset="0"/>
                <a:ea typeface="MS PGothic"/>
                <a:cs typeface="Microsoft Sans Serif" pitchFamily="34" charset="0"/>
              </a:rPr>
              <a:t>Rethinking the Organization of </a:t>
            </a:r>
            <a:r>
              <a:rPr lang="en-US" b="1" dirty="0" smtClean="0">
                <a:solidFill>
                  <a:prstClr val="black"/>
                </a:solidFill>
                <a:latin typeface="Microsoft Sans Serif" pitchFamily="34" charset="0"/>
                <a:ea typeface="MS PGothic"/>
                <a:cs typeface="Microsoft Sans Serif" pitchFamily="34" charset="0"/>
              </a:rPr>
              <a:t>Care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4405" y="5343437"/>
            <a:ext cx="420528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dirty="0">
                <a:ea typeface="MS PGothic"/>
              </a:rPr>
              <a:t>Source: The American Hospital Association (AHA)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Microsoft Sans Serif" pitchFamily="34" charset="0"/>
                <a:ea typeface="MS PGothic"/>
                <a:cs typeface="Microsoft Sans Serif" pitchFamily="34" charset="0"/>
              </a:rPr>
              <a:t>Creating “</a:t>
            </a:r>
            <a:r>
              <a:rPr lang="en-US" sz="3600" b="1" dirty="0" err="1">
                <a:solidFill>
                  <a:prstClr val="black"/>
                </a:solidFill>
                <a:latin typeface="Microsoft Sans Serif" pitchFamily="34" charset="0"/>
                <a:ea typeface="MS PGothic"/>
                <a:cs typeface="Microsoft Sans Serif" pitchFamily="34" charset="0"/>
              </a:rPr>
              <a:t>Systemness</a:t>
            </a:r>
            <a:r>
              <a:rPr lang="en-US" sz="3600" b="1" dirty="0">
                <a:solidFill>
                  <a:prstClr val="black"/>
                </a:solidFill>
                <a:latin typeface="Microsoft Sans Serif" pitchFamily="34" charset="0"/>
                <a:ea typeface="MS PGothic"/>
                <a:cs typeface="Microsoft Sans Serif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26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139697"/>
            <a:ext cx="9367736" cy="1482284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Succeeding </a:t>
            </a:r>
            <a:r>
              <a:rPr lang="en-US" b="1" i="1" dirty="0"/>
              <a:t>with Payments Based on Attributed </a:t>
            </a:r>
            <a:r>
              <a:rPr lang="en-US" b="1" i="1" dirty="0" smtClean="0"/>
              <a:t>Lives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423081" y="5491039"/>
            <a:ext cx="6605517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en-US" sz="2400" b="1" dirty="0">
                <a:solidFill>
                  <a:srgbClr val="4F81BD"/>
                </a:solidFill>
              </a:rPr>
              <a:t>Population Health Management in Action: </a:t>
            </a:r>
          </a:p>
          <a:p>
            <a:pPr lvl="1" algn="ctr"/>
            <a:r>
              <a:rPr lang="en-US" sz="2400" dirty="0">
                <a:solidFill>
                  <a:srgbClr val="4F81BD"/>
                </a:solidFill>
              </a:rPr>
              <a:t>Primary Care Re-Design and Diabetes Systems of Care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8430206" y="6435746"/>
            <a:ext cx="689138" cy="35515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18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8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079782"/>
            <a:ext cx="9367736" cy="2018509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Value Based Reimbursement:</a:t>
            </a:r>
          </a:p>
          <a:p>
            <a:r>
              <a:rPr lang="en-US" b="1" i="1" dirty="0" smtClean="0"/>
              <a:t>Succeeding </a:t>
            </a:r>
            <a:r>
              <a:rPr lang="en-US" b="1" i="1" dirty="0"/>
              <a:t>with Payments Based on Attributed </a:t>
            </a:r>
            <a:r>
              <a:rPr lang="en-US" b="1" i="1" dirty="0" smtClean="0"/>
              <a:t>Lives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231532"/>
            <a:ext cx="18389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Ray Herschman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President/COO</a:t>
            </a:r>
          </a:p>
          <a:p>
            <a:r>
              <a:rPr lang="en-US" sz="1200" dirty="0" err="1" smtClean="0">
                <a:solidFill>
                  <a:schemeClr val="bg1"/>
                </a:solidFill>
              </a:rPr>
              <a:t>xG</a:t>
            </a:r>
            <a:r>
              <a:rPr lang="en-US" sz="1200" dirty="0" smtClean="0">
                <a:solidFill>
                  <a:schemeClr val="bg1"/>
                </a:solidFill>
              </a:rPr>
              <a:t> Health Solutions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0" y="6545693"/>
            <a:ext cx="3592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Confidential property of xG Health Solutions, Inc. </a:t>
            </a:r>
            <a:br>
              <a:rPr lang="en-US" sz="7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70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Re-creation or delivery to another party in any format is strictly prohibited.</a:t>
            </a:r>
            <a:endParaRPr lang="en-US" sz="700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9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hteck 40"/>
          <p:cNvSpPr/>
          <p:nvPr/>
        </p:nvSpPr>
        <p:spPr bwMode="gray">
          <a:xfrm flipV="1">
            <a:off x="0" y="2302399"/>
            <a:ext cx="9144000" cy="3632655"/>
          </a:xfrm>
          <a:prstGeom prst="rect">
            <a:avLst/>
          </a:prstGeom>
          <a:gradFill flip="none" rotWithShape="1">
            <a:gsLst>
              <a:gs pos="0">
                <a:srgbClr val="262626">
                  <a:alpha val="20000"/>
                </a:srgbClr>
              </a:gs>
              <a:gs pos="100000">
                <a:srgbClr val="C00000">
                  <a:alpha val="0"/>
                </a:srgbClr>
              </a:gs>
            </a:gsLst>
            <a:lin ang="5400000" scaled="1"/>
            <a:tileRect/>
          </a:gra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Pfeil nach rechts 24"/>
          <p:cNvSpPr/>
          <p:nvPr/>
        </p:nvSpPr>
        <p:spPr bwMode="gray">
          <a:xfrm>
            <a:off x="-2151985" y="2375798"/>
            <a:ext cx="9467444" cy="2525839"/>
          </a:xfrm>
          <a:prstGeom prst="rightArrow">
            <a:avLst>
              <a:gd name="adj1" fmla="val 55366"/>
              <a:gd name="adj2" fmla="val 59391"/>
            </a:avLst>
          </a:prstGeom>
          <a:solidFill>
            <a:srgbClr val="4BACC6"/>
          </a:solidFill>
          <a:ln w="12700">
            <a:solidFill>
              <a:srgbClr val="4BACC6"/>
            </a:solidFill>
            <a:round/>
            <a:headEnd/>
            <a:tailEnd/>
          </a:ln>
          <a:effectLst>
            <a:outerShdw blurRad="127000" dist="63500" dir="8100000" sx="102000" sy="102000" algn="tr" rotWithShape="0">
              <a:prstClr val="black">
                <a:alpha val="40000"/>
              </a:prstClr>
            </a:outerShdw>
          </a:effectLst>
          <a:scene3d>
            <a:camera prst="perspectiveHeroicExtremeLeftFacing" fov="5040000">
              <a:rot lat="18810000" lon="4452000" rev="18804000"/>
            </a:camera>
            <a:lightRig rig="threePt" dir="t">
              <a:rot lat="0" lon="0" rev="0"/>
            </a:lightRig>
          </a:scene3d>
          <a:sp3d z="184150" extrusionH="120650">
            <a:extrusionClr>
              <a:schemeClr val="tx2">
                <a:lumMod val="50000"/>
              </a:schemeClr>
            </a:extrusionClr>
          </a:sp3d>
        </p:spPr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7" name="Gruppieren 33"/>
          <p:cNvGrpSpPr/>
          <p:nvPr/>
        </p:nvGrpSpPr>
        <p:grpSpPr bwMode="gray">
          <a:xfrm>
            <a:off x="5547965" y="1931218"/>
            <a:ext cx="2197291" cy="2516038"/>
            <a:chOff x="1438525" y="1912918"/>
            <a:chExt cx="2197291" cy="2516038"/>
          </a:xfrm>
        </p:grpSpPr>
        <p:cxnSp>
          <p:nvCxnSpPr>
            <p:cNvPr id="48" name="Gerade Verbindung 34"/>
            <p:cNvCxnSpPr/>
            <p:nvPr/>
          </p:nvCxnSpPr>
          <p:spPr bwMode="gray">
            <a:xfrm flipV="1">
              <a:off x="1438525" y="1912918"/>
              <a:ext cx="0" cy="2324647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</p:cxnSp>
        <p:sp>
          <p:nvSpPr>
            <p:cNvPr id="49" name="Rechteck 35"/>
            <p:cNvSpPr/>
            <p:nvPr/>
          </p:nvSpPr>
          <p:spPr bwMode="gray">
            <a:xfrm>
              <a:off x="1458080" y="2996769"/>
              <a:ext cx="2177736" cy="1432187"/>
            </a:xfrm>
            <a:prstGeom prst="rect">
              <a:avLst/>
            </a:prstGeom>
          </p:spPr>
          <p:txBody>
            <a:bodyPr wrap="square" tIns="0" bIns="0"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defRPr/>
              </a:pPr>
              <a:r>
                <a:rPr lang="en-US" sz="1600" b="1" noProof="1">
                  <a:solidFill>
                    <a:srgbClr val="000000"/>
                  </a:solidFill>
                  <a:ea typeface="ＭＳ Ｐゴシック" pitchFamily="31" charset="-128"/>
                  <a:cs typeface="Arial" charset="0"/>
                </a:rPr>
                <a:t>2011-2012</a:t>
              </a:r>
            </a:p>
            <a:p>
              <a:pPr marL="171450" indent="-171450" fontAlgn="base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buFont typeface="Arial"/>
                <a:buChar char="•"/>
                <a:defRPr/>
              </a:pPr>
              <a:r>
                <a:rPr lang="en-US" sz="1600" noProof="1">
                  <a:solidFill>
                    <a:srgbClr val="000000"/>
                  </a:solidFill>
                  <a:ea typeface="ＭＳ Ｐゴシック" pitchFamily="31" charset="-128"/>
                  <a:cs typeface="MS PGothic"/>
                </a:rPr>
                <a:t>Clinical Decision Support Integrated into or Interfaced with EHR</a:t>
              </a:r>
            </a:p>
            <a:p>
              <a:pPr marL="171450" indent="-171450" fontAlgn="base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buFont typeface="Arial"/>
                <a:buChar char="•"/>
                <a:defRPr/>
              </a:pPr>
              <a:r>
                <a:rPr lang="en-US" sz="1600" noProof="1">
                  <a:solidFill>
                    <a:srgbClr val="000000"/>
                  </a:solidFill>
                  <a:ea typeface="ＭＳ Ｐゴシック" pitchFamily="31" charset="-128"/>
                  <a:cs typeface="MS PGothic"/>
                </a:rPr>
                <a:t>Transitions of Care</a:t>
              </a:r>
              <a:r>
                <a:rPr lang="en-US" sz="1400" noProof="1">
                  <a:solidFill>
                    <a:srgbClr val="000000"/>
                  </a:solidFill>
                  <a:ea typeface="ＭＳ Ｐゴシック" pitchFamily="31" charset="-128"/>
                  <a:cs typeface="MS PGothic"/>
                </a:rPr>
                <a:t> </a:t>
              </a:r>
            </a:p>
          </p:txBody>
        </p:sp>
      </p:grpSp>
      <p:grpSp>
        <p:nvGrpSpPr>
          <p:cNvPr id="59" name="Gruppieren 45"/>
          <p:cNvGrpSpPr/>
          <p:nvPr/>
        </p:nvGrpSpPr>
        <p:grpSpPr>
          <a:xfrm>
            <a:off x="5334738" y="1497021"/>
            <a:ext cx="573836" cy="465424"/>
            <a:chOff x="1379457" y="5378214"/>
            <a:chExt cx="248127" cy="201250"/>
          </a:xfrm>
        </p:grpSpPr>
        <p:pic>
          <p:nvPicPr>
            <p:cNvPr id="60" name="Picture 103"/>
            <p:cNvPicPr>
              <a:picLocks noChangeAspect="1" noChangeArrowheads="1"/>
            </p:cNvPicPr>
            <p:nvPr/>
          </p:nvPicPr>
          <p:blipFill>
            <a:blip r:embed="rId2" cstate="screen">
              <a:lum bright="-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79457" y="5474607"/>
              <a:ext cx="248127" cy="104857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sp>
          <p:nvSpPr>
            <p:cNvPr id="61" name="Ellipse 47"/>
            <p:cNvSpPr/>
            <p:nvPr/>
          </p:nvSpPr>
          <p:spPr bwMode="gray">
            <a:xfrm>
              <a:off x="1427522" y="5378214"/>
              <a:ext cx="158347" cy="1583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miter lim="800000"/>
              <a:headEnd/>
              <a:tailEnd/>
            </a:ln>
            <a:effectLst/>
            <a:scene3d>
              <a:camera prst="orthographicFront"/>
              <a:lightRig rig="balanced" dir="t"/>
            </a:scene3d>
            <a:sp3d prstMaterial="plastic">
              <a:bevelT w="158750" h="374650"/>
              <a:bevelB w="69850" h="6350"/>
            </a:sp3d>
          </p:spPr>
          <p:txBody>
            <a:bodyPr vert="horz" lIns="0" tIns="108000" rIns="0" bIns="0" anchor="t" anchorCtr="0"/>
            <a:lstStyle/>
            <a:p>
              <a:pPr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1400" b="1" noProof="1">
                <a:solidFill>
                  <a:srgbClr val="FFFFFF"/>
                </a:solidFill>
                <a:cs typeface="Arial" charset="0"/>
              </a:endParaRPr>
            </a:p>
          </p:txBody>
        </p:sp>
      </p:grpSp>
      <p:cxnSp>
        <p:nvCxnSpPr>
          <p:cNvPr id="51" name="Gerade Verbindung 38"/>
          <p:cNvCxnSpPr/>
          <p:nvPr/>
        </p:nvCxnSpPr>
        <p:spPr bwMode="gray">
          <a:xfrm flipV="1">
            <a:off x="3432494" y="2893988"/>
            <a:ext cx="0" cy="2333105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</p:cxnSp>
      <p:sp>
        <p:nvSpPr>
          <p:cNvPr id="52" name="Rechteck 39"/>
          <p:cNvSpPr/>
          <p:nvPr/>
        </p:nvSpPr>
        <p:spPr bwMode="gray">
          <a:xfrm>
            <a:off x="3261960" y="3560093"/>
            <a:ext cx="2294277" cy="195027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808080"/>
              </a:buClr>
              <a:defRPr/>
            </a:pPr>
            <a:r>
              <a:rPr lang="en-US" sz="1600" b="1" noProof="1">
                <a:solidFill>
                  <a:srgbClr val="000000"/>
                </a:solidFill>
                <a:ea typeface="ＭＳ Ｐゴシック" pitchFamily="31" charset="-128"/>
                <a:cs typeface="Arial" charset="0"/>
              </a:rPr>
              <a:t>2007-2010</a:t>
            </a:r>
            <a:endParaRPr lang="en-US" sz="2800" noProof="1">
              <a:solidFill>
                <a:srgbClr val="000000"/>
              </a:solidFill>
              <a:ea typeface="ＭＳ Ｐゴシック" pitchFamily="31" charset="-128"/>
              <a:cs typeface="Arial" charset="0"/>
            </a:endParaRPr>
          </a:p>
          <a:p>
            <a:pPr marL="171450" indent="-171450" fontAlgn="base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808080"/>
              </a:buClr>
              <a:buFont typeface="Arial"/>
              <a:buChar char="•"/>
              <a:defRPr/>
            </a:pPr>
            <a:r>
              <a:rPr lang="en-US" sz="1600" noProof="1">
                <a:solidFill>
                  <a:srgbClr val="000000"/>
                </a:solidFill>
                <a:ea typeface="ＭＳ Ｐゴシック" pitchFamily="31" charset="-128"/>
                <a:cs typeface="MS PGothic"/>
              </a:rPr>
              <a:t>Value Reengineering</a:t>
            </a:r>
          </a:p>
          <a:p>
            <a:pPr marL="347663" lvl="1" indent="-171450" fontAlgn="base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808080"/>
              </a:buClr>
              <a:buFont typeface="Arial"/>
              <a:buChar char="•"/>
              <a:defRPr/>
            </a:pPr>
            <a:r>
              <a:rPr lang="en-US" sz="1600" noProof="1">
                <a:solidFill>
                  <a:srgbClr val="000000"/>
                </a:solidFill>
                <a:ea typeface="ＭＳ Ｐゴシック" pitchFamily="31" charset="-128"/>
                <a:cs typeface="MS PGothic"/>
              </a:rPr>
              <a:t>Primary </a:t>
            </a:r>
            <a:r>
              <a:rPr lang="en-US" sz="1600" noProof="1" smtClean="0">
                <a:solidFill>
                  <a:srgbClr val="000000"/>
                </a:solidFill>
                <a:ea typeface="ＭＳ Ｐゴシック" pitchFamily="31" charset="-128"/>
                <a:cs typeface="MS PGothic"/>
              </a:rPr>
              <a:t>care </a:t>
            </a:r>
            <a:r>
              <a:rPr lang="en-US" sz="1600" noProof="1">
                <a:solidFill>
                  <a:srgbClr val="000000"/>
                </a:solidFill>
                <a:ea typeface="ＭＳ Ｐゴシック" pitchFamily="31" charset="-128"/>
                <a:cs typeface="MS PGothic"/>
              </a:rPr>
              <a:t>r</a:t>
            </a:r>
            <a:r>
              <a:rPr lang="en-US" sz="1600" noProof="1" smtClean="0">
                <a:solidFill>
                  <a:srgbClr val="000000"/>
                </a:solidFill>
                <a:ea typeface="ＭＳ Ｐゴシック" pitchFamily="31" charset="-128"/>
                <a:cs typeface="MS PGothic"/>
              </a:rPr>
              <a:t>edesign</a:t>
            </a:r>
            <a:endParaRPr lang="en-US" sz="1600" noProof="1">
              <a:solidFill>
                <a:srgbClr val="000000"/>
              </a:solidFill>
              <a:ea typeface="ＭＳ Ｐゴシック" pitchFamily="31" charset="-128"/>
              <a:cs typeface="MS PGothic"/>
            </a:endParaRPr>
          </a:p>
          <a:p>
            <a:pPr marL="347663" lvl="1" indent="-171450" fontAlgn="base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808080"/>
              </a:buClr>
              <a:buFont typeface="Arial"/>
              <a:buChar char="•"/>
              <a:defRPr/>
            </a:pPr>
            <a:r>
              <a:rPr lang="en-US" sz="1600" noProof="1" smtClean="0">
                <a:solidFill>
                  <a:srgbClr val="000000"/>
                </a:solidFill>
                <a:ea typeface="ＭＳ Ｐゴシック" pitchFamily="31" charset="-128"/>
                <a:cs typeface="MS PGothic"/>
              </a:rPr>
              <a:t>Advanced PCMH, with embedded case managers</a:t>
            </a:r>
          </a:p>
          <a:p>
            <a:pPr marL="176213" lvl="1" fontAlgn="base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808080"/>
              </a:buClr>
              <a:defRPr/>
            </a:pPr>
            <a:endParaRPr lang="en-US" sz="1400" noProof="1">
              <a:solidFill>
                <a:srgbClr val="000000"/>
              </a:solidFill>
              <a:ea typeface="ＭＳ Ｐゴシック" pitchFamily="31" charset="-128"/>
              <a:cs typeface="MS PGothic"/>
            </a:endParaRPr>
          </a:p>
        </p:txBody>
      </p:sp>
      <p:grpSp>
        <p:nvGrpSpPr>
          <p:cNvPr id="62" name="Gruppieren 48"/>
          <p:cNvGrpSpPr/>
          <p:nvPr/>
        </p:nvGrpSpPr>
        <p:grpSpPr>
          <a:xfrm>
            <a:off x="3189899" y="2489499"/>
            <a:ext cx="470744" cy="381810"/>
            <a:chOff x="1379457" y="5378214"/>
            <a:chExt cx="248127" cy="201250"/>
          </a:xfrm>
        </p:grpSpPr>
        <p:pic>
          <p:nvPicPr>
            <p:cNvPr id="63" name="Picture 103"/>
            <p:cNvPicPr>
              <a:picLocks noChangeAspect="1" noChangeArrowheads="1"/>
            </p:cNvPicPr>
            <p:nvPr/>
          </p:nvPicPr>
          <p:blipFill>
            <a:blip r:embed="rId3" cstate="screen">
              <a:lum bright="-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379457" y="5474607"/>
              <a:ext cx="248127" cy="104857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sp>
          <p:nvSpPr>
            <p:cNvPr id="64" name="Ellipse 50"/>
            <p:cNvSpPr/>
            <p:nvPr/>
          </p:nvSpPr>
          <p:spPr bwMode="gray">
            <a:xfrm>
              <a:off x="1427522" y="5378214"/>
              <a:ext cx="158347" cy="1583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miter lim="800000"/>
              <a:headEnd/>
              <a:tailEnd/>
            </a:ln>
            <a:effectLst/>
            <a:scene3d>
              <a:camera prst="orthographicFront"/>
              <a:lightRig rig="balanced" dir="t"/>
            </a:scene3d>
            <a:sp3d prstMaterial="plastic">
              <a:bevelT w="107950" h="374650"/>
              <a:bevelB w="69850" h="6350"/>
            </a:sp3d>
          </p:spPr>
          <p:txBody>
            <a:bodyPr vert="horz" lIns="0" tIns="108000" rIns="0" bIns="0" anchor="t" anchorCtr="0"/>
            <a:lstStyle/>
            <a:p>
              <a:pPr indent="-190500" algn="ctr">
                <a:lnSpc>
                  <a:spcPct val="95000"/>
                </a:lnSpc>
                <a:spcAft>
                  <a:spcPts val="800"/>
                </a:spcAft>
                <a:buClr>
                  <a:srgbClr val="808080"/>
                </a:buClr>
                <a:defRPr/>
              </a:pPr>
              <a:endParaRPr lang="en-US" sz="1400" b="1" noProof="1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18133" y="181833"/>
            <a:ext cx="2790966" cy="3355630"/>
            <a:chOff x="1878144" y="460126"/>
            <a:chExt cx="2790966" cy="3355630"/>
          </a:xfrm>
        </p:grpSpPr>
        <p:cxnSp>
          <p:nvCxnSpPr>
            <p:cNvPr id="54" name="Gerade Verbindung 27"/>
            <p:cNvCxnSpPr/>
            <p:nvPr/>
          </p:nvCxnSpPr>
          <p:spPr bwMode="gray">
            <a:xfrm flipV="1">
              <a:off x="2000908" y="482602"/>
              <a:ext cx="0" cy="3182900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</p:cxnSp>
        <p:sp>
          <p:nvSpPr>
            <p:cNvPr id="55" name="Rechteck 28"/>
            <p:cNvSpPr/>
            <p:nvPr/>
          </p:nvSpPr>
          <p:spPr bwMode="gray">
            <a:xfrm>
              <a:off x="2025878" y="460126"/>
              <a:ext cx="2643232" cy="2199577"/>
            </a:xfrm>
            <a:prstGeom prst="rect">
              <a:avLst/>
            </a:prstGeom>
          </p:spPr>
          <p:txBody>
            <a:bodyPr wrap="square" tIns="0" bIns="0"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defRPr/>
              </a:pPr>
              <a:r>
                <a:rPr lang="en-US" sz="1600" b="1" noProof="1">
                  <a:solidFill>
                    <a:srgbClr val="000000"/>
                  </a:solidFill>
                  <a:ea typeface="ＭＳ Ｐゴシック" pitchFamily="31" charset="-128"/>
                  <a:cs typeface="Arial" charset="0"/>
                </a:rPr>
                <a:t>2000-2006</a:t>
              </a:r>
            </a:p>
            <a:p>
              <a:pPr marL="171450" indent="-171450" fontAlgn="base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buFont typeface="Arial"/>
                <a:buChar char="•"/>
                <a:defRPr/>
              </a:pPr>
              <a:r>
                <a:rPr lang="en-US" sz="1600" noProof="1">
                  <a:solidFill>
                    <a:srgbClr val="000000"/>
                  </a:solidFill>
                  <a:ea typeface="ＭＳ Ｐゴシック" pitchFamily="31" charset="-128"/>
                </a:rPr>
                <a:t>Enterprise Data Warehouse</a:t>
              </a:r>
            </a:p>
            <a:p>
              <a:pPr marL="171450" indent="-171450" fontAlgn="base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buFont typeface="Arial"/>
                <a:buChar char="•"/>
                <a:defRPr/>
              </a:pPr>
              <a:r>
                <a:rPr lang="en-US" sz="1600" noProof="1" smtClean="0">
                  <a:solidFill>
                    <a:srgbClr val="000000"/>
                  </a:solidFill>
                  <a:ea typeface="ＭＳ Ｐゴシック" pitchFamily="31" charset="-128"/>
                </a:rPr>
                <a:t>Evidence-Based Protocols</a:t>
              </a:r>
            </a:p>
            <a:p>
              <a:pPr marL="171450" indent="-171450" fontAlgn="base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buFont typeface="Arial"/>
                <a:buChar char="•"/>
                <a:defRPr/>
              </a:pPr>
              <a:r>
                <a:rPr lang="en-US" sz="1600" noProof="1" smtClean="0">
                  <a:solidFill>
                    <a:srgbClr val="000000"/>
                  </a:solidFill>
                  <a:ea typeface="ＭＳ Ｐゴシック" pitchFamily="31" charset="-128"/>
                  <a:cs typeface="MS PGothic"/>
                </a:rPr>
                <a:t>Health </a:t>
              </a:r>
              <a:r>
                <a:rPr lang="en-US" sz="1600" noProof="1">
                  <a:solidFill>
                    <a:srgbClr val="000000"/>
                  </a:solidFill>
                  <a:ea typeface="ＭＳ Ｐゴシック" pitchFamily="31" charset="-128"/>
                  <a:cs typeface="MS PGothic"/>
                </a:rPr>
                <a:t>Plan – Clinical Enterprise Collaboration</a:t>
              </a:r>
            </a:p>
            <a:p>
              <a:pPr marL="171450" indent="-171450" fontAlgn="base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buFont typeface="Arial"/>
                <a:buChar char="•"/>
                <a:defRPr/>
              </a:pPr>
              <a:r>
                <a:rPr lang="en-US" sz="1600" noProof="1">
                  <a:solidFill>
                    <a:srgbClr val="000000"/>
                  </a:solidFill>
                  <a:ea typeface="ＭＳ Ｐゴシック" pitchFamily="31" charset="-128"/>
                  <a:cs typeface="MS PGothic"/>
                </a:rPr>
                <a:t>PGP Demo (ACO Precursor</a:t>
              </a:r>
              <a:r>
                <a:rPr lang="en-US" sz="1600" noProof="1" smtClean="0">
                  <a:solidFill>
                    <a:srgbClr val="000000"/>
                  </a:solidFill>
                  <a:ea typeface="ＭＳ Ｐゴシック" pitchFamily="31" charset="-128"/>
                  <a:cs typeface="MS PGothic"/>
                </a:rPr>
                <a:t>)</a:t>
              </a:r>
              <a:endParaRPr lang="en-US" sz="1600" noProof="1">
                <a:solidFill>
                  <a:srgbClr val="000000"/>
                </a:solidFill>
                <a:ea typeface="ＭＳ Ｐゴシック" pitchFamily="31" charset="-128"/>
                <a:cs typeface="MS PGothic"/>
              </a:endParaRPr>
            </a:p>
          </p:txBody>
        </p:sp>
        <p:grpSp>
          <p:nvGrpSpPr>
            <p:cNvPr id="65" name="Gruppieren 51"/>
            <p:cNvGrpSpPr/>
            <p:nvPr/>
          </p:nvGrpSpPr>
          <p:grpSpPr>
            <a:xfrm>
              <a:off x="1878144" y="3557644"/>
              <a:ext cx="248127" cy="258112"/>
              <a:chOff x="1379457" y="5292921"/>
              <a:chExt cx="248127" cy="258112"/>
            </a:xfrm>
          </p:grpSpPr>
          <p:pic>
            <p:nvPicPr>
              <p:cNvPr id="66" name="Picture 103"/>
              <p:cNvPicPr>
                <a:picLocks noChangeAspect="1" noChangeArrowheads="1"/>
              </p:cNvPicPr>
              <p:nvPr/>
            </p:nvPicPr>
            <p:blipFill>
              <a:blip r:embed="rId4" cstate="screen">
                <a:lum bright="-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379457" y="5446176"/>
                <a:ext cx="248127" cy="104857"/>
              </a:xfrm>
              <a:prstGeom prst="rect">
                <a:avLst/>
              </a:prstGeom>
              <a:noFill/>
              <a:ln w="9525">
                <a:miter lim="800000"/>
                <a:headEnd/>
                <a:tailEnd/>
              </a:ln>
              <a:effectLst/>
            </p:spPr>
          </p:pic>
          <p:sp>
            <p:nvSpPr>
              <p:cNvPr id="67" name="Ellipse 58"/>
              <p:cNvSpPr/>
              <p:nvPr/>
            </p:nvSpPr>
            <p:spPr bwMode="gray">
              <a:xfrm>
                <a:off x="1418044" y="5292921"/>
                <a:ext cx="195363" cy="195363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balanced" dir="t"/>
              </a:scene3d>
              <a:sp3d prstMaterial="plastic">
                <a:bevelT w="69850" h="374650"/>
                <a:bevelB w="69850" h="6350"/>
              </a:sp3d>
            </p:spPr>
            <p:txBody>
              <a:bodyPr vert="horz" lIns="0" tIns="108000" rIns="0" bIns="0" anchor="t" anchorCtr="0"/>
              <a:lstStyle/>
              <a:p>
                <a:pPr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808080"/>
                  </a:buClr>
                  <a:defRPr/>
                </a:pPr>
                <a:endParaRPr lang="en-US" sz="1400" b="1" noProof="1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18099" y="1251099"/>
            <a:ext cx="1604388" cy="2872167"/>
            <a:chOff x="274037" y="339264"/>
            <a:chExt cx="1604388" cy="2872167"/>
          </a:xfrm>
        </p:grpSpPr>
        <p:cxnSp>
          <p:nvCxnSpPr>
            <p:cNvPr id="42" name="Gerade Verbindung 25"/>
            <p:cNvCxnSpPr/>
            <p:nvPr/>
          </p:nvCxnSpPr>
          <p:spPr bwMode="gray">
            <a:xfrm flipH="1" flipV="1">
              <a:off x="368317" y="359274"/>
              <a:ext cx="1" cy="2656373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</p:cxnSp>
        <p:sp>
          <p:nvSpPr>
            <p:cNvPr id="43" name="Rechteck 26"/>
            <p:cNvSpPr/>
            <p:nvPr/>
          </p:nvSpPr>
          <p:spPr bwMode="gray">
            <a:xfrm>
              <a:off x="387173" y="339264"/>
              <a:ext cx="1491252" cy="519116"/>
            </a:xfrm>
            <a:prstGeom prst="rect">
              <a:avLst/>
            </a:prstGeom>
          </p:spPr>
          <p:txBody>
            <a:bodyPr wrap="square" tIns="0" bIns="0">
              <a:spAutoFit/>
            </a:bodyPr>
            <a:lstStyle/>
            <a:p>
              <a:pPr fontAlgn="base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defRPr/>
              </a:pPr>
              <a:r>
                <a:rPr lang="en-US" sz="1600" b="1" noProof="1">
                  <a:solidFill>
                    <a:srgbClr val="000000"/>
                  </a:solidFill>
                  <a:ea typeface="ＭＳ Ｐゴシック" pitchFamily="31" charset="-128"/>
                  <a:cs typeface="Arial" charset="0"/>
                </a:rPr>
                <a:t>1996</a:t>
              </a:r>
            </a:p>
            <a:p>
              <a:pPr marL="171450" indent="-171450" fontAlgn="base">
                <a:lnSpc>
                  <a:spcPct val="95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buFont typeface="Arial"/>
                <a:buChar char="•"/>
                <a:defRPr/>
              </a:pPr>
              <a:r>
                <a:rPr lang="en-US" sz="1600" noProof="1" smtClean="0">
                  <a:solidFill>
                    <a:srgbClr val="000000"/>
                  </a:solidFill>
                  <a:ea typeface="ＭＳ Ｐゴシック" pitchFamily="31" charset="-128"/>
                  <a:cs typeface="MS PGothic"/>
                </a:rPr>
                <a:t>EHR</a:t>
              </a:r>
            </a:p>
          </p:txBody>
        </p:sp>
        <p:grpSp>
          <p:nvGrpSpPr>
            <p:cNvPr id="68" name="Gruppieren 59"/>
            <p:cNvGrpSpPr/>
            <p:nvPr/>
          </p:nvGrpSpPr>
          <p:grpSpPr>
            <a:xfrm>
              <a:off x="274037" y="3030054"/>
              <a:ext cx="200256" cy="181377"/>
              <a:chOff x="1379457" y="5354730"/>
              <a:chExt cx="248127" cy="224734"/>
            </a:xfrm>
          </p:grpSpPr>
          <p:pic>
            <p:nvPicPr>
              <p:cNvPr id="69" name="Picture 103"/>
              <p:cNvPicPr>
                <a:picLocks noChangeAspect="1" noChangeArrowheads="1"/>
              </p:cNvPicPr>
              <p:nvPr/>
            </p:nvPicPr>
            <p:blipFill>
              <a:blip r:embed="rId5" cstate="screen">
                <a:lum bright="-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379457" y="5474607"/>
                <a:ext cx="248127" cy="104857"/>
              </a:xfrm>
              <a:prstGeom prst="rect">
                <a:avLst/>
              </a:prstGeom>
              <a:noFill/>
              <a:ln w="9525">
                <a:miter lim="800000"/>
                <a:headEnd/>
                <a:tailEnd/>
              </a:ln>
              <a:effectLst/>
            </p:spPr>
          </p:pic>
          <p:sp>
            <p:nvSpPr>
              <p:cNvPr id="70" name="Ellipse 61"/>
              <p:cNvSpPr/>
              <p:nvPr/>
            </p:nvSpPr>
            <p:spPr bwMode="gray">
              <a:xfrm>
                <a:off x="1427522" y="5354730"/>
                <a:ext cx="158347" cy="15834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balanced" dir="t"/>
              </a:scene3d>
              <a:sp3d prstMaterial="plastic">
                <a:bevelT w="69850" h="374650"/>
                <a:bevelB w="69850" h="6350"/>
              </a:sp3d>
            </p:spPr>
            <p:txBody>
              <a:bodyPr vert="horz" lIns="0" tIns="108000" rIns="0" bIns="0" anchor="t" anchorCtr="0"/>
              <a:lstStyle/>
              <a:p>
                <a:pPr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808080"/>
                  </a:buClr>
                  <a:defRPr/>
                </a:pPr>
                <a:endParaRPr lang="en-US" sz="1400" b="1" noProof="1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7285686" y="521980"/>
            <a:ext cx="1780154" cy="3012619"/>
            <a:chOff x="7296187" y="1613071"/>
            <a:chExt cx="1780154" cy="3012619"/>
          </a:xfrm>
        </p:grpSpPr>
        <p:sp>
          <p:nvSpPr>
            <p:cNvPr id="74" name="TextBox 73"/>
            <p:cNvSpPr txBox="1"/>
            <p:nvPr/>
          </p:nvSpPr>
          <p:spPr>
            <a:xfrm>
              <a:off x="7506317" y="3101170"/>
              <a:ext cx="1570024" cy="1524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defRPr/>
              </a:pPr>
              <a:r>
                <a:rPr lang="en-US" sz="1600" b="1" dirty="0">
                  <a:solidFill>
                    <a:srgbClr val="000000"/>
                  </a:solidFill>
                  <a:ea typeface="ＭＳ Ｐゴシック" pitchFamily="31" charset="-128"/>
                  <a:cs typeface="Arial" charset="0"/>
                </a:rPr>
                <a:t>2013-2014</a:t>
              </a:r>
            </a:p>
            <a:p>
              <a:pPr marL="171450" indent="-171450" fontAlgn="base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buFont typeface="Arial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  <a:ea typeface="ＭＳ Ｐゴシック" pitchFamily="31" charset="-128"/>
                </a:rPr>
                <a:t>Medicaid </a:t>
              </a:r>
              <a:r>
                <a:rPr lang="en-US" sz="1600" dirty="0" smtClean="0">
                  <a:solidFill>
                    <a:srgbClr val="000000"/>
                  </a:solidFill>
                  <a:ea typeface="ＭＳ Ｐゴシック" pitchFamily="31" charset="-128"/>
                </a:rPr>
                <a:t>Risk</a:t>
              </a:r>
              <a:endParaRPr lang="en-US" sz="1600" dirty="0">
                <a:solidFill>
                  <a:srgbClr val="000000"/>
                </a:solidFill>
                <a:ea typeface="ＭＳ Ｐゴシック" pitchFamily="31" charset="-128"/>
              </a:endParaRPr>
            </a:p>
            <a:p>
              <a:pPr marL="171450" indent="-171450" fontAlgn="base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Clr>
                  <a:srgbClr val="808080"/>
                </a:buClr>
                <a:buFont typeface="Arial"/>
                <a:buChar char="•"/>
                <a:defRPr/>
              </a:pPr>
              <a:r>
                <a:rPr lang="en-US" sz="1600" dirty="0" smtClean="0">
                  <a:solidFill>
                    <a:srgbClr val="000000"/>
                  </a:solidFill>
                  <a:ea typeface="ＭＳ Ｐゴシック" pitchFamily="31" charset="-128"/>
                </a:rPr>
                <a:t>Management of Specialty Pharma</a:t>
              </a:r>
              <a:endParaRPr lang="en-US" sz="1600" dirty="0">
                <a:solidFill>
                  <a:srgbClr val="000000"/>
                </a:solidFill>
                <a:ea typeface="ＭＳ Ｐゴシック" pitchFamily="31" charset="-128"/>
              </a:endParaRPr>
            </a:p>
          </p:txBody>
        </p:sp>
        <p:cxnSp>
          <p:nvCxnSpPr>
            <p:cNvPr id="50" name="Gerade Verbindung 38"/>
            <p:cNvCxnSpPr/>
            <p:nvPr/>
          </p:nvCxnSpPr>
          <p:spPr bwMode="gray">
            <a:xfrm flipV="1">
              <a:off x="7642226" y="1873754"/>
              <a:ext cx="0" cy="1879744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</p:cxnSp>
        <p:grpSp>
          <p:nvGrpSpPr>
            <p:cNvPr id="56" name="Gruppieren 33"/>
            <p:cNvGrpSpPr/>
            <p:nvPr/>
          </p:nvGrpSpPr>
          <p:grpSpPr>
            <a:xfrm>
              <a:off x="7296187" y="1613071"/>
              <a:ext cx="662307" cy="537182"/>
              <a:chOff x="1379457" y="5378214"/>
              <a:chExt cx="248127" cy="201250"/>
            </a:xfrm>
          </p:grpSpPr>
          <p:pic>
            <p:nvPicPr>
              <p:cNvPr id="57" name="Picture 103"/>
              <p:cNvPicPr>
                <a:picLocks noChangeAspect="1" noChangeArrowheads="1"/>
              </p:cNvPicPr>
              <p:nvPr/>
            </p:nvPicPr>
            <p:blipFill>
              <a:blip r:embed="rId6" cstate="screen">
                <a:lum bright="-3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379457" y="5474607"/>
                <a:ext cx="248127" cy="104857"/>
              </a:xfrm>
              <a:prstGeom prst="rect">
                <a:avLst/>
              </a:prstGeom>
              <a:noFill/>
              <a:ln w="9525">
                <a:miter lim="800000"/>
                <a:headEnd/>
                <a:tailEnd/>
              </a:ln>
              <a:effectLst/>
            </p:spPr>
          </p:pic>
          <p:sp>
            <p:nvSpPr>
              <p:cNvPr id="58" name="Ellipse 29"/>
              <p:cNvSpPr/>
              <p:nvPr/>
            </p:nvSpPr>
            <p:spPr bwMode="gray">
              <a:xfrm>
                <a:off x="1427522" y="5378214"/>
                <a:ext cx="158347" cy="15834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balanced" dir="t"/>
              </a:scene3d>
              <a:sp3d prstMaterial="plastic">
                <a:bevelT w="209550" h="374650"/>
                <a:bevelB w="69850" h="6350"/>
              </a:sp3d>
            </p:spPr>
            <p:txBody>
              <a:bodyPr vert="horz" lIns="0" tIns="108000" rIns="0" bIns="0" anchor="t" anchorCtr="0"/>
              <a:lstStyle/>
              <a:p>
                <a:pPr indent="-190500" algn="ctr">
                  <a:lnSpc>
                    <a:spcPct val="95000"/>
                  </a:lnSpc>
                  <a:spcAft>
                    <a:spcPts val="800"/>
                  </a:spcAft>
                  <a:buClr>
                    <a:srgbClr val="808080"/>
                  </a:buClr>
                  <a:defRPr/>
                </a:pPr>
                <a:endParaRPr lang="en-US" sz="1400" b="1" noProof="1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</p:grpSp>
      <p:sp>
        <p:nvSpPr>
          <p:cNvPr id="36" name="Title 1"/>
          <p:cNvSpPr txBox="1">
            <a:spLocks/>
          </p:cNvSpPr>
          <p:nvPr/>
        </p:nvSpPr>
        <p:spPr>
          <a:xfrm>
            <a:off x="2581737" y="6138308"/>
            <a:ext cx="6446326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buNone/>
              <a:defRPr sz="3600" b="1">
                <a:solidFill>
                  <a:prstClr val="black"/>
                </a:solidFill>
                <a:latin typeface="Microsoft Sans Serif" pitchFamily="34" charset="0"/>
                <a:ea typeface="MS PGothic"/>
                <a:cs typeface="Microsoft Sans Serif" pitchFamily="34" charset="0"/>
              </a:defRPr>
            </a:lvl1pPr>
          </a:lstStyle>
          <a:p>
            <a:r>
              <a:rPr lang="en-US" altLang="en-US" sz="3200" dirty="0" err="1"/>
              <a:t>Geisinger’s</a:t>
            </a:r>
            <a:r>
              <a:rPr lang="en-US" altLang="en-US" sz="3200" dirty="0"/>
              <a:t> Decades of Innovation</a:t>
            </a:r>
            <a:endParaRPr lang="en-US" sz="3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8430206" y="6476690"/>
            <a:ext cx="689138" cy="355156"/>
          </a:xfrm>
        </p:spPr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0061"/>
            <a:ext cx="9144000" cy="5885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791330" y="618081"/>
            <a:ext cx="4352670" cy="5257800"/>
            <a:chOff x="4791330" y="1676400"/>
            <a:chExt cx="4352670" cy="5257800"/>
          </a:xfrm>
        </p:grpSpPr>
        <p:sp>
          <p:nvSpPr>
            <p:cNvPr id="3" name="Rectangle 2"/>
            <p:cNvSpPr/>
            <p:nvPr/>
          </p:nvSpPr>
          <p:spPr>
            <a:xfrm rot="5400000">
              <a:off x="4535265" y="2325465"/>
              <a:ext cx="4874070" cy="4343400"/>
            </a:xfrm>
            <a:prstGeom prst="rect">
              <a:avLst/>
            </a:prstGeom>
            <a:gradFill flip="none" rotWithShape="1">
              <a:gsLst>
                <a:gs pos="87000">
                  <a:schemeClr val="bg2"/>
                </a:gs>
                <a:gs pos="100000">
                  <a:schemeClr val="bg1">
                    <a:lumMod val="85000"/>
                  </a:schemeClr>
                </a:gs>
                <a:gs pos="13000">
                  <a:schemeClr val="bg2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91330" y="1676400"/>
              <a:ext cx="1066800" cy="5181600"/>
            </a:xfrm>
            <a:prstGeom prst="rect">
              <a:avLst/>
            </a:prstGeom>
            <a:gradFill flip="none" rotWithShape="1">
              <a:gsLst>
                <a:gs pos="7000">
                  <a:srgbClr val="D9D9D9"/>
                </a:gs>
                <a:gs pos="100000">
                  <a:srgbClr val="00000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Oval 4"/>
          <p:cNvSpPr/>
          <p:nvPr/>
        </p:nvSpPr>
        <p:spPr>
          <a:xfrm>
            <a:off x="2825677" y="1184605"/>
            <a:ext cx="5044814" cy="4534708"/>
          </a:xfrm>
          <a:prstGeom prst="ellipse">
            <a:avLst/>
          </a:prstGeom>
          <a:gradFill flip="none" rotWithShape="1">
            <a:gsLst>
              <a:gs pos="93000">
                <a:schemeClr val="bg1">
                  <a:lumMod val="85000"/>
                </a:scheme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380350" y="1715657"/>
            <a:ext cx="3852877" cy="1447316"/>
          </a:xfrm>
          <a:prstGeom prst="line">
            <a:avLst/>
          </a:prstGeom>
          <a:ln w="762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380350" y="3775169"/>
            <a:ext cx="3992250" cy="1497094"/>
          </a:xfrm>
          <a:prstGeom prst="line">
            <a:avLst/>
          </a:prstGeom>
          <a:ln w="762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9400" y="3470501"/>
            <a:ext cx="2819400" cy="0"/>
          </a:xfrm>
          <a:prstGeom prst="line">
            <a:avLst/>
          </a:prstGeom>
          <a:ln w="762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/>
          <p:nvPr/>
        </p:nvSpPr>
        <p:spPr>
          <a:xfrm>
            <a:off x="4366316" y="2762461"/>
            <a:ext cx="1761358" cy="1496922"/>
          </a:xfrm>
          <a:prstGeom prst="ellipse">
            <a:avLst/>
          </a:prstGeom>
          <a:gradFill flip="none" rotWithShape="1">
            <a:gsLst>
              <a:gs pos="93000">
                <a:schemeClr val="bg1"/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Ellipse 106"/>
          <p:cNvSpPr/>
          <p:nvPr/>
        </p:nvSpPr>
        <p:spPr bwMode="gray">
          <a:xfrm>
            <a:off x="4190675" y="4033138"/>
            <a:ext cx="2104075" cy="360462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6" name="Round Same Side Corner Rectangle 105"/>
          <p:cNvSpPr/>
          <p:nvPr/>
        </p:nvSpPr>
        <p:spPr>
          <a:xfrm rot="5400000">
            <a:off x="5910508" y="-1924793"/>
            <a:ext cx="903380" cy="5106406"/>
          </a:xfrm>
          <a:prstGeom prst="round2SameRect">
            <a:avLst/>
          </a:prstGeom>
          <a:solidFill>
            <a:srgbClr val="FFFFFF"/>
          </a:solidFill>
          <a:ln w="28575" cmpd="sng">
            <a:solidFill>
              <a:schemeClr val="bg2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ound Same Side Corner Rectangle 85"/>
          <p:cNvSpPr/>
          <p:nvPr/>
        </p:nvSpPr>
        <p:spPr>
          <a:xfrm rot="5400000">
            <a:off x="1386426" y="-1352842"/>
            <a:ext cx="1033166" cy="3962499"/>
          </a:xfrm>
          <a:prstGeom prst="round2SameRect">
            <a:avLst/>
          </a:prstGeom>
          <a:solidFill>
            <a:srgbClr val="FFFFFF"/>
          </a:solidFill>
          <a:ln w="28575" cmpd="sng">
            <a:solidFill>
              <a:srgbClr val="1875BB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/>
          <a:srcRect t="42859" b="42859"/>
          <a:stretch/>
        </p:blipFill>
        <p:spPr>
          <a:xfrm>
            <a:off x="147342" y="287514"/>
            <a:ext cx="1708755" cy="24403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99033" y="6050452"/>
            <a:ext cx="6671385" cy="476245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xG Health Was Created to Generalize and Scale Geisinger Innovations and Know-How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1652" y="227292"/>
            <a:ext cx="3236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PRODUCT </a:t>
            </a:r>
            <a:r>
              <a:rPr lang="en-US" sz="1200" b="1" dirty="0" smtClean="0"/>
              <a:t>DEVELOPMENT</a:t>
            </a:r>
            <a:br>
              <a:rPr lang="en-US" sz="1200" b="1" dirty="0" smtClean="0"/>
            </a:br>
            <a:r>
              <a:rPr lang="en-US" sz="1200" b="1" dirty="0" smtClean="0"/>
              <a:t>&amp; </a:t>
            </a:r>
            <a:r>
              <a:rPr lang="en-US" sz="1200" b="1" dirty="0"/>
              <a:t>SERVICE </a:t>
            </a:r>
            <a:r>
              <a:rPr lang="en-US" sz="1200" b="1" dirty="0" smtClean="0"/>
              <a:t>DELIVERY</a:t>
            </a:r>
            <a:endParaRPr lang="en-US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430330" y="3231647"/>
            <a:ext cx="163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xG Health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IP Productization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3645" y="575838"/>
            <a:ext cx="36061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CORE OPERATIONS</a:t>
            </a:r>
          </a:p>
          <a:p>
            <a:r>
              <a:rPr lang="en-US" sz="1400" b="1" dirty="0" smtClean="0"/>
              <a:t>Mandate: </a:t>
            </a:r>
            <a:r>
              <a:rPr lang="en-US" sz="1400" dirty="0"/>
              <a:t>Execute Core </a:t>
            </a:r>
            <a:r>
              <a:rPr lang="en-US" sz="1400" dirty="0" smtClean="0"/>
              <a:t>Business/Innovate</a:t>
            </a:r>
            <a:endParaRPr lang="en-US" sz="1400" dirty="0"/>
          </a:p>
        </p:txBody>
      </p:sp>
      <p:pic>
        <p:nvPicPr>
          <p:cNvPr id="104" name="Picture 4" descr="\\geisinger.edu\dfs\0003\2004\seland\My Documents\xG Logos\xGHS Logo - 4C - TL - CENTER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12397" r="14466" b="46886"/>
          <a:stretch/>
        </p:blipFill>
        <p:spPr bwMode="auto">
          <a:xfrm>
            <a:off x="4021531" y="386350"/>
            <a:ext cx="1112466" cy="49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5032633" y="1500604"/>
            <a:ext cx="1403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Evaluation &amp; Roadmap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629400" y="3719675"/>
            <a:ext cx="1176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Analytic</a:t>
            </a:r>
          </a:p>
          <a:p>
            <a:r>
              <a:rPr lang="en-US" sz="1400" dirty="0" smtClean="0">
                <a:latin typeface="Arial Narrow" pitchFamily="34" charset="0"/>
              </a:rPr>
              <a:t>Services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174569" y="4321845"/>
            <a:ext cx="103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EHR Optimization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032633" y="4966891"/>
            <a:ext cx="1778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Bundled Payments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597510" y="2732497"/>
            <a:ext cx="109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Population Management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085200" y="1977220"/>
            <a:ext cx="1129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Care Redesign</a:t>
            </a:r>
            <a:endParaRPr lang="en-US" sz="1400" dirty="0">
              <a:latin typeface="Arial Narrow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668635" y="2018288"/>
            <a:ext cx="3991809" cy="2990019"/>
            <a:chOff x="2733930" y="2806288"/>
            <a:chExt cx="3991809" cy="2990019"/>
          </a:xfrm>
        </p:grpSpPr>
        <p:sp>
          <p:nvSpPr>
            <p:cNvPr id="71" name="Arc 70"/>
            <p:cNvSpPr/>
            <p:nvPr/>
          </p:nvSpPr>
          <p:spPr>
            <a:xfrm>
              <a:off x="2733930" y="2895600"/>
              <a:ext cx="3869930" cy="2764482"/>
            </a:xfrm>
            <a:prstGeom prst="arc">
              <a:avLst>
                <a:gd name="adj1" fmla="val 17668038"/>
                <a:gd name="adj2" fmla="val 3865206"/>
              </a:avLst>
            </a:prstGeom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115" y="4527634"/>
              <a:ext cx="414624" cy="43412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355" y="2806288"/>
              <a:ext cx="414624" cy="43412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006" y="5093196"/>
              <a:ext cx="414624" cy="43412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115" y="3673092"/>
              <a:ext cx="414624" cy="43412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006" y="3075599"/>
              <a:ext cx="414624" cy="43412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355" y="5362187"/>
              <a:ext cx="414624" cy="434120"/>
            </a:xfrm>
            <a:prstGeom prst="rect">
              <a:avLst/>
            </a:prstGeom>
          </p:spPr>
        </p:pic>
      </p:grpSp>
      <p:sp>
        <p:nvSpPr>
          <p:cNvPr id="114" name="Isosceles Triangle 113"/>
          <p:cNvSpPr/>
          <p:nvPr/>
        </p:nvSpPr>
        <p:spPr>
          <a:xfrm rot="250323">
            <a:off x="5230961" y="2496860"/>
            <a:ext cx="167580" cy="226591"/>
          </a:xfrm>
          <a:prstGeom prst="triangle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Isosceles Triangle 114"/>
          <p:cNvSpPr/>
          <p:nvPr/>
        </p:nvSpPr>
        <p:spPr>
          <a:xfrm rot="1781676">
            <a:off x="5750936" y="2697789"/>
            <a:ext cx="167580" cy="226591"/>
          </a:xfrm>
          <a:prstGeom prst="triangle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Isosceles Triangle 115"/>
          <p:cNvSpPr/>
          <p:nvPr/>
        </p:nvSpPr>
        <p:spPr>
          <a:xfrm rot="4202561">
            <a:off x="6099496" y="3127581"/>
            <a:ext cx="167580" cy="226591"/>
          </a:xfrm>
          <a:prstGeom prst="triangle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Isosceles Triangle 116"/>
          <p:cNvSpPr/>
          <p:nvPr/>
        </p:nvSpPr>
        <p:spPr>
          <a:xfrm rot="21349677" flipV="1">
            <a:off x="5230960" y="4308097"/>
            <a:ext cx="167580" cy="226591"/>
          </a:xfrm>
          <a:prstGeom prst="triangle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Isosceles Triangle 117"/>
          <p:cNvSpPr/>
          <p:nvPr/>
        </p:nvSpPr>
        <p:spPr>
          <a:xfrm rot="19818324" flipV="1">
            <a:off x="5739955" y="4152533"/>
            <a:ext cx="167580" cy="226591"/>
          </a:xfrm>
          <a:prstGeom prst="triangle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Isosceles Triangle 118"/>
          <p:cNvSpPr/>
          <p:nvPr/>
        </p:nvSpPr>
        <p:spPr>
          <a:xfrm rot="17397439" flipV="1">
            <a:off x="6099497" y="3768088"/>
            <a:ext cx="167580" cy="226591"/>
          </a:xfrm>
          <a:prstGeom prst="triangle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6900314" y="1455162"/>
            <a:ext cx="1886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cs typeface="Arial" pitchFamily="34" charset="0"/>
              </a:rPr>
              <a:t>Reduced </a:t>
            </a:r>
            <a:r>
              <a:rPr lang="en-US" sz="1400" b="1" dirty="0" smtClean="0">
                <a:cs typeface="Arial" pitchFamily="34" charset="0"/>
              </a:rPr>
              <a:t>Cost</a:t>
            </a:r>
            <a:br>
              <a:rPr lang="en-US" sz="1400" b="1" dirty="0" smtClean="0">
                <a:cs typeface="Arial" pitchFamily="34" charset="0"/>
              </a:rPr>
            </a:br>
            <a:r>
              <a:rPr lang="en-US" sz="1400" b="1" dirty="0" smtClean="0">
                <a:cs typeface="Arial" pitchFamily="34" charset="0"/>
              </a:rPr>
              <a:t>of </a:t>
            </a:r>
            <a:r>
              <a:rPr lang="en-US" sz="1400" b="1" dirty="0">
                <a:cs typeface="Arial" pitchFamily="34" charset="0"/>
              </a:rPr>
              <a:t>Care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176227" y="769640"/>
            <a:ext cx="3783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Mandate: </a:t>
            </a:r>
            <a:r>
              <a:rPr lang="en-US" sz="1400" dirty="0" smtClean="0"/>
              <a:t>Generalize/Disseminate/For Profit</a:t>
            </a:r>
            <a:endParaRPr lang="en-US" sz="1400" dirty="0"/>
          </a:p>
        </p:txBody>
      </p:sp>
      <p:sp>
        <p:nvSpPr>
          <p:cNvPr id="91" name="TextBox 90"/>
          <p:cNvSpPr txBox="1"/>
          <p:nvPr/>
        </p:nvSpPr>
        <p:spPr>
          <a:xfrm>
            <a:off x="7636623" y="2343218"/>
            <a:ext cx="1464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j-lt"/>
                <a:cs typeface="Arial" pitchFamily="34" charset="0"/>
              </a:rPr>
              <a:t>Improved Quality and Coordination of Care</a:t>
            </a:r>
            <a:endParaRPr lang="en-US" sz="1400" b="1" dirty="0">
              <a:latin typeface="+mj-lt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775312" y="5120622"/>
            <a:ext cx="2031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j-lt"/>
                <a:cs typeface="Arial" pitchFamily="34" charset="0"/>
              </a:rPr>
              <a:t>Improved Patient &amp; Provider Satisfaction</a:t>
            </a:r>
            <a:endParaRPr lang="en-US" sz="1400" b="1" dirty="0">
              <a:latin typeface="+mj-lt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569523" y="3750204"/>
            <a:ext cx="1540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+mj-lt"/>
                <a:cs typeface="Arial" pitchFamily="34" charset="0"/>
              </a:rPr>
              <a:t>Improved Clinical Outcomes</a:t>
            </a:r>
            <a:endParaRPr lang="en-US" sz="1400" b="1" dirty="0">
              <a:latin typeface="+mj-lt"/>
              <a:cs typeface="Arial" pitchFamily="34" charset="0"/>
            </a:endParaRPr>
          </a:p>
        </p:txBody>
      </p:sp>
      <p:grpSp>
        <p:nvGrpSpPr>
          <p:cNvPr id="31" name="Gruppieren 66"/>
          <p:cNvGrpSpPr/>
          <p:nvPr/>
        </p:nvGrpSpPr>
        <p:grpSpPr>
          <a:xfrm>
            <a:off x="4318973" y="2721394"/>
            <a:ext cx="1846653" cy="1587955"/>
            <a:chOff x="2800351" y="1908175"/>
            <a:chExt cx="3541712" cy="3540125"/>
          </a:xfrm>
          <a:solidFill>
            <a:schemeClr val="accent1"/>
          </a:solidFill>
          <a:effectLst>
            <a:outerShdw blurRad="127000" dist="38100" dir="18900000" sy="23000" kx="-1200000" algn="bl" rotWithShape="0">
              <a:prstClr val="black">
                <a:alpha val="15000"/>
              </a:prstClr>
            </a:outerShdw>
            <a:reflection blurRad="38100" stA="40000" endPos="25000" dir="5400000" sy="-100000" algn="bl" rotWithShape="0"/>
          </a:effectLst>
        </p:grpSpPr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5645151" y="3814763"/>
              <a:ext cx="690563" cy="1114425"/>
            </a:xfrm>
            <a:custGeom>
              <a:avLst/>
              <a:gdLst>
                <a:gd name="T0" fmla="*/ 346 w 546"/>
                <a:gd name="T1" fmla="*/ 0 h 882"/>
                <a:gd name="T2" fmla="*/ 0 w 546"/>
                <a:gd name="T3" fmla="*/ 741 h 882"/>
                <a:gd name="T4" fmla="*/ 16 w 546"/>
                <a:gd name="T5" fmla="*/ 866 h 882"/>
                <a:gd name="T6" fmla="*/ 141 w 546"/>
                <a:gd name="T7" fmla="*/ 882 h 882"/>
                <a:gd name="T8" fmla="*/ 546 w 546"/>
                <a:gd name="T9" fmla="*/ 8 h 882"/>
                <a:gd name="T10" fmla="*/ 451 w 546"/>
                <a:gd name="T11" fmla="*/ 81 h 882"/>
                <a:gd name="T12" fmla="*/ 346 w 546"/>
                <a:gd name="T13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6" h="882">
                  <a:moveTo>
                    <a:pt x="346" y="0"/>
                  </a:moveTo>
                  <a:cubicBezTo>
                    <a:pt x="320" y="288"/>
                    <a:pt x="193" y="547"/>
                    <a:pt x="0" y="741"/>
                  </a:cubicBezTo>
                  <a:cubicBezTo>
                    <a:pt x="16" y="866"/>
                    <a:pt x="16" y="866"/>
                    <a:pt x="16" y="866"/>
                  </a:cubicBezTo>
                  <a:cubicBezTo>
                    <a:pt x="141" y="882"/>
                    <a:pt x="141" y="882"/>
                    <a:pt x="141" y="882"/>
                  </a:cubicBezTo>
                  <a:cubicBezTo>
                    <a:pt x="369" y="654"/>
                    <a:pt x="518" y="348"/>
                    <a:pt x="546" y="8"/>
                  </a:cubicBezTo>
                  <a:cubicBezTo>
                    <a:pt x="451" y="81"/>
                    <a:pt x="451" y="81"/>
                    <a:pt x="451" y="81"/>
                  </a:cubicBezTo>
                  <a:lnTo>
                    <a:pt x="346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2800351" y="3579813"/>
              <a:ext cx="604838" cy="1241425"/>
            </a:xfrm>
            <a:custGeom>
              <a:avLst/>
              <a:gdLst>
                <a:gd name="T0" fmla="*/ 479 w 479"/>
                <a:gd name="T1" fmla="*/ 846 h 982"/>
                <a:gd name="T2" fmla="*/ 200 w 479"/>
                <a:gd name="T3" fmla="*/ 77 h 982"/>
                <a:gd name="T4" fmla="*/ 100 w 479"/>
                <a:gd name="T5" fmla="*/ 0 h 982"/>
                <a:gd name="T6" fmla="*/ 0 w 479"/>
                <a:gd name="T7" fmla="*/ 77 h 982"/>
                <a:gd name="T8" fmla="*/ 0 w 479"/>
                <a:gd name="T9" fmla="*/ 77 h 982"/>
                <a:gd name="T10" fmla="*/ 332 w 479"/>
                <a:gd name="T11" fmla="*/ 982 h 982"/>
                <a:gd name="T12" fmla="*/ 347 w 479"/>
                <a:gd name="T13" fmla="*/ 862 h 982"/>
                <a:gd name="T14" fmla="*/ 479 w 479"/>
                <a:gd name="T15" fmla="*/ 846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982">
                  <a:moveTo>
                    <a:pt x="479" y="846"/>
                  </a:moveTo>
                  <a:cubicBezTo>
                    <a:pt x="305" y="637"/>
                    <a:pt x="200" y="369"/>
                    <a:pt x="200" y="77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422"/>
                    <a:pt x="125" y="738"/>
                    <a:pt x="332" y="982"/>
                  </a:cubicBezTo>
                  <a:cubicBezTo>
                    <a:pt x="347" y="862"/>
                    <a:pt x="347" y="862"/>
                    <a:pt x="347" y="862"/>
                  </a:cubicBezTo>
                  <a:lnTo>
                    <a:pt x="479" y="8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100000">
                  <a:srgbClr val="C8C8C8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5735638" y="2533650"/>
              <a:ext cx="606425" cy="1241425"/>
            </a:xfrm>
            <a:custGeom>
              <a:avLst/>
              <a:gdLst>
                <a:gd name="T0" fmla="*/ 0 w 479"/>
                <a:gd name="T1" fmla="*/ 136 h 982"/>
                <a:gd name="T2" fmla="*/ 279 w 479"/>
                <a:gd name="T3" fmla="*/ 905 h 982"/>
                <a:gd name="T4" fmla="*/ 379 w 479"/>
                <a:gd name="T5" fmla="*/ 982 h 982"/>
                <a:gd name="T6" fmla="*/ 479 w 479"/>
                <a:gd name="T7" fmla="*/ 905 h 982"/>
                <a:gd name="T8" fmla="*/ 479 w 479"/>
                <a:gd name="T9" fmla="*/ 905 h 982"/>
                <a:gd name="T10" fmla="*/ 147 w 479"/>
                <a:gd name="T11" fmla="*/ 0 h 982"/>
                <a:gd name="T12" fmla="*/ 132 w 479"/>
                <a:gd name="T13" fmla="*/ 120 h 982"/>
                <a:gd name="T14" fmla="*/ 0 w 479"/>
                <a:gd name="T15" fmla="*/ 136 h 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982">
                  <a:moveTo>
                    <a:pt x="0" y="136"/>
                  </a:moveTo>
                  <a:cubicBezTo>
                    <a:pt x="174" y="345"/>
                    <a:pt x="279" y="613"/>
                    <a:pt x="279" y="905"/>
                  </a:cubicBezTo>
                  <a:cubicBezTo>
                    <a:pt x="379" y="982"/>
                    <a:pt x="379" y="982"/>
                    <a:pt x="379" y="982"/>
                  </a:cubicBezTo>
                  <a:cubicBezTo>
                    <a:pt x="479" y="905"/>
                    <a:pt x="479" y="905"/>
                    <a:pt x="479" y="905"/>
                  </a:cubicBezTo>
                  <a:cubicBezTo>
                    <a:pt x="479" y="905"/>
                    <a:pt x="479" y="905"/>
                    <a:pt x="479" y="905"/>
                  </a:cubicBezTo>
                  <a:cubicBezTo>
                    <a:pt x="479" y="560"/>
                    <a:pt x="354" y="244"/>
                    <a:pt x="147" y="0"/>
                  </a:cubicBezTo>
                  <a:cubicBezTo>
                    <a:pt x="132" y="120"/>
                    <a:pt x="132" y="120"/>
                    <a:pt x="132" y="120"/>
                  </a:cubicBez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3425826" y="1908175"/>
              <a:ext cx="1243013" cy="604838"/>
            </a:xfrm>
            <a:custGeom>
              <a:avLst/>
              <a:gdLst>
                <a:gd name="T0" fmla="*/ 136 w 982"/>
                <a:gd name="T1" fmla="*/ 479 h 479"/>
                <a:gd name="T2" fmla="*/ 905 w 982"/>
                <a:gd name="T3" fmla="*/ 200 h 479"/>
                <a:gd name="T4" fmla="*/ 982 w 982"/>
                <a:gd name="T5" fmla="*/ 100 h 479"/>
                <a:gd name="T6" fmla="*/ 905 w 982"/>
                <a:gd name="T7" fmla="*/ 0 h 479"/>
                <a:gd name="T8" fmla="*/ 905 w 982"/>
                <a:gd name="T9" fmla="*/ 0 h 479"/>
                <a:gd name="T10" fmla="*/ 0 w 982"/>
                <a:gd name="T11" fmla="*/ 332 h 479"/>
                <a:gd name="T12" fmla="*/ 120 w 982"/>
                <a:gd name="T13" fmla="*/ 347 h 479"/>
                <a:gd name="T14" fmla="*/ 136 w 982"/>
                <a:gd name="T15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2" h="479">
                  <a:moveTo>
                    <a:pt x="136" y="479"/>
                  </a:moveTo>
                  <a:cubicBezTo>
                    <a:pt x="345" y="305"/>
                    <a:pt x="613" y="200"/>
                    <a:pt x="905" y="200"/>
                  </a:cubicBezTo>
                  <a:cubicBezTo>
                    <a:pt x="982" y="100"/>
                    <a:pt x="982" y="100"/>
                    <a:pt x="982" y="100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560" y="0"/>
                    <a:pt x="244" y="125"/>
                    <a:pt x="0" y="332"/>
                  </a:cubicBezTo>
                  <a:cubicBezTo>
                    <a:pt x="120" y="347"/>
                    <a:pt x="120" y="347"/>
                    <a:pt x="120" y="347"/>
                  </a:cubicBezTo>
                  <a:lnTo>
                    <a:pt x="136" y="479"/>
                  </a:lnTo>
                  <a:close/>
                </a:path>
              </a:pathLst>
            </a:custGeom>
            <a:gradFill>
              <a:gsLst>
                <a:gs pos="0">
                  <a:srgbClr val="646464"/>
                </a:gs>
                <a:gs pos="100000">
                  <a:srgbClr val="7D7D7D"/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2806701" y="2425700"/>
              <a:ext cx="690563" cy="1116013"/>
            </a:xfrm>
            <a:custGeom>
              <a:avLst/>
              <a:gdLst>
                <a:gd name="T0" fmla="*/ 200 w 546"/>
                <a:gd name="T1" fmla="*/ 882 h 882"/>
                <a:gd name="T2" fmla="*/ 546 w 546"/>
                <a:gd name="T3" fmla="*/ 141 h 882"/>
                <a:gd name="T4" fmla="*/ 530 w 546"/>
                <a:gd name="T5" fmla="*/ 16 h 882"/>
                <a:gd name="T6" fmla="*/ 405 w 546"/>
                <a:gd name="T7" fmla="*/ 0 h 882"/>
                <a:gd name="T8" fmla="*/ 0 w 546"/>
                <a:gd name="T9" fmla="*/ 874 h 882"/>
                <a:gd name="T10" fmla="*/ 95 w 546"/>
                <a:gd name="T11" fmla="*/ 801 h 882"/>
                <a:gd name="T12" fmla="*/ 200 w 546"/>
                <a:gd name="T13" fmla="*/ 882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6" h="882">
                  <a:moveTo>
                    <a:pt x="200" y="882"/>
                  </a:moveTo>
                  <a:cubicBezTo>
                    <a:pt x="226" y="594"/>
                    <a:pt x="353" y="335"/>
                    <a:pt x="546" y="141"/>
                  </a:cubicBezTo>
                  <a:cubicBezTo>
                    <a:pt x="530" y="16"/>
                    <a:pt x="530" y="16"/>
                    <a:pt x="530" y="16"/>
                  </a:cubicBezTo>
                  <a:cubicBezTo>
                    <a:pt x="405" y="0"/>
                    <a:pt x="405" y="0"/>
                    <a:pt x="405" y="0"/>
                  </a:cubicBezTo>
                  <a:cubicBezTo>
                    <a:pt x="177" y="228"/>
                    <a:pt x="28" y="534"/>
                    <a:pt x="0" y="874"/>
                  </a:cubicBezTo>
                  <a:cubicBezTo>
                    <a:pt x="95" y="801"/>
                    <a:pt x="95" y="801"/>
                    <a:pt x="95" y="801"/>
                  </a:cubicBezTo>
                  <a:lnTo>
                    <a:pt x="200" y="882"/>
                  </a:lnTo>
                  <a:close/>
                </a:path>
              </a:pathLst>
            </a:custGeom>
            <a:gradFill>
              <a:gsLst>
                <a:gs pos="0">
                  <a:srgbClr val="969696"/>
                </a:gs>
                <a:gs pos="100000">
                  <a:srgbClr val="AFAFAF"/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4473576" y="4841875"/>
              <a:ext cx="1241425" cy="606425"/>
            </a:xfrm>
            <a:custGeom>
              <a:avLst/>
              <a:gdLst>
                <a:gd name="T0" fmla="*/ 846 w 982"/>
                <a:gd name="T1" fmla="*/ 0 h 479"/>
                <a:gd name="T2" fmla="*/ 77 w 982"/>
                <a:gd name="T3" fmla="*/ 279 h 479"/>
                <a:gd name="T4" fmla="*/ 0 w 982"/>
                <a:gd name="T5" fmla="*/ 379 h 479"/>
                <a:gd name="T6" fmla="*/ 77 w 982"/>
                <a:gd name="T7" fmla="*/ 479 h 479"/>
                <a:gd name="T8" fmla="*/ 77 w 982"/>
                <a:gd name="T9" fmla="*/ 479 h 479"/>
                <a:gd name="T10" fmla="*/ 982 w 982"/>
                <a:gd name="T11" fmla="*/ 147 h 479"/>
                <a:gd name="T12" fmla="*/ 862 w 982"/>
                <a:gd name="T13" fmla="*/ 132 h 479"/>
                <a:gd name="T14" fmla="*/ 846 w 982"/>
                <a:gd name="T15" fmla="*/ 0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2" h="479">
                  <a:moveTo>
                    <a:pt x="846" y="0"/>
                  </a:moveTo>
                  <a:cubicBezTo>
                    <a:pt x="637" y="174"/>
                    <a:pt x="369" y="279"/>
                    <a:pt x="77" y="279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77" y="479"/>
                    <a:pt x="77" y="479"/>
                    <a:pt x="77" y="479"/>
                  </a:cubicBezTo>
                  <a:cubicBezTo>
                    <a:pt x="77" y="479"/>
                    <a:pt x="77" y="479"/>
                    <a:pt x="77" y="479"/>
                  </a:cubicBezTo>
                  <a:cubicBezTo>
                    <a:pt x="422" y="479"/>
                    <a:pt x="738" y="354"/>
                    <a:pt x="982" y="147"/>
                  </a:cubicBezTo>
                  <a:cubicBezTo>
                    <a:pt x="862" y="132"/>
                    <a:pt x="862" y="132"/>
                    <a:pt x="862" y="132"/>
                  </a:cubicBezTo>
                  <a:lnTo>
                    <a:pt x="846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3317876" y="4751388"/>
              <a:ext cx="1116013" cy="690563"/>
            </a:xfrm>
            <a:custGeom>
              <a:avLst/>
              <a:gdLst>
                <a:gd name="T0" fmla="*/ 882 w 882"/>
                <a:gd name="T1" fmla="*/ 346 h 546"/>
                <a:gd name="T2" fmla="*/ 141 w 882"/>
                <a:gd name="T3" fmla="*/ 0 h 546"/>
                <a:gd name="T4" fmla="*/ 16 w 882"/>
                <a:gd name="T5" fmla="*/ 15 h 546"/>
                <a:gd name="T6" fmla="*/ 0 w 882"/>
                <a:gd name="T7" fmla="*/ 141 h 546"/>
                <a:gd name="T8" fmla="*/ 874 w 882"/>
                <a:gd name="T9" fmla="*/ 546 h 546"/>
                <a:gd name="T10" fmla="*/ 801 w 882"/>
                <a:gd name="T11" fmla="*/ 451 h 546"/>
                <a:gd name="T12" fmla="*/ 882 w 882"/>
                <a:gd name="T13" fmla="*/ 3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2" h="546">
                  <a:moveTo>
                    <a:pt x="882" y="346"/>
                  </a:moveTo>
                  <a:cubicBezTo>
                    <a:pt x="594" y="320"/>
                    <a:pt x="335" y="193"/>
                    <a:pt x="141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28" y="369"/>
                    <a:pt x="534" y="518"/>
                    <a:pt x="874" y="546"/>
                  </a:cubicBezTo>
                  <a:cubicBezTo>
                    <a:pt x="801" y="451"/>
                    <a:pt x="801" y="451"/>
                    <a:pt x="801" y="451"/>
                  </a:cubicBezTo>
                  <a:lnTo>
                    <a:pt x="882" y="34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C0C0"/>
                </a:gs>
                <a:gs pos="100000">
                  <a:srgbClr val="E6E6E6"/>
                </a:gs>
              </a:gsLst>
              <a:lin ang="16200000" scaled="1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4706938" y="1914525"/>
              <a:ext cx="1116013" cy="688975"/>
            </a:xfrm>
            <a:custGeom>
              <a:avLst/>
              <a:gdLst>
                <a:gd name="T0" fmla="*/ 0 w 882"/>
                <a:gd name="T1" fmla="*/ 200 h 546"/>
                <a:gd name="T2" fmla="*/ 741 w 882"/>
                <a:gd name="T3" fmla="*/ 546 h 546"/>
                <a:gd name="T4" fmla="*/ 866 w 882"/>
                <a:gd name="T5" fmla="*/ 530 h 546"/>
                <a:gd name="T6" fmla="*/ 882 w 882"/>
                <a:gd name="T7" fmla="*/ 405 h 546"/>
                <a:gd name="T8" fmla="*/ 8 w 882"/>
                <a:gd name="T9" fmla="*/ 0 h 546"/>
                <a:gd name="T10" fmla="*/ 81 w 882"/>
                <a:gd name="T11" fmla="*/ 95 h 546"/>
                <a:gd name="T12" fmla="*/ 0 w 882"/>
                <a:gd name="T13" fmla="*/ 20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2" h="546">
                  <a:moveTo>
                    <a:pt x="0" y="200"/>
                  </a:moveTo>
                  <a:cubicBezTo>
                    <a:pt x="288" y="226"/>
                    <a:pt x="547" y="353"/>
                    <a:pt x="741" y="546"/>
                  </a:cubicBezTo>
                  <a:cubicBezTo>
                    <a:pt x="866" y="530"/>
                    <a:pt x="866" y="530"/>
                    <a:pt x="866" y="530"/>
                  </a:cubicBezTo>
                  <a:cubicBezTo>
                    <a:pt x="882" y="405"/>
                    <a:pt x="882" y="405"/>
                    <a:pt x="882" y="405"/>
                  </a:cubicBezTo>
                  <a:cubicBezTo>
                    <a:pt x="654" y="177"/>
                    <a:pt x="348" y="28"/>
                    <a:pt x="8" y="0"/>
                  </a:cubicBezTo>
                  <a:cubicBezTo>
                    <a:pt x="81" y="95"/>
                    <a:pt x="81" y="95"/>
                    <a:pt x="81" y="95"/>
                  </a:cubicBezTo>
                  <a:lnTo>
                    <a:pt x="0" y="20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50000"/>
                  </a:schemeClr>
                </a:gs>
              </a:gsLst>
              <a:lin ang="16200000" scaled="1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coolSlant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6410" y="1316942"/>
            <a:ext cx="4168764" cy="4406421"/>
            <a:chOff x="194017" y="2308332"/>
            <a:chExt cx="4168764" cy="4406421"/>
          </a:xfrm>
        </p:grpSpPr>
        <p:sp>
          <p:nvSpPr>
            <p:cNvPr id="105" name="Oval 104"/>
            <p:cNvSpPr/>
            <p:nvPr/>
          </p:nvSpPr>
          <p:spPr>
            <a:xfrm>
              <a:off x="1436898" y="3811123"/>
              <a:ext cx="1483250" cy="1301528"/>
            </a:xfrm>
            <a:prstGeom prst="ellipse">
              <a:avLst/>
            </a:prstGeom>
            <a:gradFill flip="none" rotWithShape="1">
              <a:gsLst>
                <a:gs pos="93000">
                  <a:schemeClr val="bg1"/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94017" y="2308332"/>
              <a:ext cx="4168764" cy="4406421"/>
              <a:chOff x="194017" y="2224893"/>
              <a:chExt cx="4168764" cy="4406421"/>
            </a:xfrm>
          </p:grpSpPr>
          <p:sp>
            <p:nvSpPr>
              <p:cNvPr id="97" name="Pentagon 96"/>
              <p:cNvSpPr/>
              <p:nvPr/>
            </p:nvSpPr>
            <p:spPr>
              <a:xfrm>
                <a:off x="3703950" y="4065766"/>
                <a:ext cx="658831" cy="566284"/>
              </a:xfrm>
              <a:prstGeom prst="homePlat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3886297" y="4195020"/>
                <a:ext cx="3510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IP</a:t>
                </a:r>
                <a:endParaRPr lang="en-US" sz="1400" b="1" dirty="0"/>
              </a:p>
            </p:txBody>
          </p:sp>
          <p:sp>
            <p:nvSpPr>
              <p:cNvPr id="110" name="Isosceles Triangle 109"/>
              <p:cNvSpPr/>
              <p:nvPr/>
            </p:nvSpPr>
            <p:spPr>
              <a:xfrm rot="20962242" flipV="1">
                <a:off x="3664941" y="3886819"/>
                <a:ext cx="167580" cy="226591"/>
              </a:xfrm>
              <a:prstGeom prst="triangle">
                <a:avLst/>
              </a:prstGeom>
              <a:solidFill>
                <a:srgbClr val="FFFFFF">
                  <a:alpha val="8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Isosceles Triangle 110"/>
              <p:cNvSpPr/>
              <p:nvPr/>
            </p:nvSpPr>
            <p:spPr>
              <a:xfrm rot="630801" flipV="1">
                <a:off x="3683729" y="4581917"/>
                <a:ext cx="167580" cy="226591"/>
              </a:xfrm>
              <a:prstGeom prst="triangle">
                <a:avLst/>
              </a:prstGeom>
              <a:solidFill>
                <a:srgbClr val="FFFFFF">
                  <a:alpha val="8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Pentagon 92"/>
              <p:cNvSpPr/>
              <p:nvPr/>
            </p:nvSpPr>
            <p:spPr>
              <a:xfrm flipH="1">
                <a:off x="3105191" y="4065766"/>
                <a:ext cx="578179" cy="566284"/>
              </a:xfrm>
              <a:prstGeom prst="homePlat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276276" y="4195020"/>
                <a:ext cx="3510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IP</a:t>
                </a:r>
                <a:endParaRPr lang="en-US" sz="1400" b="1" dirty="0"/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1266019" y="3692652"/>
                <a:ext cx="1815396" cy="1517180"/>
                <a:chOff x="1392850" y="3684702"/>
                <a:chExt cx="1381686" cy="1154717"/>
              </a:xfrm>
            </p:grpSpPr>
            <p:grpSp>
              <p:nvGrpSpPr>
                <p:cNvPr id="41" name="Gruppieren 2"/>
                <p:cNvGrpSpPr/>
                <p:nvPr/>
              </p:nvGrpSpPr>
              <p:grpSpPr>
                <a:xfrm>
                  <a:off x="1392850" y="3684702"/>
                  <a:ext cx="1381686" cy="1154717"/>
                  <a:chOff x="2554288" y="1908175"/>
                  <a:chExt cx="4035425" cy="3902490"/>
                </a:xfrm>
              </p:grpSpPr>
              <p:sp>
                <p:nvSpPr>
                  <p:cNvPr id="42" name="Ellipse 106"/>
                  <p:cNvSpPr/>
                  <p:nvPr/>
                </p:nvSpPr>
                <p:spPr bwMode="gray">
                  <a:xfrm>
                    <a:off x="2554288" y="5007064"/>
                    <a:ext cx="4035425" cy="80360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00000">
                          <a:alpha val="40000"/>
                        </a:srgbClr>
                      </a:gs>
                      <a:gs pos="100000">
                        <a:srgbClr val="000000">
                          <a:alpha val="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12700">
                    <a:noFill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algn="ctr"/>
                    <a:endParaRPr lang="de-DE" dirty="0"/>
                  </a:p>
                </p:txBody>
              </p:sp>
              <p:grpSp>
                <p:nvGrpSpPr>
                  <p:cNvPr id="43" name="Gruppieren 66"/>
                  <p:cNvGrpSpPr/>
                  <p:nvPr/>
                </p:nvGrpSpPr>
                <p:grpSpPr>
                  <a:xfrm>
                    <a:off x="2800351" y="1908175"/>
                    <a:ext cx="3541713" cy="3540125"/>
                    <a:chOff x="2800351" y="1908175"/>
                    <a:chExt cx="3541712" cy="3540125"/>
                  </a:xfrm>
                  <a:solidFill>
                    <a:schemeClr val="accent1"/>
                  </a:solidFill>
                  <a:effectLst>
                    <a:outerShdw blurRad="127000" dist="38100" dir="18900000" sy="23000" kx="-1200000" algn="bl" rotWithShape="0">
                      <a:prstClr val="black">
                        <a:alpha val="15000"/>
                      </a:prstClr>
                    </a:outerShdw>
                    <a:reflection blurRad="38100" stA="40000" endPos="25000" dir="5400000" sy="-100000" algn="bl" rotWithShape="0"/>
                  </a:effectLst>
                </p:grpSpPr>
                <p:sp>
                  <p:nvSpPr>
                    <p:cNvPr id="44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5645151" y="3814763"/>
                      <a:ext cx="690563" cy="1114425"/>
                    </a:xfrm>
                    <a:custGeom>
                      <a:avLst/>
                      <a:gdLst>
                        <a:gd name="T0" fmla="*/ 346 w 546"/>
                        <a:gd name="T1" fmla="*/ 0 h 882"/>
                        <a:gd name="T2" fmla="*/ 0 w 546"/>
                        <a:gd name="T3" fmla="*/ 741 h 882"/>
                        <a:gd name="T4" fmla="*/ 16 w 546"/>
                        <a:gd name="T5" fmla="*/ 866 h 882"/>
                        <a:gd name="T6" fmla="*/ 141 w 546"/>
                        <a:gd name="T7" fmla="*/ 882 h 882"/>
                        <a:gd name="T8" fmla="*/ 546 w 546"/>
                        <a:gd name="T9" fmla="*/ 8 h 882"/>
                        <a:gd name="T10" fmla="*/ 451 w 546"/>
                        <a:gd name="T11" fmla="*/ 81 h 882"/>
                        <a:gd name="T12" fmla="*/ 346 w 546"/>
                        <a:gd name="T13" fmla="*/ 0 h 8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546" h="882">
                          <a:moveTo>
                            <a:pt x="346" y="0"/>
                          </a:moveTo>
                          <a:cubicBezTo>
                            <a:pt x="320" y="288"/>
                            <a:pt x="193" y="547"/>
                            <a:pt x="0" y="741"/>
                          </a:cubicBezTo>
                          <a:cubicBezTo>
                            <a:pt x="16" y="866"/>
                            <a:pt x="16" y="866"/>
                            <a:pt x="16" y="866"/>
                          </a:cubicBezTo>
                          <a:cubicBezTo>
                            <a:pt x="141" y="882"/>
                            <a:pt x="141" y="882"/>
                            <a:pt x="141" y="882"/>
                          </a:cubicBezTo>
                          <a:cubicBezTo>
                            <a:pt x="369" y="654"/>
                            <a:pt x="518" y="348"/>
                            <a:pt x="546" y="8"/>
                          </a:cubicBezTo>
                          <a:cubicBezTo>
                            <a:pt x="451" y="81"/>
                            <a:pt x="451" y="81"/>
                            <a:pt x="451" y="81"/>
                          </a:cubicBezTo>
                          <a:lnTo>
                            <a:pt x="346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0">
                          <a:schemeClr val="accent1"/>
                        </a:gs>
                      </a:gsLst>
                      <a:lin ang="16200000" scaled="1"/>
                      <a:tileRect/>
                    </a:gradFill>
                    <a:ln w="12700" cap="flat">
                      <a:noFill/>
                      <a:prstDash val="solid"/>
                      <a:miter lim="800000"/>
                      <a:headEnd/>
                      <a:tailEnd/>
                    </a:ln>
                    <a:effectLst>
                      <a:outerShdw blurRad="127000" algn="ctr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prst="coolSlant"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5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2800351" y="3579813"/>
                      <a:ext cx="604838" cy="1241425"/>
                    </a:xfrm>
                    <a:custGeom>
                      <a:avLst/>
                      <a:gdLst>
                        <a:gd name="T0" fmla="*/ 479 w 479"/>
                        <a:gd name="T1" fmla="*/ 846 h 982"/>
                        <a:gd name="T2" fmla="*/ 200 w 479"/>
                        <a:gd name="T3" fmla="*/ 77 h 982"/>
                        <a:gd name="T4" fmla="*/ 100 w 479"/>
                        <a:gd name="T5" fmla="*/ 0 h 982"/>
                        <a:gd name="T6" fmla="*/ 0 w 479"/>
                        <a:gd name="T7" fmla="*/ 77 h 982"/>
                        <a:gd name="T8" fmla="*/ 0 w 479"/>
                        <a:gd name="T9" fmla="*/ 77 h 982"/>
                        <a:gd name="T10" fmla="*/ 332 w 479"/>
                        <a:gd name="T11" fmla="*/ 982 h 982"/>
                        <a:gd name="T12" fmla="*/ 347 w 479"/>
                        <a:gd name="T13" fmla="*/ 862 h 982"/>
                        <a:gd name="T14" fmla="*/ 479 w 479"/>
                        <a:gd name="T15" fmla="*/ 846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479" h="982">
                          <a:moveTo>
                            <a:pt x="479" y="846"/>
                          </a:moveTo>
                          <a:cubicBezTo>
                            <a:pt x="305" y="637"/>
                            <a:pt x="200" y="369"/>
                            <a:pt x="200" y="77"/>
                          </a:cubicBezTo>
                          <a:cubicBezTo>
                            <a:pt x="100" y="0"/>
                            <a:pt x="100" y="0"/>
                            <a:pt x="100" y="0"/>
                          </a:cubicBezTo>
                          <a:cubicBezTo>
                            <a:pt x="0" y="77"/>
                            <a:pt x="0" y="77"/>
                            <a:pt x="0" y="77"/>
                          </a:cubicBezTo>
                          <a:cubicBezTo>
                            <a:pt x="0" y="77"/>
                            <a:pt x="0" y="77"/>
                            <a:pt x="0" y="77"/>
                          </a:cubicBezTo>
                          <a:cubicBezTo>
                            <a:pt x="0" y="422"/>
                            <a:pt x="125" y="738"/>
                            <a:pt x="332" y="982"/>
                          </a:cubicBezTo>
                          <a:cubicBezTo>
                            <a:pt x="347" y="862"/>
                            <a:pt x="347" y="862"/>
                            <a:pt x="347" y="862"/>
                          </a:cubicBezTo>
                          <a:lnTo>
                            <a:pt x="479" y="846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AFAFAF"/>
                        </a:gs>
                        <a:gs pos="100000">
                          <a:srgbClr val="C8C8C8"/>
                        </a:gs>
                      </a:gsLst>
                      <a:lin ang="16200000" scaled="1"/>
                      <a:tileRect/>
                    </a:gradFill>
                    <a:ln w="12700" cap="flat">
                      <a:noFill/>
                      <a:prstDash val="solid"/>
                      <a:miter lim="800000"/>
                      <a:headEnd/>
                      <a:tailEnd/>
                    </a:ln>
                    <a:effectLst>
                      <a:outerShdw blurRad="127000" algn="ctr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prst="coolSlant"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6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5735638" y="2533650"/>
                      <a:ext cx="606425" cy="1241425"/>
                    </a:xfrm>
                    <a:custGeom>
                      <a:avLst/>
                      <a:gdLst>
                        <a:gd name="T0" fmla="*/ 0 w 479"/>
                        <a:gd name="T1" fmla="*/ 136 h 982"/>
                        <a:gd name="T2" fmla="*/ 279 w 479"/>
                        <a:gd name="T3" fmla="*/ 905 h 982"/>
                        <a:gd name="T4" fmla="*/ 379 w 479"/>
                        <a:gd name="T5" fmla="*/ 982 h 982"/>
                        <a:gd name="T6" fmla="*/ 479 w 479"/>
                        <a:gd name="T7" fmla="*/ 905 h 982"/>
                        <a:gd name="T8" fmla="*/ 479 w 479"/>
                        <a:gd name="T9" fmla="*/ 905 h 982"/>
                        <a:gd name="T10" fmla="*/ 147 w 479"/>
                        <a:gd name="T11" fmla="*/ 0 h 982"/>
                        <a:gd name="T12" fmla="*/ 132 w 479"/>
                        <a:gd name="T13" fmla="*/ 120 h 982"/>
                        <a:gd name="T14" fmla="*/ 0 w 479"/>
                        <a:gd name="T15" fmla="*/ 136 h 9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479" h="982">
                          <a:moveTo>
                            <a:pt x="0" y="136"/>
                          </a:moveTo>
                          <a:cubicBezTo>
                            <a:pt x="174" y="345"/>
                            <a:pt x="279" y="613"/>
                            <a:pt x="279" y="905"/>
                          </a:cubicBezTo>
                          <a:cubicBezTo>
                            <a:pt x="379" y="982"/>
                            <a:pt x="379" y="982"/>
                            <a:pt x="379" y="982"/>
                          </a:cubicBezTo>
                          <a:cubicBezTo>
                            <a:pt x="479" y="905"/>
                            <a:pt x="479" y="905"/>
                            <a:pt x="479" y="905"/>
                          </a:cubicBezTo>
                          <a:cubicBezTo>
                            <a:pt x="479" y="905"/>
                            <a:pt x="479" y="905"/>
                            <a:pt x="479" y="905"/>
                          </a:cubicBezTo>
                          <a:cubicBezTo>
                            <a:pt x="479" y="560"/>
                            <a:pt x="354" y="244"/>
                            <a:pt x="147" y="0"/>
                          </a:cubicBezTo>
                          <a:cubicBezTo>
                            <a:pt x="132" y="120"/>
                            <a:pt x="132" y="120"/>
                            <a:pt x="132" y="120"/>
                          </a:cubicBezTo>
                          <a:lnTo>
                            <a:pt x="0" y="136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100000">
                          <a:schemeClr val="accent1"/>
                        </a:gs>
                        <a:gs pos="0">
                          <a:schemeClr val="accent1">
                            <a:lumMod val="75000"/>
                          </a:schemeClr>
                        </a:gs>
                      </a:gsLst>
                      <a:lin ang="16200000" scaled="1"/>
                    </a:gradFill>
                    <a:ln w="12700" cap="flat">
                      <a:noFill/>
                      <a:prstDash val="solid"/>
                      <a:miter lim="800000"/>
                      <a:headEnd/>
                      <a:tailEnd/>
                    </a:ln>
                    <a:effectLst>
                      <a:outerShdw blurRad="127000" algn="ctr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prst="coolSlant"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7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3425826" y="1908175"/>
                      <a:ext cx="1243013" cy="604838"/>
                    </a:xfrm>
                    <a:custGeom>
                      <a:avLst/>
                      <a:gdLst>
                        <a:gd name="T0" fmla="*/ 136 w 982"/>
                        <a:gd name="T1" fmla="*/ 479 h 479"/>
                        <a:gd name="T2" fmla="*/ 905 w 982"/>
                        <a:gd name="T3" fmla="*/ 200 h 479"/>
                        <a:gd name="T4" fmla="*/ 982 w 982"/>
                        <a:gd name="T5" fmla="*/ 100 h 479"/>
                        <a:gd name="T6" fmla="*/ 905 w 982"/>
                        <a:gd name="T7" fmla="*/ 0 h 479"/>
                        <a:gd name="T8" fmla="*/ 905 w 982"/>
                        <a:gd name="T9" fmla="*/ 0 h 479"/>
                        <a:gd name="T10" fmla="*/ 0 w 982"/>
                        <a:gd name="T11" fmla="*/ 332 h 479"/>
                        <a:gd name="T12" fmla="*/ 120 w 982"/>
                        <a:gd name="T13" fmla="*/ 347 h 479"/>
                        <a:gd name="T14" fmla="*/ 136 w 982"/>
                        <a:gd name="T15" fmla="*/ 479 h 4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982" h="479">
                          <a:moveTo>
                            <a:pt x="136" y="479"/>
                          </a:moveTo>
                          <a:cubicBezTo>
                            <a:pt x="345" y="305"/>
                            <a:pt x="613" y="200"/>
                            <a:pt x="905" y="200"/>
                          </a:cubicBezTo>
                          <a:cubicBezTo>
                            <a:pt x="982" y="100"/>
                            <a:pt x="982" y="100"/>
                            <a:pt x="982" y="100"/>
                          </a:cubicBezTo>
                          <a:cubicBezTo>
                            <a:pt x="905" y="0"/>
                            <a:pt x="905" y="0"/>
                            <a:pt x="905" y="0"/>
                          </a:cubicBezTo>
                          <a:cubicBezTo>
                            <a:pt x="905" y="0"/>
                            <a:pt x="905" y="0"/>
                            <a:pt x="905" y="0"/>
                          </a:cubicBezTo>
                          <a:cubicBezTo>
                            <a:pt x="560" y="0"/>
                            <a:pt x="244" y="125"/>
                            <a:pt x="0" y="332"/>
                          </a:cubicBezTo>
                          <a:cubicBezTo>
                            <a:pt x="120" y="347"/>
                            <a:pt x="120" y="347"/>
                            <a:pt x="120" y="347"/>
                          </a:cubicBezTo>
                          <a:lnTo>
                            <a:pt x="136" y="479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646464"/>
                        </a:gs>
                        <a:gs pos="100000">
                          <a:srgbClr val="7D7D7D"/>
                        </a:gs>
                      </a:gsLst>
                      <a:lin ang="16200000" scaled="1"/>
                    </a:gradFill>
                    <a:ln w="12700" cap="flat">
                      <a:noFill/>
                      <a:prstDash val="solid"/>
                      <a:miter lim="800000"/>
                      <a:headEnd/>
                      <a:tailEnd/>
                    </a:ln>
                    <a:effectLst>
                      <a:outerShdw blurRad="127000" algn="ctr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prst="coolSlant"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8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2806701" y="2425700"/>
                      <a:ext cx="690563" cy="1116013"/>
                    </a:xfrm>
                    <a:custGeom>
                      <a:avLst/>
                      <a:gdLst>
                        <a:gd name="T0" fmla="*/ 200 w 546"/>
                        <a:gd name="T1" fmla="*/ 882 h 882"/>
                        <a:gd name="T2" fmla="*/ 546 w 546"/>
                        <a:gd name="T3" fmla="*/ 141 h 882"/>
                        <a:gd name="T4" fmla="*/ 530 w 546"/>
                        <a:gd name="T5" fmla="*/ 16 h 882"/>
                        <a:gd name="T6" fmla="*/ 405 w 546"/>
                        <a:gd name="T7" fmla="*/ 0 h 882"/>
                        <a:gd name="T8" fmla="*/ 0 w 546"/>
                        <a:gd name="T9" fmla="*/ 874 h 882"/>
                        <a:gd name="T10" fmla="*/ 95 w 546"/>
                        <a:gd name="T11" fmla="*/ 801 h 882"/>
                        <a:gd name="T12" fmla="*/ 200 w 546"/>
                        <a:gd name="T13" fmla="*/ 882 h 88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546" h="882">
                          <a:moveTo>
                            <a:pt x="200" y="882"/>
                          </a:moveTo>
                          <a:cubicBezTo>
                            <a:pt x="226" y="594"/>
                            <a:pt x="353" y="335"/>
                            <a:pt x="546" y="141"/>
                          </a:cubicBezTo>
                          <a:cubicBezTo>
                            <a:pt x="530" y="16"/>
                            <a:pt x="530" y="16"/>
                            <a:pt x="530" y="16"/>
                          </a:cubicBezTo>
                          <a:cubicBezTo>
                            <a:pt x="405" y="0"/>
                            <a:pt x="405" y="0"/>
                            <a:pt x="405" y="0"/>
                          </a:cubicBezTo>
                          <a:cubicBezTo>
                            <a:pt x="177" y="228"/>
                            <a:pt x="28" y="534"/>
                            <a:pt x="0" y="874"/>
                          </a:cubicBezTo>
                          <a:cubicBezTo>
                            <a:pt x="95" y="801"/>
                            <a:pt x="95" y="801"/>
                            <a:pt x="95" y="801"/>
                          </a:cubicBezTo>
                          <a:lnTo>
                            <a:pt x="200" y="882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969696"/>
                        </a:gs>
                        <a:gs pos="100000">
                          <a:srgbClr val="AFAFAF"/>
                        </a:gs>
                      </a:gsLst>
                      <a:lin ang="16200000" scaled="1"/>
                    </a:gradFill>
                    <a:ln w="12700" cap="flat">
                      <a:noFill/>
                      <a:prstDash val="solid"/>
                      <a:miter lim="800000"/>
                      <a:headEnd/>
                      <a:tailEnd/>
                    </a:ln>
                    <a:effectLst>
                      <a:outerShdw blurRad="127000" algn="ctr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prst="coolSlant"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9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4473576" y="4841875"/>
                      <a:ext cx="1241425" cy="606425"/>
                    </a:xfrm>
                    <a:custGeom>
                      <a:avLst/>
                      <a:gdLst>
                        <a:gd name="T0" fmla="*/ 846 w 982"/>
                        <a:gd name="T1" fmla="*/ 0 h 479"/>
                        <a:gd name="T2" fmla="*/ 77 w 982"/>
                        <a:gd name="T3" fmla="*/ 279 h 479"/>
                        <a:gd name="T4" fmla="*/ 0 w 982"/>
                        <a:gd name="T5" fmla="*/ 379 h 479"/>
                        <a:gd name="T6" fmla="*/ 77 w 982"/>
                        <a:gd name="T7" fmla="*/ 479 h 479"/>
                        <a:gd name="T8" fmla="*/ 77 w 982"/>
                        <a:gd name="T9" fmla="*/ 479 h 479"/>
                        <a:gd name="T10" fmla="*/ 982 w 982"/>
                        <a:gd name="T11" fmla="*/ 147 h 479"/>
                        <a:gd name="T12" fmla="*/ 862 w 982"/>
                        <a:gd name="T13" fmla="*/ 132 h 479"/>
                        <a:gd name="T14" fmla="*/ 846 w 982"/>
                        <a:gd name="T15" fmla="*/ 0 h 47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982" h="479">
                          <a:moveTo>
                            <a:pt x="846" y="0"/>
                          </a:moveTo>
                          <a:cubicBezTo>
                            <a:pt x="637" y="174"/>
                            <a:pt x="369" y="279"/>
                            <a:pt x="77" y="279"/>
                          </a:cubicBezTo>
                          <a:cubicBezTo>
                            <a:pt x="0" y="379"/>
                            <a:pt x="0" y="379"/>
                            <a:pt x="0" y="379"/>
                          </a:cubicBezTo>
                          <a:cubicBezTo>
                            <a:pt x="77" y="479"/>
                            <a:pt x="77" y="479"/>
                            <a:pt x="77" y="479"/>
                          </a:cubicBezTo>
                          <a:cubicBezTo>
                            <a:pt x="77" y="479"/>
                            <a:pt x="77" y="479"/>
                            <a:pt x="77" y="479"/>
                          </a:cubicBezTo>
                          <a:cubicBezTo>
                            <a:pt x="422" y="479"/>
                            <a:pt x="738" y="354"/>
                            <a:pt x="982" y="147"/>
                          </a:cubicBezTo>
                          <a:cubicBezTo>
                            <a:pt x="862" y="132"/>
                            <a:pt x="862" y="132"/>
                            <a:pt x="862" y="132"/>
                          </a:cubicBezTo>
                          <a:lnTo>
                            <a:pt x="846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</a:gradFill>
                    <a:ln w="12700" cap="flat">
                      <a:noFill/>
                      <a:prstDash val="solid"/>
                      <a:miter lim="800000"/>
                      <a:headEnd/>
                      <a:tailEnd/>
                    </a:ln>
                    <a:effectLst>
                      <a:outerShdw blurRad="127000" algn="ctr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prst="coolSlant"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50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3317876" y="4751388"/>
                      <a:ext cx="1116013" cy="690563"/>
                    </a:xfrm>
                    <a:custGeom>
                      <a:avLst/>
                      <a:gdLst>
                        <a:gd name="T0" fmla="*/ 882 w 882"/>
                        <a:gd name="T1" fmla="*/ 346 h 546"/>
                        <a:gd name="T2" fmla="*/ 141 w 882"/>
                        <a:gd name="T3" fmla="*/ 0 h 546"/>
                        <a:gd name="T4" fmla="*/ 16 w 882"/>
                        <a:gd name="T5" fmla="*/ 15 h 546"/>
                        <a:gd name="T6" fmla="*/ 0 w 882"/>
                        <a:gd name="T7" fmla="*/ 141 h 546"/>
                        <a:gd name="T8" fmla="*/ 874 w 882"/>
                        <a:gd name="T9" fmla="*/ 546 h 546"/>
                        <a:gd name="T10" fmla="*/ 801 w 882"/>
                        <a:gd name="T11" fmla="*/ 451 h 546"/>
                        <a:gd name="T12" fmla="*/ 882 w 882"/>
                        <a:gd name="T13" fmla="*/ 346 h 5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82" h="546">
                          <a:moveTo>
                            <a:pt x="882" y="346"/>
                          </a:moveTo>
                          <a:cubicBezTo>
                            <a:pt x="594" y="320"/>
                            <a:pt x="335" y="193"/>
                            <a:pt x="141" y="0"/>
                          </a:cubicBezTo>
                          <a:cubicBezTo>
                            <a:pt x="16" y="15"/>
                            <a:pt x="16" y="15"/>
                            <a:pt x="16" y="15"/>
                          </a:cubicBezTo>
                          <a:cubicBezTo>
                            <a:pt x="0" y="141"/>
                            <a:pt x="0" y="141"/>
                            <a:pt x="0" y="141"/>
                          </a:cubicBezTo>
                          <a:cubicBezTo>
                            <a:pt x="228" y="369"/>
                            <a:pt x="534" y="518"/>
                            <a:pt x="874" y="546"/>
                          </a:cubicBezTo>
                          <a:cubicBezTo>
                            <a:pt x="801" y="451"/>
                            <a:pt x="801" y="451"/>
                            <a:pt x="801" y="451"/>
                          </a:cubicBezTo>
                          <a:lnTo>
                            <a:pt x="882" y="346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C0C0C0"/>
                        </a:gs>
                        <a:gs pos="100000">
                          <a:srgbClr val="E6E6E6"/>
                        </a:gs>
                      </a:gsLst>
                      <a:lin ang="16200000" scaled="1"/>
                      <a:tileRect/>
                    </a:gradFill>
                    <a:ln w="12700" cap="flat">
                      <a:noFill/>
                      <a:prstDash val="solid"/>
                      <a:miter lim="800000"/>
                      <a:headEnd/>
                      <a:tailEnd/>
                    </a:ln>
                    <a:effectLst>
                      <a:outerShdw blurRad="127000" algn="ctr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prst="coolSlant"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51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706939" y="1914526"/>
                      <a:ext cx="1116013" cy="688974"/>
                    </a:xfrm>
                    <a:custGeom>
                      <a:avLst/>
                      <a:gdLst>
                        <a:gd name="T0" fmla="*/ 0 w 882"/>
                        <a:gd name="T1" fmla="*/ 200 h 546"/>
                        <a:gd name="T2" fmla="*/ 741 w 882"/>
                        <a:gd name="T3" fmla="*/ 546 h 546"/>
                        <a:gd name="T4" fmla="*/ 866 w 882"/>
                        <a:gd name="T5" fmla="*/ 530 h 546"/>
                        <a:gd name="T6" fmla="*/ 882 w 882"/>
                        <a:gd name="T7" fmla="*/ 405 h 546"/>
                        <a:gd name="T8" fmla="*/ 8 w 882"/>
                        <a:gd name="T9" fmla="*/ 0 h 546"/>
                        <a:gd name="T10" fmla="*/ 81 w 882"/>
                        <a:gd name="T11" fmla="*/ 95 h 546"/>
                        <a:gd name="T12" fmla="*/ 0 w 882"/>
                        <a:gd name="T13" fmla="*/ 200 h 5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882" h="546">
                          <a:moveTo>
                            <a:pt x="0" y="200"/>
                          </a:moveTo>
                          <a:cubicBezTo>
                            <a:pt x="288" y="226"/>
                            <a:pt x="547" y="353"/>
                            <a:pt x="741" y="546"/>
                          </a:cubicBezTo>
                          <a:cubicBezTo>
                            <a:pt x="866" y="530"/>
                            <a:pt x="866" y="530"/>
                            <a:pt x="866" y="530"/>
                          </a:cubicBezTo>
                          <a:cubicBezTo>
                            <a:pt x="882" y="405"/>
                            <a:pt x="882" y="405"/>
                            <a:pt x="882" y="405"/>
                          </a:cubicBezTo>
                          <a:cubicBezTo>
                            <a:pt x="654" y="177"/>
                            <a:pt x="348" y="28"/>
                            <a:pt x="8" y="0"/>
                          </a:cubicBezTo>
                          <a:cubicBezTo>
                            <a:pt x="81" y="95"/>
                            <a:pt x="81" y="95"/>
                            <a:pt x="81" y="95"/>
                          </a:cubicBezTo>
                          <a:lnTo>
                            <a:pt x="0" y="20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100000">
                          <a:schemeClr val="accent1">
                            <a:lumMod val="75000"/>
                          </a:schemeClr>
                        </a:gs>
                        <a:gs pos="0">
                          <a:schemeClr val="accent1">
                            <a:lumMod val="50000"/>
                          </a:schemeClr>
                        </a:gs>
                      </a:gsLst>
                      <a:lin ang="16200000" scaled="1"/>
                    </a:gradFill>
                    <a:ln w="12700" cap="flat">
                      <a:noFill/>
                      <a:prstDash val="solid"/>
                      <a:miter lim="800000"/>
                      <a:headEnd/>
                      <a:tailEnd/>
                    </a:ln>
                    <a:effectLst>
                      <a:outerShdw blurRad="127000" algn="ctr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/>
                      <a:lightRig rig="threePt" dir="t"/>
                    </a:scene3d>
                    <a:sp3d>
                      <a:bevelT prst="coolSlant"/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de-DE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52" name="TextBox 51"/>
                <p:cNvSpPr txBox="1"/>
                <p:nvPr/>
              </p:nvSpPr>
              <p:spPr>
                <a:xfrm>
                  <a:off x="1539415" y="3871057"/>
                  <a:ext cx="1102667" cy="663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400" b="1" dirty="0" smtClean="0">
                      <a:solidFill>
                        <a:schemeClr val="tx2"/>
                      </a:solidFill>
                      <a:latin typeface="+mj-lt"/>
                    </a:rPr>
                    <a:t>IP Development</a:t>
                  </a:r>
                  <a:br>
                    <a:rPr lang="en-US" sz="1400" b="1" dirty="0" smtClean="0">
                      <a:solidFill>
                        <a:schemeClr val="tx2"/>
                      </a:solidFill>
                      <a:latin typeface="+mj-lt"/>
                    </a:rPr>
                  </a:br>
                  <a:r>
                    <a:rPr lang="en-US" sz="1400" b="1" dirty="0" smtClean="0">
                      <a:solidFill>
                        <a:schemeClr val="tx2"/>
                      </a:solidFill>
                      <a:latin typeface="+mj-lt"/>
                    </a:rPr>
                    <a:t>&amp;</a:t>
                  </a:r>
                  <a:br>
                    <a:rPr lang="en-US" sz="1400" b="1" dirty="0" smtClean="0">
                      <a:solidFill>
                        <a:schemeClr val="tx2"/>
                      </a:solidFill>
                      <a:latin typeface="+mj-lt"/>
                    </a:rPr>
                  </a:br>
                  <a:r>
                    <a:rPr lang="en-US" sz="1400" b="1" dirty="0" smtClean="0">
                      <a:solidFill>
                        <a:schemeClr val="tx2"/>
                      </a:solidFill>
                      <a:latin typeface="+mj-lt"/>
                    </a:rPr>
                    <a:t>Refinement</a:t>
                  </a:r>
                  <a:endParaRPr lang="en-US" sz="1400" b="1" dirty="0">
                    <a:solidFill>
                      <a:schemeClr val="tx2"/>
                    </a:solidFill>
                    <a:latin typeface="+mj-lt"/>
                  </a:endParaRPr>
                </a:p>
              </p:txBody>
            </p:sp>
          </p:grpSp>
          <p:sp>
            <p:nvSpPr>
              <p:cNvPr id="2" name="Oval 1"/>
              <p:cNvSpPr/>
              <p:nvPr/>
            </p:nvSpPr>
            <p:spPr>
              <a:xfrm>
                <a:off x="550413" y="2558954"/>
                <a:ext cx="3229737" cy="3682298"/>
              </a:xfrm>
              <a:prstGeom prst="ellipse">
                <a:avLst/>
              </a:prstGeom>
              <a:noFill/>
              <a:ln w="228600" cmpd="sng">
                <a:solidFill>
                  <a:srgbClr val="1875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549385" y="2224893"/>
                <a:ext cx="1267622" cy="795576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rgbClr val="1875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562457" y="2346928"/>
                <a:ext cx="124357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 smtClean="0">
                    <a:latin typeface="+mj-lt"/>
                  </a:rPr>
                  <a:t>Geisinger Health Plan</a:t>
                </a:r>
                <a:endParaRPr lang="en-US" sz="1300" b="1" dirty="0">
                  <a:latin typeface="+mj-lt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866842" y="3020985"/>
                <a:ext cx="1267622" cy="795576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94017" y="3020985"/>
                <a:ext cx="1267622" cy="795576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rgbClr val="1875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866842" y="4831146"/>
                <a:ext cx="1267622" cy="795576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rgbClr val="1875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194017" y="4831146"/>
                <a:ext cx="1267622" cy="795576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rgbClr val="1875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1488924" y="5835738"/>
                <a:ext cx="1388544" cy="795576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rgbClr val="1875B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453759" y="5958846"/>
                <a:ext cx="145572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 smtClean="0">
                    <a:latin typeface="+mj-lt"/>
                  </a:rPr>
                  <a:t>Innovation &amp; Transformation</a:t>
                </a:r>
                <a:endParaRPr lang="en-US" sz="1300" b="1" dirty="0">
                  <a:latin typeface="+mj-lt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009868" y="4907672"/>
                <a:ext cx="1000301" cy="635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300" b="1" dirty="0" smtClean="0">
                    <a:latin typeface="+mj-lt"/>
                  </a:rPr>
                  <a:t>Geisinger Support Services</a:t>
                </a:r>
                <a:endParaRPr lang="en-US" sz="1300" b="1" dirty="0">
                  <a:latin typeface="+mj-lt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041544" y="3266661"/>
                <a:ext cx="94454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 smtClean="0">
                    <a:latin typeface="+mj-lt"/>
                  </a:rPr>
                  <a:t>Research</a:t>
                </a:r>
                <a:endParaRPr lang="en-US" sz="1300" b="1" dirty="0">
                  <a:latin typeface="+mj-lt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37158" y="3165586"/>
                <a:ext cx="114513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 smtClean="0">
                    <a:latin typeface="+mj-lt"/>
                  </a:rPr>
                  <a:t>Quality &amp; Safety</a:t>
                </a:r>
                <a:endParaRPr lang="en-US" sz="1300" b="1" dirty="0">
                  <a:latin typeface="+mj-lt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77397" y="4958437"/>
                <a:ext cx="107596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b="1" dirty="0" smtClean="0">
                    <a:latin typeface="+mj-lt"/>
                  </a:rPr>
                  <a:t>Clinical Enterprise</a:t>
                </a:r>
                <a:endParaRPr lang="en-US" sz="1300" b="1" dirty="0">
                  <a:latin typeface="+mj-lt"/>
                </a:endParaRPr>
              </a:p>
            </p:txBody>
          </p:sp>
          <p:sp>
            <p:nvSpPr>
              <p:cNvPr id="74" name="Isosceles Triangle 73"/>
              <p:cNvSpPr/>
              <p:nvPr/>
            </p:nvSpPr>
            <p:spPr>
              <a:xfrm rot="3364157">
                <a:off x="1233758" y="2733056"/>
                <a:ext cx="167580" cy="226591"/>
              </a:xfrm>
              <a:prstGeom prst="triangle">
                <a:avLst/>
              </a:prstGeom>
              <a:solidFill>
                <a:srgbClr val="FFFFFF">
                  <a:alpha val="8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Isosceles Triangle 107"/>
              <p:cNvSpPr/>
              <p:nvPr/>
            </p:nvSpPr>
            <p:spPr>
              <a:xfrm rot="18235843" flipV="1">
                <a:off x="2979412" y="2754458"/>
                <a:ext cx="167580" cy="226591"/>
              </a:xfrm>
              <a:prstGeom prst="triangle">
                <a:avLst/>
              </a:prstGeom>
              <a:solidFill>
                <a:srgbClr val="FFFFFF">
                  <a:alpha val="8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Isosceles Triangle 108"/>
              <p:cNvSpPr/>
              <p:nvPr/>
            </p:nvSpPr>
            <p:spPr>
              <a:xfrm>
                <a:off x="478700" y="4206190"/>
                <a:ext cx="167580" cy="226591"/>
              </a:xfrm>
              <a:prstGeom prst="triangle">
                <a:avLst/>
              </a:prstGeom>
              <a:solidFill>
                <a:srgbClr val="FFFFFF">
                  <a:alpha val="81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 flipH="1" flipV="1">
                <a:off x="1154307" y="5843243"/>
                <a:ext cx="2015055" cy="181848"/>
                <a:chOff x="1119282" y="3231337"/>
                <a:chExt cx="2015055" cy="181848"/>
              </a:xfrm>
            </p:grpSpPr>
            <p:sp>
              <p:nvSpPr>
                <p:cNvPr id="112" name="Isosceles Triangle 111"/>
                <p:cNvSpPr/>
                <p:nvPr/>
              </p:nvSpPr>
              <p:spPr>
                <a:xfrm rot="3364157">
                  <a:off x="1148788" y="3201831"/>
                  <a:ext cx="167580" cy="226591"/>
                </a:xfrm>
                <a:prstGeom prst="triangle">
                  <a:avLst/>
                </a:prstGeom>
                <a:solidFill>
                  <a:srgbClr val="FFFFFF">
                    <a:alpha val="81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3" name="Isosceles Triangle 112"/>
                <p:cNvSpPr/>
                <p:nvPr/>
              </p:nvSpPr>
              <p:spPr>
                <a:xfrm rot="18235843" flipV="1">
                  <a:off x="2937252" y="3216099"/>
                  <a:ext cx="167580" cy="226591"/>
                </a:xfrm>
                <a:prstGeom prst="triangle">
                  <a:avLst/>
                </a:prstGeom>
                <a:solidFill>
                  <a:srgbClr val="FFFFFF">
                    <a:alpha val="81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20" name="TextBox 119"/>
          <p:cNvSpPr txBox="1"/>
          <p:nvPr/>
        </p:nvSpPr>
        <p:spPr>
          <a:xfrm>
            <a:off x="2952140" y="5659316"/>
            <a:ext cx="51816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kern="1200" dirty="0" smtClean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Confidential property of xG Health Solutions, Inc. - Re-creation or delivery to another party in any format is strictly prohibited.</a:t>
            </a:r>
            <a:endParaRPr lang="en-US" sz="7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009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447" y="6144206"/>
            <a:ext cx="6064754" cy="476245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chemeClr val="tx1"/>
                </a:solidFill>
              </a:rPr>
              <a:t>Providing Scale Across Industry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1000" y="968456"/>
            <a:ext cx="3886140" cy="3331883"/>
            <a:chOff x="479134" y="2286000"/>
            <a:chExt cx="3886140" cy="3073041"/>
          </a:xfrm>
        </p:grpSpPr>
        <p:sp>
          <p:nvSpPr>
            <p:cNvPr id="12" name="Rectangle 11"/>
            <p:cNvSpPr/>
            <p:nvPr/>
          </p:nvSpPr>
          <p:spPr>
            <a:xfrm>
              <a:off x="479134" y="4368441"/>
              <a:ext cx="3886140" cy="9906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 smtClean="0">
                  <a:solidFill>
                    <a:schemeClr val="tx1"/>
                  </a:solidFill>
                </a:rPr>
                <a:t>Developed </a:t>
              </a:r>
              <a:r>
                <a:rPr lang="en-US" sz="1900" b="1" dirty="0">
                  <a:solidFill>
                    <a:schemeClr val="tx1"/>
                  </a:solidFill>
                </a:rPr>
                <a:t>s</a:t>
              </a:r>
              <a:r>
                <a:rPr lang="en-US" sz="1900" b="1" dirty="0" smtClean="0">
                  <a:solidFill>
                    <a:schemeClr val="tx1"/>
                  </a:solidFill>
                </a:rPr>
                <a:t>calable approaches</a:t>
              </a:r>
              <a:endParaRPr lang="en-US" sz="19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79134" y="3352800"/>
              <a:ext cx="3886140" cy="1254481"/>
              <a:chOff x="479134" y="2585418"/>
              <a:chExt cx="3886140" cy="1411789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15" name="Rectangle 14"/>
              <p:cNvSpPr/>
              <p:nvPr/>
            </p:nvSpPr>
            <p:spPr>
              <a:xfrm>
                <a:off x="479134" y="2585418"/>
                <a:ext cx="3886140" cy="1143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00" b="1" dirty="0">
                    <a:solidFill>
                      <a:schemeClr val="tx1"/>
                    </a:solidFill>
                  </a:rPr>
                  <a:t>Proved </a:t>
                </a:r>
                <a:r>
                  <a:rPr lang="en-US" sz="1900" b="1" dirty="0" smtClean="0">
                    <a:solidFill>
                      <a:schemeClr val="tx1"/>
                    </a:solidFill>
                  </a:rPr>
                  <a:t>they work in</a:t>
                </a:r>
                <a:br>
                  <a:rPr lang="en-US" sz="1900" b="1" dirty="0" smtClean="0">
                    <a:solidFill>
                      <a:schemeClr val="tx1"/>
                    </a:solidFill>
                  </a:rPr>
                </a:br>
                <a:r>
                  <a:rPr lang="en-US" sz="1900" b="1" dirty="0" smtClean="0">
                    <a:solidFill>
                      <a:schemeClr val="tx1"/>
                    </a:solidFill>
                  </a:rPr>
                  <a:t>those environments</a:t>
                </a:r>
                <a:endParaRPr lang="en-US" sz="1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flipV="1">
                <a:off x="3556001" y="3686764"/>
                <a:ext cx="498592" cy="310443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479134" y="2286000"/>
              <a:ext cx="3886140" cy="1334969"/>
              <a:chOff x="479134" y="1349165"/>
              <a:chExt cx="3886140" cy="1416613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18" name="Rectangle 17"/>
              <p:cNvSpPr/>
              <p:nvPr/>
            </p:nvSpPr>
            <p:spPr>
              <a:xfrm>
                <a:off x="479134" y="1349165"/>
                <a:ext cx="3886140" cy="11430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00" b="1" dirty="0" smtClean="0">
                    <a:solidFill>
                      <a:schemeClr val="tx1"/>
                    </a:solidFill>
                  </a:rPr>
                  <a:t>Adapted Geisinger approaches to various environments </a:t>
                </a:r>
                <a:endParaRPr lang="en-US" sz="1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Isosceles Triangle 18"/>
              <p:cNvSpPr/>
              <p:nvPr/>
            </p:nvSpPr>
            <p:spPr>
              <a:xfrm flipV="1">
                <a:off x="3556001" y="2455335"/>
                <a:ext cx="498592" cy="310443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0" y="65993"/>
            <a:ext cx="4449611" cy="83191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b="1" dirty="0" smtClean="0"/>
              <a:t>2010-2014</a:t>
            </a:r>
            <a:endParaRPr lang="en-US" sz="2000" b="1" dirty="0"/>
          </a:p>
          <a:p>
            <a:pPr algn="ctr"/>
            <a:r>
              <a:rPr lang="en-US" sz="2000" b="1" dirty="0"/>
              <a:t>Generalizing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23063" y="65993"/>
            <a:ext cx="4420937" cy="83191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r>
              <a:rPr lang="en-US" dirty="0" smtClean="0"/>
              <a:t>2015+</a:t>
            </a:r>
          </a:p>
          <a:p>
            <a:r>
              <a:rPr lang="en-US" dirty="0" smtClean="0"/>
              <a:t>Implementing at Scale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153877" y="24748"/>
            <a:ext cx="838200" cy="914400"/>
          </a:xfrm>
          <a:prstGeom prst="rightArrow">
            <a:avLst/>
          </a:prstGeom>
          <a:solidFill>
            <a:schemeClr val="tx2"/>
          </a:solidFill>
          <a:ln w="571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950737" y="2136308"/>
            <a:ext cx="3886140" cy="1101189"/>
          </a:xfrm>
          <a:prstGeom prst="rect">
            <a:avLst/>
          </a:prstGeom>
          <a:solidFill>
            <a:srgbClr val="9BBB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 b="1" dirty="0" smtClean="0">
              <a:solidFill>
                <a:schemeClr val="tx1"/>
              </a:solidFill>
            </a:endParaRPr>
          </a:p>
          <a:p>
            <a:pPr algn="ctr"/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53060" y="982133"/>
            <a:ext cx="3886140" cy="11678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900" b="1" dirty="0" smtClean="0">
                <a:solidFill>
                  <a:schemeClr val="bg1"/>
                </a:solidFill>
              </a:rPr>
              <a:t>Implementing</a:t>
            </a:r>
          </a:p>
          <a:p>
            <a:pPr algn="ctr"/>
            <a:r>
              <a:rPr lang="en-US" sz="1900" b="1" dirty="0" smtClean="0">
                <a:solidFill>
                  <a:schemeClr val="bg1"/>
                </a:solidFill>
              </a:rPr>
              <a:t>Advanced PCMHs and training ‘Commando </a:t>
            </a:r>
            <a:r>
              <a:rPr lang="en-US" sz="1900" b="1" dirty="0">
                <a:solidFill>
                  <a:schemeClr val="bg1"/>
                </a:solidFill>
              </a:rPr>
              <a:t>RNs’</a:t>
            </a:r>
          </a:p>
          <a:p>
            <a:pPr algn="ctr"/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48474" y="3259260"/>
            <a:ext cx="3886140" cy="11678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chemeClr val="bg1"/>
                </a:solidFill>
              </a:rPr>
              <a:t>Data </a:t>
            </a:r>
            <a:r>
              <a:rPr lang="en-US" sz="1900" b="1" dirty="0" smtClean="0">
                <a:solidFill>
                  <a:schemeClr val="bg1"/>
                </a:solidFill>
              </a:rPr>
              <a:t>analytics</a:t>
            </a:r>
            <a:endParaRPr lang="en-US" sz="19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</a:rPr>
              <a:t>Bundled payment for episodes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</a:rPr>
              <a:t>Actionable cost and care management orientation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48474" y="4435198"/>
            <a:ext cx="3886140" cy="1101189"/>
          </a:xfrm>
          <a:prstGeom prst="rect">
            <a:avLst/>
          </a:prstGeom>
          <a:solidFill>
            <a:srgbClr val="9BBB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chemeClr val="bg1"/>
                </a:solidFill>
              </a:rPr>
              <a:t>Integrating results of data analyses into clinical workflow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2077" y="2276929"/>
            <a:ext cx="38425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b="1" dirty="0" smtClean="0">
                <a:solidFill>
                  <a:schemeClr val="bg1"/>
                </a:solidFill>
              </a:rPr>
              <a:t>Implementing</a:t>
            </a:r>
          </a:p>
          <a:p>
            <a:pPr algn="ctr"/>
            <a:r>
              <a:rPr lang="en-US" sz="1900" b="1" dirty="0" smtClean="0">
                <a:solidFill>
                  <a:schemeClr val="bg1"/>
                </a:solidFill>
              </a:rPr>
              <a:t>evidence-based </a:t>
            </a:r>
            <a:r>
              <a:rPr lang="en-US" sz="1900" b="1" dirty="0">
                <a:solidFill>
                  <a:schemeClr val="bg1"/>
                </a:solidFill>
              </a:rPr>
              <a:t>best practices</a:t>
            </a:r>
          </a:p>
        </p:txBody>
      </p:sp>
      <p:sp>
        <p:nvSpPr>
          <p:cNvPr id="21" name="Isosceles Triangle 20"/>
          <p:cNvSpPr/>
          <p:nvPr/>
        </p:nvSpPr>
        <p:spPr>
          <a:xfrm flipV="1">
            <a:off x="8158932" y="2112740"/>
            <a:ext cx="498592" cy="317193"/>
          </a:xfrm>
          <a:prstGeom prst="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23" name="Isosceles Triangle 22"/>
          <p:cNvSpPr/>
          <p:nvPr/>
        </p:nvSpPr>
        <p:spPr>
          <a:xfrm flipV="1">
            <a:off x="8166510" y="3197646"/>
            <a:ext cx="498592" cy="299087"/>
          </a:xfrm>
          <a:prstGeom prst="triangle">
            <a:avLst/>
          </a:prstGeom>
          <a:solidFill>
            <a:srgbClr val="9BBB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27" name="Isosceles Triangle 26"/>
          <p:cNvSpPr/>
          <p:nvPr/>
        </p:nvSpPr>
        <p:spPr>
          <a:xfrm flipV="1">
            <a:off x="8188208" y="4411133"/>
            <a:ext cx="498592" cy="317193"/>
          </a:xfrm>
          <a:prstGeom prst="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44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19073" y="1015002"/>
            <a:ext cx="8523874" cy="986841"/>
            <a:chOff x="319073" y="810282"/>
            <a:chExt cx="8523874" cy="986841"/>
          </a:xfrm>
        </p:grpSpPr>
        <p:sp>
          <p:nvSpPr>
            <p:cNvPr id="4" name="Rounded Rectangle 3"/>
            <p:cNvSpPr/>
            <p:nvPr/>
          </p:nvSpPr>
          <p:spPr>
            <a:xfrm>
              <a:off x="319073" y="823930"/>
              <a:ext cx="8523783" cy="973193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Patient Centered</a:t>
              </a:r>
              <a:b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Primary Care</a:t>
              </a:r>
              <a:b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Design</a:t>
              </a: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803571" y="810282"/>
              <a:ext cx="6039376" cy="97319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 smtClean="0">
                  <a:solidFill>
                    <a:srgbClr val="000000"/>
                  </a:solidFill>
                </a:rPr>
                <a:t>Primary Care Physician </a:t>
              </a:r>
              <a:r>
                <a:rPr lang="en-US" sz="1600" dirty="0">
                  <a:solidFill>
                    <a:srgbClr val="000000"/>
                  </a:solidFill>
                </a:rPr>
                <a:t>led team-delivered </a:t>
              </a:r>
              <a:r>
                <a:rPr lang="en-US" sz="1600" dirty="0" smtClean="0">
                  <a:solidFill>
                    <a:srgbClr val="000000"/>
                  </a:solidFill>
                </a:rPr>
                <a:t>care</a:t>
              </a:r>
            </a:p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 smtClean="0">
                  <a:solidFill>
                    <a:srgbClr val="000000"/>
                  </a:solidFill>
                </a:rPr>
                <a:t>Care team members </a:t>
              </a:r>
              <a:r>
                <a:rPr lang="en-US" sz="1600" dirty="0">
                  <a:solidFill>
                    <a:srgbClr val="000000"/>
                  </a:solidFill>
                </a:rPr>
                <a:t>functioning at “top of the license</a:t>
              </a:r>
              <a:r>
                <a:rPr lang="en-US" sz="1600" dirty="0" smtClean="0">
                  <a:solidFill>
                    <a:srgbClr val="000000"/>
                  </a:solidFill>
                </a:rPr>
                <a:t>”</a:t>
              </a:r>
            </a:p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 smtClean="0">
                  <a:solidFill>
                    <a:srgbClr val="000000"/>
                  </a:solidFill>
                </a:rPr>
                <a:t>Monthly Care Team meetings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9073" y="4966843"/>
            <a:ext cx="8523874" cy="888060"/>
            <a:chOff x="319073" y="4939547"/>
            <a:chExt cx="8523874" cy="888060"/>
          </a:xfrm>
        </p:grpSpPr>
        <p:sp>
          <p:nvSpPr>
            <p:cNvPr id="6" name="Rounded Rectangle 5"/>
            <p:cNvSpPr/>
            <p:nvPr/>
          </p:nvSpPr>
          <p:spPr>
            <a:xfrm>
              <a:off x="319073" y="4939547"/>
              <a:ext cx="8523783" cy="88806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Value</a:t>
              </a:r>
              <a:r>
                <a:rPr 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Based</a:t>
              </a:r>
              <a:b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Reimbursement</a:t>
              </a: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803571" y="4939547"/>
              <a:ext cx="6039376" cy="88806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Fee-for-service with P4P payments for quality outcomes </a:t>
              </a:r>
              <a:r>
                <a:rPr lang="en-US" sz="1600" dirty="0" smtClean="0">
                  <a:solidFill>
                    <a:srgbClr val="000000"/>
                  </a:solidFill>
                </a:rPr>
                <a:t>	</a:t>
              </a:r>
              <a:endParaRPr lang="en-US" sz="1600" dirty="0">
                <a:solidFill>
                  <a:srgbClr val="000000"/>
                </a:solidFill>
              </a:endParaRPr>
            </a:p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Total cost of care (PMPM) targets</a:t>
              </a:r>
            </a:p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 smtClean="0">
                  <a:solidFill>
                    <a:srgbClr val="000000"/>
                  </a:solidFill>
                </a:rPr>
                <a:t>Payments aligned with measured performance metrics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9073" y="4044623"/>
            <a:ext cx="8523874" cy="888060"/>
            <a:chOff x="319073" y="3949087"/>
            <a:chExt cx="8523874" cy="888060"/>
          </a:xfrm>
        </p:grpSpPr>
        <p:sp>
          <p:nvSpPr>
            <p:cNvPr id="8" name="Rounded Rectangle 7"/>
            <p:cNvSpPr/>
            <p:nvPr/>
          </p:nvSpPr>
          <p:spPr>
            <a:xfrm>
              <a:off x="319073" y="3949087"/>
              <a:ext cx="8523783" cy="88806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Performance</a:t>
              </a:r>
              <a:b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Management</a:t>
              </a: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803571" y="3949087"/>
              <a:ext cx="6039376" cy="88806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 smtClean="0">
                  <a:solidFill>
                    <a:srgbClr val="000000"/>
                  </a:solidFill>
                </a:rPr>
                <a:t>Patient </a:t>
              </a:r>
              <a:r>
                <a:rPr lang="en-US" sz="1600" dirty="0">
                  <a:solidFill>
                    <a:srgbClr val="000000"/>
                  </a:solidFill>
                </a:rPr>
                <a:t>and clinician satisfaction</a:t>
              </a:r>
            </a:p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Cost of care, utilization, efficiency</a:t>
              </a:r>
            </a:p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All-or-none </a:t>
              </a:r>
              <a:r>
                <a:rPr lang="en-US" sz="1600" dirty="0" smtClean="0">
                  <a:solidFill>
                    <a:srgbClr val="000000"/>
                  </a:solidFill>
                </a:rPr>
                <a:t>sets of performance measures   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9073" y="3095108"/>
            <a:ext cx="8523874" cy="888060"/>
            <a:chOff x="319073" y="2958628"/>
            <a:chExt cx="8523874" cy="888060"/>
          </a:xfrm>
        </p:grpSpPr>
        <p:sp>
          <p:nvSpPr>
            <p:cNvPr id="10" name="Rounded Rectangle 9"/>
            <p:cNvSpPr/>
            <p:nvPr/>
          </p:nvSpPr>
          <p:spPr>
            <a:xfrm>
              <a:off x="319073" y="2958628"/>
              <a:ext cx="8523783" cy="88806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Medical</a:t>
              </a:r>
              <a:b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Neighborhood</a:t>
              </a: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803571" y="2958628"/>
              <a:ext cx="6039376" cy="88806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360°care systems – SNF, ED, hospitals, HH, pharmacy, etc.</a:t>
              </a:r>
            </a:p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 smtClean="0">
                  <a:solidFill>
                    <a:srgbClr val="000000"/>
                  </a:solidFill>
                </a:rPr>
                <a:t>High </a:t>
              </a:r>
              <a:r>
                <a:rPr lang="en-US" sz="1600" dirty="0">
                  <a:solidFill>
                    <a:srgbClr val="000000"/>
                  </a:solidFill>
                </a:rPr>
                <a:t>value referral systems across full continuum of </a:t>
              </a:r>
              <a:r>
                <a:rPr lang="en-US" sz="1600" dirty="0" smtClean="0">
                  <a:solidFill>
                    <a:srgbClr val="000000"/>
                  </a:solidFill>
                </a:rPr>
                <a:t>care</a:t>
              </a:r>
            </a:p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 smtClean="0">
                  <a:solidFill>
                    <a:srgbClr val="000000"/>
                  </a:solidFill>
                </a:rPr>
                <a:t>Transitions of care across care settings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8983" y="2063298"/>
            <a:ext cx="8524054" cy="970355"/>
            <a:chOff x="318983" y="1885874"/>
            <a:chExt cx="8524054" cy="970355"/>
          </a:xfrm>
        </p:grpSpPr>
        <p:sp>
          <p:nvSpPr>
            <p:cNvPr id="12" name="Rounded Rectangle 11"/>
            <p:cNvSpPr/>
            <p:nvPr/>
          </p:nvSpPr>
          <p:spPr>
            <a:xfrm>
              <a:off x="318983" y="1885874"/>
              <a:ext cx="8523873" cy="970355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Population</a:t>
              </a:r>
              <a:b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Specific Care</a:t>
              </a:r>
              <a:b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Management</a:t>
              </a: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803481" y="1885874"/>
              <a:ext cx="6039556" cy="97035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8" rIns="91436" bIns="45718" anchor="ctr"/>
            <a:lstStyle/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Population identification, segmentation and risk stratification </a:t>
              </a:r>
              <a:endParaRPr lang="en-US" sz="1600" dirty="0" smtClean="0">
                <a:solidFill>
                  <a:srgbClr val="000000"/>
                </a:solidFill>
              </a:endParaRPr>
            </a:p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</a:rPr>
                <a:t>Manage both high risk and lower acuity and well population</a:t>
              </a:r>
            </a:p>
            <a:p>
              <a:pPr marL="169863" indent="-169863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600" dirty="0" smtClean="0">
                  <a:solidFill>
                    <a:srgbClr val="000000"/>
                  </a:solidFill>
                </a:rPr>
                <a:t>Embedded </a:t>
              </a:r>
              <a:r>
                <a:rPr lang="en-US" sz="1600" dirty="0">
                  <a:solidFill>
                    <a:srgbClr val="000000"/>
                  </a:solidFill>
                </a:rPr>
                <a:t>c</a:t>
              </a:r>
              <a:r>
                <a:rPr lang="en-US" sz="1600" dirty="0" smtClean="0">
                  <a:solidFill>
                    <a:srgbClr val="000000"/>
                  </a:solidFill>
                </a:rPr>
                <a:t>ase management approach for high risk</a:t>
              </a: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2488084" y="6013074"/>
            <a:ext cx="6354772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400" b="1" dirty="0" smtClean="0">
                <a:solidFill>
                  <a:schemeClr val="tx1"/>
                </a:solidFill>
              </a:rPr>
              <a:t>Primary </a:t>
            </a:r>
            <a:r>
              <a:rPr lang="en-US" altLang="en-US" sz="2400" b="1" dirty="0">
                <a:solidFill>
                  <a:schemeClr val="tx1"/>
                </a:solidFill>
              </a:rPr>
              <a:t>c</a:t>
            </a:r>
            <a:r>
              <a:rPr lang="en-US" altLang="en-US" sz="2400" b="1" dirty="0" smtClean="0">
                <a:solidFill>
                  <a:schemeClr val="tx1"/>
                </a:solidFill>
              </a:rPr>
              <a:t>are redesign serves as foundation </a:t>
            </a:r>
            <a:r>
              <a:rPr lang="en-US" altLang="en-US" sz="2400" b="1" dirty="0">
                <a:solidFill>
                  <a:schemeClr val="tx1"/>
                </a:solidFill>
              </a:rPr>
              <a:t>of </a:t>
            </a:r>
            <a:r>
              <a:rPr lang="en-US" altLang="en-US" sz="2400" b="1" dirty="0" smtClean="0">
                <a:solidFill>
                  <a:schemeClr val="tx1"/>
                </a:solidFill>
              </a:rPr>
              <a:t>patient-centered medical home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Text Placeholder 8"/>
          <p:cNvSpPr txBox="1">
            <a:spLocks/>
          </p:cNvSpPr>
          <p:nvPr/>
        </p:nvSpPr>
        <p:spPr bwMode="gray">
          <a:xfrm>
            <a:off x="298029" y="330221"/>
            <a:ext cx="8547942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en-US" sz="2800" dirty="0"/>
              <a:t>Guiding Principles of Primary Care Redesign</a:t>
            </a:r>
            <a:endParaRPr lang="en-US" sz="28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280252" y="894181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3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4294967295"/>
          </p:nvPr>
        </p:nvSpPr>
        <p:spPr>
          <a:xfrm>
            <a:off x="163773" y="2327191"/>
            <a:ext cx="9075761" cy="351935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3400" lvl="0" indent="-533400" eaLnBrk="0" hangingPunct="0">
              <a:spcBef>
                <a:spcPct val="20000"/>
              </a:spcBef>
              <a:spcAft>
                <a:spcPct val="35000"/>
              </a:spcAft>
              <a:buClr>
                <a:prstClr val="black"/>
              </a:buClr>
              <a:buFontTx/>
              <a:buAutoNum type="arabicPeriod"/>
            </a:pPr>
            <a:r>
              <a:rPr lang="en-US" sz="2400" b="1" dirty="0">
                <a:solidFill>
                  <a:srgbClr val="1875BB"/>
                </a:solidFill>
                <a:ea typeface="ＭＳ Ｐゴシック" pitchFamily="34" charset="-128"/>
              </a:rPr>
              <a:t>Eliminate</a:t>
            </a:r>
            <a:r>
              <a:rPr lang="en-US" sz="2400" b="1" dirty="0" smtClean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all</a:t>
            </a: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 non-value-added 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work</a:t>
            </a:r>
          </a:p>
          <a:p>
            <a:pPr marL="533400" lvl="0" indent="-533400" eaLnBrk="0" hangingPunct="0">
              <a:spcBef>
                <a:spcPts val="600"/>
              </a:spcBef>
              <a:buClr>
                <a:prstClr val="black"/>
              </a:buClr>
              <a:buFontTx/>
              <a:buAutoNum type="arabicPeriod"/>
            </a:pPr>
            <a:r>
              <a:rPr lang="en-US" sz="2400" b="1" dirty="0">
                <a:solidFill>
                  <a:srgbClr val="1875BB"/>
                </a:solidFill>
                <a:ea typeface="ＭＳ Ｐゴシック" pitchFamily="34" charset="-128"/>
              </a:rPr>
              <a:t>Automate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 </a:t>
            </a: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as manual tasks as possible</a:t>
            </a:r>
            <a:endParaRPr lang="en-US" sz="2400" dirty="0">
              <a:solidFill>
                <a:srgbClr val="0D0D0D"/>
              </a:solidFill>
              <a:ea typeface="ＭＳ Ｐゴシック" pitchFamily="34" charset="-128"/>
            </a:endParaRPr>
          </a:p>
          <a:p>
            <a:pPr marL="533400" lvl="0" indent="-533400" eaLnBrk="0" hangingPunct="0">
              <a:spcBef>
                <a:spcPts val="600"/>
              </a:spcBef>
              <a:buClr>
                <a:prstClr val="black"/>
              </a:buClr>
              <a:buFontTx/>
              <a:buAutoNum type="arabicPeriod"/>
            </a:pPr>
            <a:r>
              <a:rPr lang="en-US" sz="2400" b="1" dirty="0">
                <a:solidFill>
                  <a:srgbClr val="1875BB"/>
                </a:solidFill>
                <a:ea typeface="ＭＳ Ｐゴシック" pitchFamily="34" charset="-128"/>
              </a:rPr>
              <a:t>Delegate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 office visit-related work to trained </a:t>
            </a: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non-physician 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staff</a:t>
            </a:r>
          </a:p>
          <a:p>
            <a:pPr marL="533400" lvl="0" indent="-533400" eaLnBrk="0" hangingPunct="0">
              <a:spcBef>
                <a:spcPts val="600"/>
              </a:spcBef>
              <a:buClr>
                <a:prstClr val="black"/>
              </a:buClr>
              <a:buFontTx/>
              <a:buAutoNum type="arabicPeriod"/>
            </a:pPr>
            <a:r>
              <a:rPr lang="en-US" sz="2400" b="1" dirty="0">
                <a:solidFill>
                  <a:srgbClr val="1875BB"/>
                </a:solidFill>
                <a:ea typeface="ＭＳ Ｐゴシック" pitchFamily="34" charset="-128"/>
              </a:rPr>
              <a:t>Incorporate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 new workflows into provider </a:t>
            </a: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practice</a:t>
            </a:r>
          </a:p>
          <a:p>
            <a:pPr marL="992188" lvl="1" indent="-533400" eaLnBrk="0" hangingPunct="0">
              <a:spcBef>
                <a:spcPts val="600"/>
              </a:spcBef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D0D0D"/>
                </a:solidFill>
                <a:ea typeface="ＭＳ Ｐゴシック" pitchFamily="34" charset="-128"/>
              </a:rPr>
              <a:t>U</a:t>
            </a:r>
            <a:r>
              <a:rPr lang="en-US" sz="2200" dirty="0" smtClean="0">
                <a:solidFill>
                  <a:srgbClr val="0D0D0D"/>
                </a:solidFill>
                <a:ea typeface="ＭＳ Ｐゴシック" pitchFamily="34" charset="-128"/>
              </a:rPr>
              <a:t>se </a:t>
            </a:r>
            <a:r>
              <a:rPr lang="en-US" sz="2200" dirty="0">
                <a:solidFill>
                  <a:srgbClr val="0D0D0D"/>
                </a:solidFill>
                <a:ea typeface="ＭＳ Ｐゴシック" pitchFamily="34" charset="-128"/>
              </a:rPr>
              <a:t>hardwired reminders and EHR tools to enhance care reliability and efficiency </a:t>
            </a:r>
            <a:endParaRPr lang="en-US" sz="2200" dirty="0" smtClean="0">
              <a:solidFill>
                <a:srgbClr val="0D0D0D"/>
              </a:solidFill>
              <a:ea typeface="ＭＳ Ｐゴシック" pitchFamily="34" charset="-128"/>
            </a:endParaRPr>
          </a:p>
          <a:p>
            <a:pPr marL="533400" lvl="0" indent="-533400" eaLnBrk="0" hangingPunct="0">
              <a:spcBef>
                <a:spcPts val="600"/>
              </a:spcBef>
              <a:buClr>
                <a:prstClr val="black"/>
              </a:buClr>
              <a:buFontTx/>
              <a:buAutoNum type="arabicPeriod"/>
            </a:pPr>
            <a:r>
              <a:rPr lang="en-US" sz="2400" b="1" dirty="0">
                <a:solidFill>
                  <a:srgbClr val="1875BB"/>
                </a:solidFill>
                <a:ea typeface="ＭＳ Ｐゴシック" pitchFamily="34" charset="-128"/>
              </a:rPr>
              <a:t>Activate</a:t>
            </a: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 patients and families to participate in their care</a:t>
            </a:r>
            <a:endParaRPr lang="en-US" dirty="0"/>
          </a:p>
        </p:txBody>
      </p:sp>
      <p:sp>
        <p:nvSpPr>
          <p:cNvPr id="18" name="Text Placeholder 8"/>
          <p:cNvSpPr txBox="1">
            <a:spLocks/>
          </p:cNvSpPr>
          <p:nvPr/>
        </p:nvSpPr>
        <p:spPr bwMode="gray">
          <a:xfrm>
            <a:off x="298029" y="330221"/>
            <a:ext cx="8547942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en-US" sz="2800" dirty="0"/>
              <a:t>Guiding Principles of </a:t>
            </a:r>
            <a:r>
              <a:rPr lang="en-US" altLang="en-US" sz="2800" dirty="0" smtClean="0"/>
              <a:t>Workflow Redesign</a:t>
            </a:r>
            <a:endParaRPr lang="en-US" sz="28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80252" y="894181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83808" y="1087535"/>
            <a:ext cx="8707791" cy="1096492"/>
            <a:chOff x="318193" y="3731225"/>
            <a:chExt cx="8329579" cy="1064938"/>
          </a:xfrm>
          <a:solidFill>
            <a:srgbClr val="96C93D"/>
          </a:solidFill>
        </p:grpSpPr>
        <p:sp>
          <p:nvSpPr>
            <p:cNvPr id="21" name="Parallelogram 20"/>
            <p:cNvSpPr/>
            <p:nvPr/>
          </p:nvSpPr>
          <p:spPr>
            <a:xfrm>
              <a:off x="1923372" y="3731225"/>
              <a:ext cx="1908862" cy="1064938"/>
            </a:xfrm>
            <a:prstGeom prst="parallelogram">
              <a:avLst>
                <a:gd name="adj" fmla="val 32407"/>
              </a:avLst>
            </a:prstGeom>
            <a:grpFill/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21"/>
            <p:cNvSpPr/>
            <p:nvPr/>
          </p:nvSpPr>
          <p:spPr>
            <a:xfrm>
              <a:off x="3528551" y="3731225"/>
              <a:ext cx="1908862" cy="1064938"/>
            </a:xfrm>
            <a:prstGeom prst="parallelogram">
              <a:avLst>
                <a:gd name="adj" fmla="val 32407"/>
              </a:avLst>
            </a:prstGeom>
            <a:grpFill/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arallelogram 22"/>
            <p:cNvSpPr/>
            <p:nvPr/>
          </p:nvSpPr>
          <p:spPr>
            <a:xfrm>
              <a:off x="5133730" y="3731225"/>
              <a:ext cx="1908862" cy="1064938"/>
            </a:xfrm>
            <a:prstGeom prst="parallelogram">
              <a:avLst>
                <a:gd name="adj" fmla="val 32407"/>
              </a:avLst>
            </a:prstGeom>
            <a:grpFill/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arallelogram 28"/>
            <p:cNvSpPr/>
            <p:nvPr/>
          </p:nvSpPr>
          <p:spPr>
            <a:xfrm>
              <a:off x="318193" y="3731225"/>
              <a:ext cx="1908862" cy="1064938"/>
            </a:xfrm>
            <a:custGeom>
              <a:avLst/>
              <a:gdLst>
                <a:gd name="connsiteX0" fmla="*/ 0 w 1908862"/>
                <a:gd name="connsiteY0" fmla="*/ 1064938 h 1064938"/>
                <a:gd name="connsiteX1" fmla="*/ 345114 w 1908862"/>
                <a:gd name="connsiteY1" fmla="*/ 0 h 1064938"/>
                <a:gd name="connsiteX2" fmla="*/ 1908862 w 1908862"/>
                <a:gd name="connsiteY2" fmla="*/ 0 h 1064938"/>
                <a:gd name="connsiteX3" fmla="*/ 1563748 w 1908862"/>
                <a:gd name="connsiteY3" fmla="*/ 1064938 h 1064938"/>
                <a:gd name="connsiteX4" fmla="*/ 0 w 1908862"/>
                <a:gd name="connsiteY4" fmla="*/ 1064938 h 1064938"/>
                <a:gd name="connsiteX0" fmla="*/ 0 w 1908862"/>
                <a:gd name="connsiteY0" fmla="*/ 1064938 h 1064938"/>
                <a:gd name="connsiteX1" fmla="*/ 5936 w 1908862"/>
                <a:gd name="connsiteY1" fmla="*/ 0 h 1064938"/>
                <a:gd name="connsiteX2" fmla="*/ 1908862 w 1908862"/>
                <a:gd name="connsiteY2" fmla="*/ 0 h 1064938"/>
                <a:gd name="connsiteX3" fmla="*/ 1563748 w 1908862"/>
                <a:gd name="connsiteY3" fmla="*/ 1064938 h 1064938"/>
                <a:gd name="connsiteX4" fmla="*/ 0 w 1908862"/>
                <a:gd name="connsiteY4" fmla="*/ 1064938 h 106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8862" h="1064938">
                  <a:moveTo>
                    <a:pt x="0" y="1064938"/>
                  </a:moveTo>
                  <a:cubicBezTo>
                    <a:pt x="1979" y="709959"/>
                    <a:pt x="3957" y="354979"/>
                    <a:pt x="5936" y="0"/>
                  </a:cubicBezTo>
                  <a:lnTo>
                    <a:pt x="1908862" y="0"/>
                  </a:lnTo>
                  <a:lnTo>
                    <a:pt x="1563748" y="1064938"/>
                  </a:lnTo>
                  <a:lnTo>
                    <a:pt x="0" y="1064938"/>
                  </a:lnTo>
                  <a:close/>
                </a:path>
              </a:pathLst>
            </a:custGeom>
            <a:grpFill/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9"/>
            <p:cNvSpPr/>
            <p:nvPr/>
          </p:nvSpPr>
          <p:spPr>
            <a:xfrm>
              <a:off x="6738910" y="3731225"/>
              <a:ext cx="1908862" cy="1064938"/>
            </a:xfrm>
            <a:custGeom>
              <a:avLst/>
              <a:gdLst>
                <a:gd name="connsiteX0" fmla="*/ 0 w 1908862"/>
                <a:gd name="connsiteY0" fmla="*/ 1064938 h 1064938"/>
                <a:gd name="connsiteX1" fmla="*/ 345114 w 1908862"/>
                <a:gd name="connsiteY1" fmla="*/ 0 h 1064938"/>
                <a:gd name="connsiteX2" fmla="*/ 1908862 w 1908862"/>
                <a:gd name="connsiteY2" fmla="*/ 0 h 1064938"/>
                <a:gd name="connsiteX3" fmla="*/ 1563748 w 1908862"/>
                <a:gd name="connsiteY3" fmla="*/ 1064938 h 1064938"/>
                <a:gd name="connsiteX4" fmla="*/ 0 w 1908862"/>
                <a:gd name="connsiteY4" fmla="*/ 1064938 h 1064938"/>
                <a:gd name="connsiteX0" fmla="*/ 0 w 1908862"/>
                <a:gd name="connsiteY0" fmla="*/ 1064938 h 1064938"/>
                <a:gd name="connsiteX1" fmla="*/ 345114 w 1908862"/>
                <a:gd name="connsiteY1" fmla="*/ 0 h 1064938"/>
                <a:gd name="connsiteX2" fmla="*/ 1908862 w 1908862"/>
                <a:gd name="connsiteY2" fmla="*/ 0 h 1064938"/>
                <a:gd name="connsiteX3" fmla="*/ 1902926 w 1908862"/>
                <a:gd name="connsiteY3" fmla="*/ 1064938 h 1064938"/>
                <a:gd name="connsiteX4" fmla="*/ 0 w 1908862"/>
                <a:gd name="connsiteY4" fmla="*/ 1064938 h 106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8862" h="1064938">
                  <a:moveTo>
                    <a:pt x="0" y="1064938"/>
                  </a:moveTo>
                  <a:lnTo>
                    <a:pt x="345114" y="0"/>
                  </a:lnTo>
                  <a:lnTo>
                    <a:pt x="1908862" y="0"/>
                  </a:lnTo>
                  <a:cubicBezTo>
                    <a:pt x="1906883" y="354979"/>
                    <a:pt x="1904905" y="709959"/>
                    <a:pt x="1902926" y="1064938"/>
                  </a:cubicBezTo>
                  <a:lnTo>
                    <a:pt x="0" y="1064938"/>
                  </a:lnTo>
                  <a:close/>
                </a:path>
              </a:pathLst>
            </a:custGeom>
            <a:grpFill/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1720" y="4062539"/>
              <a:ext cx="1475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Eliminate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53385" y="4062539"/>
              <a:ext cx="1475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Automate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54620" y="4062539"/>
              <a:ext cx="1475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Delegate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49776" y="4062539"/>
              <a:ext cx="1475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Incorporate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53553" y="4062539"/>
              <a:ext cx="1475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Activate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23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7561" y="1274610"/>
            <a:ext cx="8321040" cy="642039"/>
          </a:xfrm>
          <a:prstGeom prst="rect">
            <a:avLst/>
          </a:prstGeom>
          <a:solidFill>
            <a:srgbClr val="96C93D"/>
          </a:solidFill>
          <a:ln w="317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System </a:t>
            </a:r>
            <a:r>
              <a:rPr lang="en-US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of </a:t>
            </a:r>
            <a:r>
              <a:rPr lang="en-US" altLang="en-US" sz="2400" b="1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Care Components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27562" y="1927282"/>
            <a:ext cx="3987276" cy="3776332"/>
          </a:xfrm>
          <a:prstGeom prst="rect">
            <a:avLst/>
          </a:prstGeom>
          <a:noFill/>
          <a:ln w="31750">
            <a:solidFill>
              <a:srgbClr val="A0D04D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27" charset="-128"/>
                <a:cs typeface="ＭＳ Ｐゴシック" pitchFamily="27" charset="-128"/>
              </a:defRPr>
            </a:lvl1pPr>
            <a:lvl2pPr marL="46196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ＭＳ Ｐゴシック" pitchFamily="27" charset="-128"/>
                <a:cs typeface="+mn-cs"/>
              </a:defRPr>
            </a:lvl2pPr>
            <a:lvl3pPr marL="796925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ＭＳ Ｐゴシック" pitchFamily="27" charset="-128"/>
                <a:cs typeface="+mn-cs"/>
              </a:defRPr>
            </a:lvl3pPr>
            <a:lvl4pPr marL="1147763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tabLst/>
              <a:defRPr sz="1400" kern="1200">
                <a:solidFill>
                  <a:schemeClr val="tx2"/>
                </a:solidFill>
                <a:latin typeface="+mn-lt"/>
                <a:ea typeface="ＭＳ Ｐゴシック" pitchFamily="27" charset="-128"/>
                <a:cs typeface="+mn-cs"/>
              </a:defRPr>
            </a:lvl4pPr>
            <a:lvl5pPr marL="1431925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2"/>
                </a:solidFill>
                <a:latin typeface="+mn-lt"/>
                <a:ea typeface="ＭＳ Ｐゴシック" pitchFamily="27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defRPr/>
            </a:pPr>
            <a:r>
              <a:rPr lang="en-US" sz="2400" b="1" dirty="0" smtClean="0">
                <a:solidFill>
                  <a:schemeClr val="tx1"/>
                </a:solidFill>
                <a:ea typeface="ＭＳ Ｐゴシック" pitchFamily="34" charset="-128"/>
              </a:rPr>
              <a:t>Established Techniques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ea typeface="ＭＳ Ｐゴシック" pitchFamily="34" charset="-128"/>
              </a:rPr>
              <a:t>Guideline development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ea typeface="ＭＳ Ｐゴシック" pitchFamily="34" charset="-128"/>
              </a:rPr>
              <a:t>Education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ea typeface="ＭＳ Ｐゴシック" pitchFamily="34" charset="-128"/>
              </a:rPr>
              <a:t>Measurement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ea typeface="ＭＳ Ｐゴシック" pitchFamily="34" charset="-128"/>
              </a:rPr>
              <a:t>Timely feedback of data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  <a:ea typeface="ＭＳ Ｐゴシック" pitchFamily="34" charset="-128"/>
              </a:rPr>
              <a:t>Patient education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414838" y="1927282"/>
            <a:ext cx="4324795" cy="3776332"/>
          </a:xfrm>
          <a:prstGeom prst="rect">
            <a:avLst/>
          </a:prstGeom>
          <a:noFill/>
          <a:ln w="31750">
            <a:solidFill>
              <a:srgbClr val="96C93D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defTabSz="457200" eaLnBrk="1" hangingPunct="1">
              <a:spcBef>
                <a:spcPct val="20000"/>
              </a:spcBef>
              <a:buClr>
                <a:schemeClr val="tx1"/>
              </a:buCl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ＭＳ Ｐゴシック" pitchFamily="34" charset="-128"/>
                <a:cs typeface="ＭＳ Ｐゴシック" pitchFamily="27" charset="-128"/>
              </a:defRPr>
            </a:lvl1pPr>
            <a:lvl2pPr marL="461963" indent="-225425" defTabSz="457200" eaLnBrk="1" hangingPunct="1">
              <a:spcBef>
                <a:spcPct val="20000"/>
              </a:spcBef>
              <a:buFont typeface="Arial" charset="0"/>
              <a:buChar char="–"/>
              <a:defRPr sz="1800">
                <a:solidFill>
                  <a:schemeClr val="tx2"/>
                </a:solidFill>
                <a:latin typeface="+mn-lt"/>
                <a:ea typeface="ＭＳ Ｐゴシック" pitchFamily="27" charset="-128"/>
                <a:cs typeface="+mn-cs"/>
              </a:defRPr>
            </a:lvl2pPr>
            <a:lvl3pPr marL="796925" indent="-228600" defTabSz="457200" eaLnBrk="1" hangingPunct="1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2"/>
                </a:solidFill>
                <a:latin typeface="+mn-lt"/>
                <a:ea typeface="ＭＳ Ｐゴシック" pitchFamily="27" charset="-128"/>
                <a:cs typeface="+mn-cs"/>
              </a:defRPr>
            </a:lvl3pPr>
            <a:lvl4pPr marL="1147763" indent="-228600" defTabSz="457200" eaLnBrk="1" hangingPunct="1">
              <a:spcBef>
                <a:spcPct val="20000"/>
              </a:spcBef>
              <a:buFont typeface="Arial" charset="0"/>
              <a:buChar char="–"/>
              <a:tabLst/>
              <a:defRPr sz="1400">
                <a:solidFill>
                  <a:schemeClr val="tx2"/>
                </a:solidFill>
                <a:latin typeface="+mn-lt"/>
                <a:ea typeface="ＭＳ Ｐゴシック" pitchFamily="27" charset="-128"/>
                <a:cs typeface="+mn-cs"/>
              </a:defRPr>
            </a:lvl4pPr>
            <a:lvl5pPr marL="1431925" indent="-228600" defTabSz="457200" eaLnBrk="1" hangingPunct="1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2"/>
                </a:solidFill>
                <a:latin typeface="+mn-lt"/>
                <a:ea typeface="ＭＳ Ｐゴシック" pitchFamily="27" charset="-128"/>
                <a:cs typeface="+mn-cs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New Techniques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b="0" dirty="0">
                <a:solidFill>
                  <a:schemeClr val="tx1"/>
                </a:solidFill>
              </a:rPr>
              <a:t>Delegated team responsibilities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b="0" dirty="0">
                <a:solidFill>
                  <a:schemeClr val="tx1"/>
                </a:solidFill>
              </a:rPr>
              <a:t>Strategies to pull patients into care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b="0" dirty="0">
                <a:solidFill>
                  <a:schemeClr val="tx1"/>
                </a:solidFill>
              </a:rPr>
              <a:t>Non-office-visit-based care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b="0" dirty="0" smtClean="0">
                <a:solidFill>
                  <a:schemeClr val="tx1"/>
                </a:solidFill>
              </a:rPr>
              <a:t>EHR </a:t>
            </a:r>
            <a:r>
              <a:rPr lang="en-US" sz="2400" b="0" dirty="0">
                <a:solidFill>
                  <a:schemeClr val="tx1"/>
                </a:solidFill>
              </a:rPr>
              <a:t>reminders 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b="0" dirty="0">
                <a:solidFill>
                  <a:schemeClr val="tx1"/>
                </a:solidFill>
              </a:rPr>
              <a:t>Pay-for-performance</a:t>
            </a:r>
          </a:p>
        </p:txBody>
      </p:sp>
      <p:sp>
        <p:nvSpPr>
          <p:cNvPr id="10" name="Text Placeholder 8"/>
          <p:cNvSpPr txBox="1">
            <a:spLocks/>
          </p:cNvSpPr>
          <p:nvPr/>
        </p:nvSpPr>
        <p:spPr bwMode="gray">
          <a:xfrm>
            <a:off x="298029" y="330221"/>
            <a:ext cx="8547942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en-US" sz="2800" dirty="0"/>
              <a:t>Guiding Principles of </a:t>
            </a:r>
            <a:r>
              <a:rPr lang="en-US" altLang="en-US" sz="2800" dirty="0" smtClean="0"/>
              <a:t>a System of Care</a:t>
            </a:r>
            <a:endParaRPr lang="en-US" sz="2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80252" y="894181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3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 txBox="1">
            <a:spLocks/>
          </p:cNvSpPr>
          <p:nvPr/>
        </p:nvSpPr>
        <p:spPr bwMode="gray">
          <a:xfrm>
            <a:off x="298029" y="330221"/>
            <a:ext cx="8547942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en-US" sz="2800" dirty="0">
                <a:ea typeface="ＭＳ Ｐゴシック" panose="020B0600070205080204" pitchFamily="34" charset="-128"/>
              </a:rPr>
              <a:t>Case Study: Diabetes Management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80252" y="894181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/>
          <p:cNvSpPr txBox="1">
            <a:spLocks/>
          </p:cNvSpPr>
          <p:nvPr/>
        </p:nvSpPr>
        <p:spPr bwMode="gray">
          <a:xfrm>
            <a:off x="365393" y="1048277"/>
            <a:ext cx="8227786" cy="30777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4F81BD"/>
                </a:solidFill>
              </a:rPr>
              <a:t>Lifetime Medical Costs for Treating Type 2 Diabetes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11" name="Text Placeholder 9"/>
          <p:cNvSpPr>
            <a:spLocks noGrp="1"/>
          </p:cNvSpPr>
          <p:nvPr/>
        </p:nvSpPr>
        <p:spPr bwMode="gray">
          <a:xfrm>
            <a:off x="1203367" y="4485938"/>
            <a:ext cx="6637109" cy="1102388"/>
          </a:xfrm>
          <a:prstGeom prst="rect">
            <a:avLst/>
          </a:prstGeom>
          <a:solidFill>
            <a:srgbClr val="A4D154"/>
          </a:solidFill>
          <a:ln w="6350">
            <a:solidFill>
              <a:schemeClr val="bg1"/>
            </a:solidFill>
          </a:ln>
        </p:spPr>
        <p:txBody>
          <a:bodyPr vert="horz" wrap="square" lIns="261244" tIns="391866" rIns="522489" bIns="65311" rtlCol="0">
            <a:noAutofit/>
          </a:bodyPr>
          <a:lstStyle>
            <a:lvl1pPr marL="0" indent="0" algn="l" defTabSz="640080" rtl="0" eaLnBrk="1" latinLnBrk="0" hangingPunct="1">
              <a:spcBef>
                <a:spcPts val="0"/>
              </a:spcBef>
              <a:buFont typeface="Arial" pitchFamily="34" charset="0"/>
              <a:buNone/>
              <a:defRPr sz="1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40080" rtl="0" eaLnBrk="1" latinLnBrk="0" hangingPunct="1">
              <a:spcBef>
                <a:spcPts val="3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40080" rtl="0" eaLnBrk="1" latinLnBrk="0" hangingPunct="1">
              <a:spcBef>
                <a:spcPts val="3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40080" rtl="0" eaLnBrk="1" latinLnBrk="0" hangingPunct="1">
              <a:spcBef>
                <a:spcPts val="3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40080" rtl="0" eaLnBrk="1" latinLnBrk="0" hangingPunct="1">
              <a:spcBef>
                <a:spcPts val="300"/>
              </a:spcBef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022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026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0340" indent="-160020" algn="l" defTabSz="6400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71" dirty="0"/>
          </a:p>
        </p:txBody>
      </p:sp>
      <p:sp>
        <p:nvSpPr>
          <p:cNvPr id="15" name="TextBox 14"/>
          <p:cNvSpPr txBox="1"/>
          <p:nvPr/>
        </p:nvSpPr>
        <p:spPr bwMode="gray">
          <a:xfrm>
            <a:off x="1466565" y="4505704"/>
            <a:ext cx="3098596" cy="615556"/>
          </a:xfrm>
          <a:prstGeom prst="rect">
            <a:avLst/>
          </a:prstGeom>
          <a:noFill/>
        </p:spPr>
        <p:txBody>
          <a:bodyPr wrap="square" lIns="130621" tIns="65311" rIns="130621" bIns="65311" rtlCol="0">
            <a:spAutoFit/>
          </a:bodyPr>
          <a:lstStyle/>
          <a:p>
            <a:pPr algn="ctr"/>
            <a:r>
              <a:rPr lang="en-US" sz="3143" b="1" dirty="0" smtClean="0">
                <a:solidFill>
                  <a:schemeClr val="bg1"/>
                </a:solidFill>
              </a:rPr>
              <a:t>~27.75 million</a:t>
            </a:r>
            <a:endParaRPr lang="en-US" sz="3143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 bwMode="gray">
          <a:xfrm>
            <a:off x="1156965" y="4994624"/>
            <a:ext cx="3729416" cy="571762"/>
          </a:xfrm>
          <a:prstGeom prst="rect">
            <a:avLst/>
          </a:prstGeom>
          <a:noFill/>
        </p:spPr>
        <p:txBody>
          <a:bodyPr wrap="square" lIns="130621" tIns="65311" rIns="130621" bIns="65311" rtlCol="0">
            <a:spAutoFit/>
          </a:bodyPr>
          <a:lstStyle/>
          <a:p>
            <a:pPr algn="ctr"/>
            <a:r>
              <a:rPr lang="en-US" sz="1429" dirty="0" smtClean="0">
                <a:solidFill>
                  <a:schemeClr val="bg1"/>
                </a:solidFill>
              </a:rPr>
              <a:t>Number of people in United States with Type 2 Diabetes</a:t>
            </a:r>
            <a:endParaRPr lang="en-US" sz="1429" dirty="0">
              <a:solidFill>
                <a:schemeClr val="bg1"/>
              </a:solidFill>
            </a:endParaRPr>
          </a:p>
        </p:txBody>
      </p:sp>
      <p:sp>
        <p:nvSpPr>
          <p:cNvPr id="17" name="Freeform 16"/>
          <p:cNvSpPr/>
          <p:nvPr/>
        </p:nvSpPr>
        <p:spPr bwMode="gray">
          <a:xfrm flipH="1">
            <a:off x="1197975" y="4505704"/>
            <a:ext cx="456271" cy="312390"/>
          </a:xfrm>
          <a:custGeom>
            <a:avLst/>
            <a:gdLst>
              <a:gd name="connsiteX0" fmla="*/ 0 w 653858"/>
              <a:gd name="connsiteY0" fmla="*/ 0 h 455948"/>
              <a:gd name="connsiteX1" fmla="*/ 283088 w 653858"/>
              <a:gd name="connsiteY1" fmla="*/ 455948 h 455948"/>
              <a:gd name="connsiteX2" fmla="*/ 653858 w 653858"/>
              <a:gd name="connsiteY2" fmla="*/ 455948 h 455948"/>
              <a:gd name="connsiteX3" fmla="*/ 380791 w 653858"/>
              <a:gd name="connsiteY3" fmla="*/ 5011 h 455948"/>
              <a:gd name="connsiteX4" fmla="*/ 0 w 653858"/>
              <a:gd name="connsiteY4" fmla="*/ 0 h 455948"/>
              <a:gd name="connsiteX0" fmla="*/ 0 w 653858"/>
              <a:gd name="connsiteY0" fmla="*/ 0 h 455948"/>
              <a:gd name="connsiteX1" fmla="*/ 283088 w 653858"/>
              <a:gd name="connsiteY1" fmla="*/ 455948 h 455948"/>
              <a:gd name="connsiteX2" fmla="*/ 653858 w 653858"/>
              <a:gd name="connsiteY2" fmla="*/ 455948 h 455948"/>
              <a:gd name="connsiteX3" fmla="*/ 373648 w 653858"/>
              <a:gd name="connsiteY3" fmla="*/ 249 h 455948"/>
              <a:gd name="connsiteX4" fmla="*/ 0 w 653858"/>
              <a:gd name="connsiteY4" fmla="*/ 0 h 455948"/>
              <a:gd name="connsiteX0" fmla="*/ 0 w 682433"/>
              <a:gd name="connsiteY0" fmla="*/ 0 h 503573"/>
              <a:gd name="connsiteX1" fmla="*/ 311663 w 682433"/>
              <a:gd name="connsiteY1" fmla="*/ 503573 h 503573"/>
              <a:gd name="connsiteX2" fmla="*/ 682433 w 682433"/>
              <a:gd name="connsiteY2" fmla="*/ 503573 h 503573"/>
              <a:gd name="connsiteX3" fmla="*/ 402223 w 682433"/>
              <a:gd name="connsiteY3" fmla="*/ 47874 h 503573"/>
              <a:gd name="connsiteX4" fmla="*/ 0 w 682433"/>
              <a:gd name="connsiteY4" fmla="*/ 0 h 503573"/>
              <a:gd name="connsiteX0" fmla="*/ 0 w 682433"/>
              <a:gd name="connsiteY0" fmla="*/ 0 h 503573"/>
              <a:gd name="connsiteX1" fmla="*/ 311663 w 682433"/>
              <a:gd name="connsiteY1" fmla="*/ 503573 h 503573"/>
              <a:gd name="connsiteX2" fmla="*/ 682433 w 682433"/>
              <a:gd name="connsiteY2" fmla="*/ 503573 h 503573"/>
              <a:gd name="connsiteX3" fmla="*/ 371267 w 682433"/>
              <a:gd name="connsiteY3" fmla="*/ 249 h 503573"/>
              <a:gd name="connsiteX4" fmla="*/ 0 w 682433"/>
              <a:gd name="connsiteY4" fmla="*/ 0 h 503573"/>
              <a:gd name="connsiteX0" fmla="*/ 0 w 682433"/>
              <a:gd name="connsiteY0" fmla="*/ 0 h 503573"/>
              <a:gd name="connsiteX1" fmla="*/ 311663 w 682433"/>
              <a:gd name="connsiteY1" fmla="*/ 503573 h 503573"/>
              <a:gd name="connsiteX2" fmla="*/ 682433 w 682433"/>
              <a:gd name="connsiteY2" fmla="*/ 503573 h 503573"/>
              <a:gd name="connsiteX3" fmla="*/ 679743 w 682433"/>
              <a:gd name="connsiteY3" fmla="*/ 248 h 503573"/>
              <a:gd name="connsiteX4" fmla="*/ 0 w 682433"/>
              <a:gd name="connsiteY4" fmla="*/ 0 h 50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433" h="503573">
                <a:moveTo>
                  <a:pt x="0" y="0"/>
                </a:moveTo>
                <a:lnTo>
                  <a:pt x="311663" y="503573"/>
                </a:lnTo>
                <a:lnTo>
                  <a:pt x="682433" y="503573"/>
                </a:lnTo>
                <a:cubicBezTo>
                  <a:pt x="681536" y="335798"/>
                  <a:pt x="680640" y="168023"/>
                  <a:pt x="679743" y="248"/>
                </a:cubicBez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71" dirty="0">
              <a:latin typeface="+mj-lt"/>
            </a:endParaRPr>
          </a:p>
        </p:txBody>
      </p:sp>
      <p:sp>
        <p:nvSpPr>
          <p:cNvPr id="18" name="Freeform 17"/>
          <p:cNvSpPr/>
          <p:nvPr/>
        </p:nvSpPr>
        <p:spPr bwMode="gray">
          <a:xfrm rot="1510923" flipV="1">
            <a:off x="1330484" y="4535494"/>
            <a:ext cx="120770" cy="252809"/>
          </a:xfrm>
          <a:custGeom>
            <a:avLst/>
            <a:gdLst>
              <a:gd name="connsiteX0" fmla="*/ 0 w 183356"/>
              <a:gd name="connsiteY0" fmla="*/ 45839 h 183356"/>
              <a:gd name="connsiteX1" fmla="*/ 45839 w 183356"/>
              <a:gd name="connsiteY1" fmla="*/ 45839 h 183356"/>
              <a:gd name="connsiteX2" fmla="*/ 45839 w 183356"/>
              <a:gd name="connsiteY2" fmla="*/ 0 h 183356"/>
              <a:gd name="connsiteX3" fmla="*/ 137517 w 183356"/>
              <a:gd name="connsiteY3" fmla="*/ 0 h 183356"/>
              <a:gd name="connsiteX4" fmla="*/ 137517 w 183356"/>
              <a:gd name="connsiteY4" fmla="*/ 45839 h 183356"/>
              <a:gd name="connsiteX5" fmla="*/ 183356 w 183356"/>
              <a:gd name="connsiteY5" fmla="*/ 45839 h 183356"/>
              <a:gd name="connsiteX6" fmla="*/ 183356 w 183356"/>
              <a:gd name="connsiteY6" fmla="*/ 137517 h 183356"/>
              <a:gd name="connsiteX7" fmla="*/ 137517 w 183356"/>
              <a:gd name="connsiteY7" fmla="*/ 137517 h 183356"/>
              <a:gd name="connsiteX8" fmla="*/ 137517 w 183356"/>
              <a:gd name="connsiteY8" fmla="*/ 183356 h 183356"/>
              <a:gd name="connsiteX9" fmla="*/ 45839 w 183356"/>
              <a:gd name="connsiteY9" fmla="*/ 183356 h 183356"/>
              <a:gd name="connsiteX10" fmla="*/ 45839 w 183356"/>
              <a:gd name="connsiteY10" fmla="*/ 137517 h 183356"/>
              <a:gd name="connsiteX11" fmla="*/ 0 w 183356"/>
              <a:gd name="connsiteY11" fmla="*/ 137517 h 183356"/>
              <a:gd name="connsiteX12" fmla="*/ 0 w 183356"/>
              <a:gd name="connsiteY12" fmla="*/ 45839 h 183356"/>
              <a:gd name="connsiteX0" fmla="*/ 137517 w 183356"/>
              <a:gd name="connsiteY0" fmla="*/ 0 h 183356"/>
              <a:gd name="connsiteX1" fmla="*/ 137517 w 183356"/>
              <a:gd name="connsiteY1" fmla="*/ 45839 h 183356"/>
              <a:gd name="connsiteX2" fmla="*/ 183356 w 183356"/>
              <a:gd name="connsiteY2" fmla="*/ 45839 h 183356"/>
              <a:gd name="connsiteX3" fmla="*/ 183356 w 183356"/>
              <a:gd name="connsiteY3" fmla="*/ 137517 h 183356"/>
              <a:gd name="connsiteX4" fmla="*/ 137517 w 183356"/>
              <a:gd name="connsiteY4" fmla="*/ 137517 h 183356"/>
              <a:gd name="connsiteX5" fmla="*/ 137517 w 183356"/>
              <a:gd name="connsiteY5" fmla="*/ 183356 h 183356"/>
              <a:gd name="connsiteX6" fmla="*/ 45839 w 183356"/>
              <a:gd name="connsiteY6" fmla="*/ 183356 h 183356"/>
              <a:gd name="connsiteX7" fmla="*/ 45839 w 183356"/>
              <a:gd name="connsiteY7" fmla="*/ 137517 h 183356"/>
              <a:gd name="connsiteX8" fmla="*/ 0 w 183356"/>
              <a:gd name="connsiteY8" fmla="*/ 137517 h 183356"/>
              <a:gd name="connsiteX9" fmla="*/ 0 w 183356"/>
              <a:gd name="connsiteY9" fmla="*/ 45839 h 183356"/>
              <a:gd name="connsiteX10" fmla="*/ 45839 w 183356"/>
              <a:gd name="connsiteY10" fmla="*/ 45839 h 183356"/>
              <a:gd name="connsiteX11" fmla="*/ 137279 w 183356"/>
              <a:gd name="connsiteY11" fmla="*/ 91440 h 183356"/>
              <a:gd name="connsiteX0" fmla="*/ 137517 w 183356"/>
              <a:gd name="connsiteY0" fmla="*/ 0 h 183356"/>
              <a:gd name="connsiteX1" fmla="*/ 137517 w 183356"/>
              <a:gd name="connsiteY1" fmla="*/ 45839 h 183356"/>
              <a:gd name="connsiteX2" fmla="*/ 183356 w 183356"/>
              <a:gd name="connsiteY2" fmla="*/ 45839 h 183356"/>
              <a:gd name="connsiteX3" fmla="*/ 183356 w 183356"/>
              <a:gd name="connsiteY3" fmla="*/ 137517 h 183356"/>
              <a:gd name="connsiteX4" fmla="*/ 137517 w 183356"/>
              <a:gd name="connsiteY4" fmla="*/ 137517 h 183356"/>
              <a:gd name="connsiteX5" fmla="*/ 137517 w 183356"/>
              <a:gd name="connsiteY5" fmla="*/ 183356 h 183356"/>
              <a:gd name="connsiteX6" fmla="*/ 45839 w 183356"/>
              <a:gd name="connsiteY6" fmla="*/ 183356 h 183356"/>
              <a:gd name="connsiteX7" fmla="*/ 45839 w 183356"/>
              <a:gd name="connsiteY7" fmla="*/ 137517 h 183356"/>
              <a:gd name="connsiteX8" fmla="*/ 0 w 183356"/>
              <a:gd name="connsiteY8" fmla="*/ 137517 h 183356"/>
              <a:gd name="connsiteX9" fmla="*/ 0 w 183356"/>
              <a:gd name="connsiteY9" fmla="*/ 45839 h 183356"/>
              <a:gd name="connsiteX10" fmla="*/ 45839 w 183356"/>
              <a:gd name="connsiteY10" fmla="*/ 45839 h 183356"/>
              <a:gd name="connsiteX0" fmla="*/ 47029 w 183356"/>
              <a:gd name="connsiteY0" fmla="*/ 0 h 183356"/>
              <a:gd name="connsiteX1" fmla="*/ 137517 w 183356"/>
              <a:gd name="connsiteY1" fmla="*/ 45839 h 183356"/>
              <a:gd name="connsiteX2" fmla="*/ 183356 w 183356"/>
              <a:gd name="connsiteY2" fmla="*/ 45839 h 183356"/>
              <a:gd name="connsiteX3" fmla="*/ 183356 w 183356"/>
              <a:gd name="connsiteY3" fmla="*/ 137517 h 183356"/>
              <a:gd name="connsiteX4" fmla="*/ 137517 w 183356"/>
              <a:gd name="connsiteY4" fmla="*/ 137517 h 183356"/>
              <a:gd name="connsiteX5" fmla="*/ 137517 w 183356"/>
              <a:gd name="connsiteY5" fmla="*/ 183356 h 183356"/>
              <a:gd name="connsiteX6" fmla="*/ 45839 w 183356"/>
              <a:gd name="connsiteY6" fmla="*/ 183356 h 183356"/>
              <a:gd name="connsiteX7" fmla="*/ 45839 w 183356"/>
              <a:gd name="connsiteY7" fmla="*/ 137517 h 183356"/>
              <a:gd name="connsiteX8" fmla="*/ 0 w 183356"/>
              <a:gd name="connsiteY8" fmla="*/ 137517 h 183356"/>
              <a:gd name="connsiteX9" fmla="*/ 0 w 183356"/>
              <a:gd name="connsiteY9" fmla="*/ 45839 h 183356"/>
              <a:gd name="connsiteX10" fmla="*/ 45839 w 183356"/>
              <a:gd name="connsiteY10" fmla="*/ 45839 h 183356"/>
              <a:gd name="connsiteX0" fmla="*/ 137517 w 183356"/>
              <a:gd name="connsiteY0" fmla="*/ 0 h 137517"/>
              <a:gd name="connsiteX1" fmla="*/ 183356 w 183356"/>
              <a:gd name="connsiteY1" fmla="*/ 0 h 137517"/>
              <a:gd name="connsiteX2" fmla="*/ 183356 w 183356"/>
              <a:gd name="connsiteY2" fmla="*/ 91678 h 137517"/>
              <a:gd name="connsiteX3" fmla="*/ 137517 w 183356"/>
              <a:gd name="connsiteY3" fmla="*/ 91678 h 137517"/>
              <a:gd name="connsiteX4" fmla="*/ 137517 w 183356"/>
              <a:gd name="connsiteY4" fmla="*/ 137517 h 137517"/>
              <a:gd name="connsiteX5" fmla="*/ 45839 w 183356"/>
              <a:gd name="connsiteY5" fmla="*/ 137517 h 137517"/>
              <a:gd name="connsiteX6" fmla="*/ 45839 w 183356"/>
              <a:gd name="connsiteY6" fmla="*/ 91678 h 137517"/>
              <a:gd name="connsiteX7" fmla="*/ 0 w 183356"/>
              <a:gd name="connsiteY7" fmla="*/ 91678 h 137517"/>
              <a:gd name="connsiteX8" fmla="*/ 0 w 183356"/>
              <a:gd name="connsiteY8" fmla="*/ 0 h 137517"/>
              <a:gd name="connsiteX9" fmla="*/ 45839 w 183356"/>
              <a:gd name="connsiteY9" fmla="*/ 0 h 137517"/>
              <a:gd name="connsiteX0" fmla="*/ 183356 w 183356"/>
              <a:gd name="connsiteY0" fmla="*/ 0 h 137517"/>
              <a:gd name="connsiteX1" fmla="*/ 183356 w 183356"/>
              <a:gd name="connsiteY1" fmla="*/ 91678 h 137517"/>
              <a:gd name="connsiteX2" fmla="*/ 137517 w 183356"/>
              <a:gd name="connsiteY2" fmla="*/ 91678 h 137517"/>
              <a:gd name="connsiteX3" fmla="*/ 137517 w 183356"/>
              <a:gd name="connsiteY3" fmla="*/ 137517 h 137517"/>
              <a:gd name="connsiteX4" fmla="*/ 45839 w 183356"/>
              <a:gd name="connsiteY4" fmla="*/ 137517 h 137517"/>
              <a:gd name="connsiteX5" fmla="*/ 45839 w 183356"/>
              <a:gd name="connsiteY5" fmla="*/ 91678 h 137517"/>
              <a:gd name="connsiteX6" fmla="*/ 0 w 183356"/>
              <a:gd name="connsiteY6" fmla="*/ 91678 h 137517"/>
              <a:gd name="connsiteX7" fmla="*/ 0 w 183356"/>
              <a:gd name="connsiteY7" fmla="*/ 0 h 137517"/>
              <a:gd name="connsiteX8" fmla="*/ 45839 w 183356"/>
              <a:gd name="connsiteY8" fmla="*/ 0 h 137517"/>
              <a:gd name="connsiteX0" fmla="*/ 183356 w 183356"/>
              <a:gd name="connsiteY0" fmla="*/ 0 h 137517"/>
              <a:gd name="connsiteX1" fmla="*/ 183356 w 183356"/>
              <a:gd name="connsiteY1" fmla="*/ 91678 h 137517"/>
              <a:gd name="connsiteX2" fmla="*/ 137517 w 183356"/>
              <a:gd name="connsiteY2" fmla="*/ 91678 h 137517"/>
              <a:gd name="connsiteX3" fmla="*/ 137517 w 183356"/>
              <a:gd name="connsiteY3" fmla="*/ 137517 h 137517"/>
              <a:gd name="connsiteX4" fmla="*/ 45839 w 183356"/>
              <a:gd name="connsiteY4" fmla="*/ 137517 h 137517"/>
              <a:gd name="connsiteX5" fmla="*/ 45839 w 183356"/>
              <a:gd name="connsiteY5" fmla="*/ 91678 h 137517"/>
              <a:gd name="connsiteX6" fmla="*/ 0 w 183356"/>
              <a:gd name="connsiteY6" fmla="*/ 91678 h 137517"/>
              <a:gd name="connsiteX7" fmla="*/ 0 w 183356"/>
              <a:gd name="connsiteY7" fmla="*/ 0 h 137517"/>
              <a:gd name="connsiteX0" fmla="*/ 183356 w 183356"/>
              <a:gd name="connsiteY0" fmla="*/ 91678 h 137517"/>
              <a:gd name="connsiteX1" fmla="*/ 137517 w 183356"/>
              <a:gd name="connsiteY1" fmla="*/ 91678 h 137517"/>
              <a:gd name="connsiteX2" fmla="*/ 137517 w 183356"/>
              <a:gd name="connsiteY2" fmla="*/ 137517 h 137517"/>
              <a:gd name="connsiteX3" fmla="*/ 45839 w 183356"/>
              <a:gd name="connsiteY3" fmla="*/ 137517 h 137517"/>
              <a:gd name="connsiteX4" fmla="*/ 45839 w 183356"/>
              <a:gd name="connsiteY4" fmla="*/ 91678 h 137517"/>
              <a:gd name="connsiteX5" fmla="*/ 0 w 183356"/>
              <a:gd name="connsiteY5" fmla="*/ 91678 h 137517"/>
              <a:gd name="connsiteX6" fmla="*/ 0 w 183356"/>
              <a:gd name="connsiteY6" fmla="*/ 0 h 137517"/>
              <a:gd name="connsiteX0" fmla="*/ 137517 w 137517"/>
              <a:gd name="connsiteY0" fmla="*/ 91678 h 137517"/>
              <a:gd name="connsiteX1" fmla="*/ 137517 w 137517"/>
              <a:gd name="connsiteY1" fmla="*/ 137517 h 137517"/>
              <a:gd name="connsiteX2" fmla="*/ 45839 w 137517"/>
              <a:gd name="connsiteY2" fmla="*/ 137517 h 137517"/>
              <a:gd name="connsiteX3" fmla="*/ 45839 w 137517"/>
              <a:gd name="connsiteY3" fmla="*/ 91678 h 137517"/>
              <a:gd name="connsiteX4" fmla="*/ 0 w 137517"/>
              <a:gd name="connsiteY4" fmla="*/ 91678 h 137517"/>
              <a:gd name="connsiteX5" fmla="*/ 0 w 137517"/>
              <a:gd name="connsiteY5" fmla="*/ 0 h 137517"/>
              <a:gd name="connsiteX0" fmla="*/ 93193 w 137517"/>
              <a:gd name="connsiteY0" fmla="*/ 197142 h 197142"/>
              <a:gd name="connsiteX1" fmla="*/ 137517 w 137517"/>
              <a:gd name="connsiteY1" fmla="*/ 137517 h 197142"/>
              <a:gd name="connsiteX2" fmla="*/ 45839 w 137517"/>
              <a:gd name="connsiteY2" fmla="*/ 137517 h 197142"/>
              <a:gd name="connsiteX3" fmla="*/ 45839 w 137517"/>
              <a:gd name="connsiteY3" fmla="*/ 91678 h 197142"/>
              <a:gd name="connsiteX4" fmla="*/ 0 w 137517"/>
              <a:gd name="connsiteY4" fmla="*/ 91678 h 197142"/>
              <a:gd name="connsiteX5" fmla="*/ 0 w 137517"/>
              <a:gd name="connsiteY5" fmla="*/ 0 h 197142"/>
              <a:gd name="connsiteX0" fmla="*/ 93193 w 96703"/>
              <a:gd name="connsiteY0" fmla="*/ 197142 h 197142"/>
              <a:gd name="connsiteX1" fmla="*/ 96703 w 96703"/>
              <a:gd name="connsiteY1" fmla="*/ 123589 h 197142"/>
              <a:gd name="connsiteX2" fmla="*/ 45839 w 96703"/>
              <a:gd name="connsiteY2" fmla="*/ 137517 h 197142"/>
              <a:gd name="connsiteX3" fmla="*/ 45839 w 96703"/>
              <a:gd name="connsiteY3" fmla="*/ 91678 h 197142"/>
              <a:gd name="connsiteX4" fmla="*/ 0 w 96703"/>
              <a:gd name="connsiteY4" fmla="*/ 91678 h 197142"/>
              <a:gd name="connsiteX5" fmla="*/ 0 w 96703"/>
              <a:gd name="connsiteY5" fmla="*/ 0 h 197142"/>
              <a:gd name="connsiteX0" fmla="*/ 93193 w 96703"/>
              <a:gd name="connsiteY0" fmla="*/ 197142 h 197142"/>
              <a:gd name="connsiteX1" fmla="*/ 96703 w 96703"/>
              <a:gd name="connsiteY1" fmla="*/ 123589 h 197142"/>
              <a:gd name="connsiteX2" fmla="*/ 45839 w 96703"/>
              <a:gd name="connsiteY2" fmla="*/ 137517 h 197142"/>
              <a:gd name="connsiteX3" fmla="*/ 57740 w 96703"/>
              <a:gd name="connsiteY3" fmla="*/ 55172 h 197142"/>
              <a:gd name="connsiteX4" fmla="*/ 0 w 96703"/>
              <a:gd name="connsiteY4" fmla="*/ 91678 h 197142"/>
              <a:gd name="connsiteX5" fmla="*/ 0 w 96703"/>
              <a:gd name="connsiteY5" fmla="*/ 0 h 197142"/>
              <a:gd name="connsiteX0" fmla="*/ 97246 w 100756"/>
              <a:gd name="connsiteY0" fmla="*/ 197142 h 197142"/>
              <a:gd name="connsiteX1" fmla="*/ 100756 w 100756"/>
              <a:gd name="connsiteY1" fmla="*/ 123589 h 197142"/>
              <a:gd name="connsiteX2" fmla="*/ 49892 w 100756"/>
              <a:gd name="connsiteY2" fmla="*/ 137517 h 197142"/>
              <a:gd name="connsiteX3" fmla="*/ 61793 w 100756"/>
              <a:gd name="connsiteY3" fmla="*/ 55172 h 197142"/>
              <a:gd name="connsiteX4" fmla="*/ 0 w 100756"/>
              <a:gd name="connsiteY4" fmla="*/ 100298 h 197142"/>
              <a:gd name="connsiteX5" fmla="*/ 4053 w 100756"/>
              <a:gd name="connsiteY5" fmla="*/ 0 h 197142"/>
              <a:gd name="connsiteX0" fmla="*/ 97246 w 100756"/>
              <a:gd name="connsiteY0" fmla="*/ 197142 h 197142"/>
              <a:gd name="connsiteX1" fmla="*/ 100756 w 100756"/>
              <a:gd name="connsiteY1" fmla="*/ 123589 h 197142"/>
              <a:gd name="connsiteX2" fmla="*/ 49892 w 100756"/>
              <a:gd name="connsiteY2" fmla="*/ 137517 h 197142"/>
              <a:gd name="connsiteX3" fmla="*/ 48235 w 100756"/>
              <a:gd name="connsiteY3" fmla="*/ 67217 h 197142"/>
              <a:gd name="connsiteX4" fmla="*/ 0 w 100756"/>
              <a:gd name="connsiteY4" fmla="*/ 100298 h 197142"/>
              <a:gd name="connsiteX5" fmla="*/ 4053 w 100756"/>
              <a:gd name="connsiteY5" fmla="*/ 0 h 197142"/>
              <a:gd name="connsiteX0" fmla="*/ 93321 w 100756"/>
              <a:gd name="connsiteY0" fmla="*/ 211084 h 211084"/>
              <a:gd name="connsiteX1" fmla="*/ 100756 w 100756"/>
              <a:gd name="connsiteY1" fmla="*/ 123589 h 211084"/>
              <a:gd name="connsiteX2" fmla="*/ 49892 w 100756"/>
              <a:gd name="connsiteY2" fmla="*/ 137517 h 211084"/>
              <a:gd name="connsiteX3" fmla="*/ 48235 w 100756"/>
              <a:gd name="connsiteY3" fmla="*/ 67217 h 211084"/>
              <a:gd name="connsiteX4" fmla="*/ 0 w 100756"/>
              <a:gd name="connsiteY4" fmla="*/ 100298 h 211084"/>
              <a:gd name="connsiteX5" fmla="*/ 4053 w 100756"/>
              <a:gd name="connsiteY5" fmla="*/ 0 h 21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56" h="211084">
                <a:moveTo>
                  <a:pt x="93321" y="211084"/>
                </a:moveTo>
                <a:lnTo>
                  <a:pt x="100756" y="123589"/>
                </a:lnTo>
                <a:lnTo>
                  <a:pt x="49892" y="137517"/>
                </a:lnTo>
                <a:cubicBezTo>
                  <a:pt x="49340" y="114084"/>
                  <a:pt x="48787" y="90650"/>
                  <a:pt x="48235" y="67217"/>
                </a:cubicBezTo>
                <a:lnTo>
                  <a:pt x="0" y="100298"/>
                </a:lnTo>
                <a:lnTo>
                  <a:pt x="4053" y="0"/>
                </a:lnTo>
              </a:path>
            </a:pathLst>
          </a:cu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130629" tIns="65314" rIns="130629" bIns="65314" numCol="1" rtlCol="0" anchor="t" anchorCtr="0" compatLnSpc="1">
            <a:prstTxWarp prst="textNoShape">
              <a:avLst/>
            </a:prstTxWarp>
          </a:bodyPr>
          <a:lstStyle/>
          <a:p>
            <a:pPr algn="ctr" defTabSz="2090902"/>
            <a:endParaRPr lang="en-US" sz="1429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 bwMode="gray">
          <a:xfrm>
            <a:off x="4256918" y="1545740"/>
            <a:ext cx="4009051" cy="241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71" b="1" dirty="0" smtClean="0"/>
              <a:t>Lifetime Medical Costs for Women</a:t>
            </a:r>
            <a:endParaRPr lang="en-US" sz="1571" b="1" dirty="0"/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2019046874"/>
              </p:ext>
            </p:extLst>
          </p:nvPr>
        </p:nvGraphicFramePr>
        <p:xfrm>
          <a:off x="4785381" y="2058997"/>
          <a:ext cx="3091543" cy="203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/>
          <p:cNvSpPr txBox="1"/>
          <p:nvPr/>
        </p:nvSpPr>
        <p:spPr bwMode="gray">
          <a:xfrm>
            <a:off x="4746036" y="3984019"/>
            <a:ext cx="3108024" cy="352697"/>
          </a:xfrm>
          <a:prstGeom prst="rect">
            <a:avLst/>
          </a:prstGeom>
          <a:noFill/>
        </p:spPr>
        <p:txBody>
          <a:bodyPr wrap="square" lIns="65311" tIns="65311" rIns="65311" bIns="65311" rtlCol="0">
            <a:noAutofit/>
          </a:bodyPr>
          <a:lstStyle/>
          <a:p>
            <a:pPr algn="ctr">
              <a:spcBef>
                <a:spcPts val="714"/>
              </a:spcBef>
            </a:pPr>
            <a:r>
              <a:rPr lang="en-US" sz="1429" i="1" dirty="0" smtClean="0"/>
              <a:t>Age at Time of Diagnosis</a:t>
            </a:r>
            <a:endParaRPr lang="en-US" sz="1429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92300" y="2219678"/>
            <a:ext cx="73885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/>
              <a:t>$110,400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9001" y="2564196"/>
            <a:ext cx="64570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/>
              <a:t>$85,500</a:t>
            </a:r>
          </a:p>
        </p:txBody>
      </p:sp>
      <p:sp>
        <p:nvSpPr>
          <p:cNvPr id="24" name="TextBox 23"/>
          <p:cNvSpPr txBox="1"/>
          <p:nvPr/>
        </p:nvSpPr>
        <p:spPr bwMode="gray">
          <a:xfrm>
            <a:off x="2256834" y="3271529"/>
            <a:ext cx="495398" cy="197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714"/>
              </a:spcBef>
            </a:pPr>
            <a:r>
              <a:rPr lang="en-US" sz="1286" i="1" dirty="0" smtClean="0">
                <a:solidFill>
                  <a:schemeClr val="bg1"/>
                </a:solidFill>
              </a:rPr>
              <a:t>59%</a:t>
            </a:r>
            <a:endParaRPr lang="en-US" sz="1286" i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83073" y="1947731"/>
            <a:ext cx="90355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/>
              <a:t>$130,800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99188" y="2822073"/>
            <a:ext cx="64570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/>
              <a:t>$56,600</a:t>
            </a:r>
          </a:p>
        </p:txBody>
      </p:sp>
      <p:graphicFrame>
        <p:nvGraphicFramePr>
          <p:cNvPr id="27" name="Chart 26"/>
          <p:cNvGraphicFramePr/>
          <p:nvPr>
            <p:extLst>
              <p:ext uri="{D42A27DB-BD31-4B8C-83A1-F6EECF244321}">
                <p14:modId xmlns:p14="http://schemas.microsoft.com/office/powerpoint/2010/main" val="585336405"/>
              </p:ext>
            </p:extLst>
          </p:nvPr>
        </p:nvGraphicFramePr>
        <p:xfrm>
          <a:off x="1059952" y="2050631"/>
          <a:ext cx="3091543" cy="203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869179" y="2218434"/>
            <a:ext cx="73885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/>
              <a:t>$106,200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45880" y="2488316"/>
            <a:ext cx="64570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/>
              <a:t>$84,000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59952" y="1961379"/>
            <a:ext cx="90355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/>
              <a:t>$124,700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76067" y="2822073"/>
            <a:ext cx="64570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 smtClean="0"/>
              <a:t>$54,700</a:t>
            </a:r>
          </a:p>
        </p:txBody>
      </p:sp>
      <p:sp>
        <p:nvSpPr>
          <p:cNvPr id="32" name="TextBox 31"/>
          <p:cNvSpPr txBox="1"/>
          <p:nvPr/>
        </p:nvSpPr>
        <p:spPr bwMode="gray">
          <a:xfrm>
            <a:off x="994551" y="3984482"/>
            <a:ext cx="3108024" cy="352697"/>
          </a:xfrm>
          <a:prstGeom prst="rect">
            <a:avLst/>
          </a:prstGeom>
          <a:noFill/>
        </p:spPr>
        <p:txBody>
          <a:bodyPr wrap="square" lIns="65311" tIns="65311" rIns="65311" bIns="65311" rtlCol="0">
            <a:noAutofit/>
          </a:bodyPr>
          <a:lstStyle/>
          <a:p>
            <a:pPr algn="ctr">
              <a:spcBef>
                <a:spcPts val="714"/>
              </a:spcBef>
            </a:pPr>
            <a:r>
              <a:rPr lang="en-US" sz="1429" i="1" dirty="0" smtClean="0"/>
              <a:t>Age at Time of Diagnosis</a:t>
            </a:r>
            <a:endParaRPr lang="en-US" sz="1429" i="1" dirty="0"/>
          </a:p>
        </p:txBody>
      </p:sp>
      <p:sp>
        <p:nvSpPr>
          <p:cNvPr id="33" name="TextBox 32"/>
          <p:cNvSpPr txBox="1"/>
          <p:nvPr/>
        </p:nvSpPr>
        <p:spPr bwMode="gray">
          <a:xfrm>
            <a:off x="602750" y="1545740"/>
            <a:ext cx="4009051" cy="241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71" b="1" dirty="0" smtClean="0"/>
              <a:t>Lifetime Medical Costs for Men</a:t>
            </a:r>
            <a:endParaRPr lang="en-US" sz="1571" b="1" dirty="0"/>
          </a:p>
        </p:txBody>
      </p:sp>
      <p:sp>
        <p:nvSpPr>
          <p:cNvPr id="34" name="TextBox 33"/>
          <p:cNvSpPr txBox="1"/>
          <p:nvPr/>
        </p:nvSpPr>
        <p:spPr bwMode="gray">
          <a:xfrm>
            <a:off x="4674331" y="4505704"/>
            <a:ext cx="3098596" cy="615556"/>
          </a:xfrm>
          <a:prstGeom prst="rect">
            <a:avLst/>
          </a:prstGeom>
          <a:noFill/>
        </p:spPr>
        <p:txBody>
          <a:bodyPr wrap="square" lIns="130621" tIns="65311" rIns="130621" bIns="65311" rtlCol="0">
            <a:spAutoFit/>
          </a:bodyPr>
          <a:lstStyle/>
          <a:p>
            <a:pPr algn="ctr"/>
            <a:r>
              <a:rPr lang="en-US" sz="3143" b="1" dirty="0" smtClean="0">
                <a:solidFill>
                  <a:schemeClr val="bg1"/>
                </a:solidFill>
              </a:rPr>
              <a:t>~1.7 million</a:t>
            </a:r>
            <a:endParaRPr lang="en-US" sz="3143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 bwMode="gray">
          <a:xfrm>
            <a:off x="4792933" y="4994624"/>
            <a:ext cx="3073442" cy="571762"/>
          </a:xfrm>
          <a:prstGeom prst="rect">
            <a:avLst/>
          </a:prstGeom>
          <a:noFill/>
        </p:spPr>
        <p:txBody>
          <a:bodyPr wrap="square" lIns="130621" tIns="65311" rIns="130621" bIns="65311" rtlCol="0">
            <a:spAutoFit/>
          </a:bodyPr>
          <a:lstStyle/>
          <a:p>
            <a:pPr algn="ctr"/>
            <a:r>
              <a:rPr lang="en-US" sz="1429" dirty="0" smtClean="0">
                <a:solidFill>
                  <a:schemeClr val="bg1"/>
                </a:solidFill>
              </a:rPr>
              <a:t>New Cases of Type 2 Diabetes Every Year</a:t>
            </a:r>
            <a:endParaRPr lang="en-US" sz="1429" dirty="0">
              <a:solidFill>
                <a:schemeClr val="bg1"/>
              </a:solidFill>
            </a:endParaRPr>
          </a:p>
        </p:txBody>
      </p:sp>
      <p:sp>
        <p:nvSpPr>
          <p:cNvPr id="36" name="Footer Placeholder 3"/>
          <p:cNvSpPr txBox="1">
            <a:spLocks/>
          </p:cNvSpPr>
          <p:nvPr/>
        </p:nvSpPr>
        <p:spPr bwMode="auto">
          <a:xfrm>
            <a:off x="1654246" y="5570668"/>
            <a:ext cx="6338648" cy="20803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00" b="0" kern="120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prstClr val="black"/>
                </a:solidFill>
              </a:rPr>
              <a:t>Source: </a:t>
            </a:r>
            <a:r>
              <a:rPr lang="en-US" sz="1000" dirty="0" smtClean="0">
                <a:solidFill>
                  <a:prstClr val="black"/>
                </a:solidFill>
              </a:rPr>
              <a:t>American Diabetes Association, American Journal of Preventive Medicine, September 2013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27980" y="6034130"/>
            <a:ext cx="65193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Goal is to eliminate system waste, improve care and reduce cost</a:t>
            </a:r>
            <a:endParaRPr lang="en-US" altLang="en-US" sz="2400" b="1" dirty="0">
              <a:solidFill>
                <a:schemeClr val="tx1">
                  <a:lumMod val="85000"/>
                  <a:lumOff val="1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6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8274" y="1417906"/>
            <a:ext cx="4247350" cy="4525963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FontTx/>
              <a:buChar char="•"/>
            </a:pP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Measures </a:t>
            </a:r>
            <a:r>
              <a:rPr lang="en-US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percentage 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of patients who receive </a:t>
            </a:r>
            <a:r>
              <a:rPr lang="en-US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all</a:t>
            </a:r>
            <a:r>
              <a:rPr lang="en-US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 </a:t>
            </a:r>
            <a:r>
              <a:rPr lang="en-US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related services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, not the scores of the individual measures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FontTx/>
              <a:buChar char="•"/>
            </a:pP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Better reflects the patient’s interest and desire to have all recommended care provided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FontTx/>
              <a:buChar char="•"/>
            </a:pP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Encourages </a:t>
            </a:r>
            <a:r>
              <a:rPr lang="en-US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systems 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approach to achieving all goals rather than work on one measure at a time</a:t>
            </a:r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Clr>
                <a:schemeClr val="tx1"/>
              </a:buClr>
              <a:buFontTx/>
              <a:buChar char="•"/>
            </a:pP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Gives a more comprehensive scale for tracking systemic improvements</a:t>
            </a:r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22" y="1495917"/>
            <a:ext cx="357663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8"/>
          <p:cNvSpPr txBox="1">
            <a:spLocks/>
          </p:cNvSpPr>
          <p:nvPr/>
        </p:nvSpPr>
        <p:spPr bwMode="gray">
          <a:xfrm>
            <a:off x="1429853" y="334430"/>
            <a:ext cx="6284294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All-or-None Bundle Measures</a:t>
            </a: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/>
          <p:cNvSpPr>
            <a:spLocks noGrp="1"/>
          </p:cNvSpPr>
          <p:nvPr>
            <p:ph sz="half" idx="1"/>
          </p:nvPr>
        </p:nvSpPr>
        <p:spPr>
          <a:xfrm>
            <a:off x="4896650" y="4105767"/>
            <a:ext cx="4247350" cy="970452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sz="2000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Nolan T, Berwick DM. All-or-none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measurement raises the bar on performance.</a:t>
            </a:r>
          </a:p>
          <a:p>
            <a:pPr>
              <a:spcBef>
                <a:spcPct val="50000"/>
              </a:spcBef>
            </a:pPr>
            <a:r>
              <a:rPr lang="en-US" altLang="en-US" sz="2000" baseline="-25000" dirty="0">
                <a:solidFill>
                  <a:schemeClr val="tx1"/>
                </a:solidFill>
                <a:latin typeface="Arial" panose="020B0604020202020204" pitchFamily="34" charset="0"/>
              </a:rPr>
              <a:t>JAMA 2006;295:1168-70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Pretend it’s your mother</a:t>
            </a:r>
            <a:endParaRPr lang="en-US" sz="3600" b="1" dirty="0">
              <a:solidFill>
                <a:prstClr val="black"/>
              </a:solidFill>
              <a:latin typeface="Microsoft Sans Serif" pitchFamily="34" charset="0"/>
              <a:ea typeface="MS PGothic"/>
              <a:cs typeface="Microsoft Sans Serif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2278047" y="6392198"/>
            <a:ext cx="558800" cy="355156"/>
          </a:xfrm>
        </p:spPr>
        <p:txBody>
          <a:bodyPr/>
          <a:lstStyle/>
          <a:p>
            <a:pPr>
              <a:defRPr/>
            </a:pPr>
            <a:fld id="{F7E66755-086B-481E-9225-E4F9EFD7ABD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2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853376"/>
              </p:ext>
            </p:extLst>
          </p:nvPr>
        </p:nvGraphicFramePr>
        <p:xfrm>
          <a:off x="283966" y="1311319"/>
          <a:ext cx="8723556" cy="390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1778"/>
                <a:gridCol w="4361778"/>
              </a:tblGrid>
              <a:tr h="4085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Measures</a:t>
                      </a:r>
                      <a:endParaRPr lang="en-US" sz="2400" dirty="0"/>
                    </a:p>
                  </a:txBody>
                  <a:tcPr>
                    <a:solidFill>
                      <a:srgbClr val="9CD1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Quality Standard</a:t>
                      </a:r>
                      <a:endParaRPr lang="en-US" sz="2400" dirty="0"/>
                    </a:p>
                  </a:txBody>
                  <a:tcPr>
                    <a:solidFill>
                      <a:srgbClr val="9CD13F"/>
                    </a:solidFill>
                  </a:tcPr>
                </a:tc>
              </a:tr>
              <a:tr h="40850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HgbA1C</a:t>
                      </a:r>
                      <a:r>
                        <a:rPr lang="en-US" sz="2000" baseline="0" dirty="0" smtClean="0"/>
                        <a:t> – patient specific goal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Meets patient goal on problem list</a:t>
                      </a:r>
                      <a:endParaRPr lang="en-US" sz="2000" dirty="0"/>
                    </a:p>
                  </a:txBody>
                  <a:tcPr/>
                </a:tc>
              </a:tr>
              <a:tr h="40850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LDL – patient specific goal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Meets goal or on high-intensity statin</a:t>
                      </a:r>
                      <a:endParaRPr lang="en-US" sz="2000" dirty="0"/>
                    </a:p>
                  </a:txBody>
                  <a:tcPr/>
                </a:tc>
              </a:tr>
              <a:tr h="40850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Blood pressure goal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Meets patient goal on problem list</a:t>
                      </a:r>
                      <a:endParaRPr lang="en-US" sz="2000" dirty="0"/>
                    </a:p>
                  </a:txBody>
                  <a:tcPr/>
                </a:tc>
              </a:tr>
              <a:tr h="40850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Urine protein</a:t>
                      </a:r>
                      <a:r>
                        <a:rPr lang="en-US" sz="2000" baseline="0" dirty="0" smtClean="0"/>
                        <a:t> testing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Yearly</a:t>
                      </a:r>
                      <a:endParaRPr lang="en-US" sz="2000" dirty="0"/>
                    </a:p>
                  </a:txBody>
                  <a:tcPr/>
                </a:tc>
              </a:tr>
              <a:tr h="7050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Pneumococcal immunization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Once</a:t>
                      </a:r>
                      <a:r>
                        <a:rPr lang="en-US" sz="2000" baseline="0" dirty="0" smtClean="0"/>
                        <a:t> &lt;65, Once &gt;65 (at least 5 yrs. after 1</a:t>
                      </a:r>
                      <a:r>
                        <a:rPr lang="en-US" sz="2000" baseline="30000" dirty="0" smtClean="0"/>
                        <a:t>st</a:t>
                      </a:r>
                      <a:r>
                        <a:rPr lang="en-US" sz="2000" baseline="0" dirty="0" smtClean="0"/>
                        <a:t> test)</a:t>
                      </a:r>
                      <a:endParaRPr lang="en-US" sz="2000" dirty="0"/>
                    </a:p>
                  </a:txBody>
                  <a:tcPr/>
                </a:tc>
              </a:tr>
              <a:tr h="40850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Smoking</a:t>
                      </a:r>
                      <a:r>
                        <a:rPr lang="en-US" sz="2000" baseline="0" dirty="0" smtClean="0"/>
                        <a:t> Status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Non-smoker</a:t>
                      </a:r>
                      <a:endParaRPr lang="en-US" sz="2000" dirty="0"/>
                    </a:p>
                  </a:txBody>
                  <a:tcPr/>
                </a:tc>
              </a:tr>
              <a:tr h="705085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Patients who achieve</a:t>
                      </a:r>
                      <a:r>
                        <a:rPr lang="en-US" sz="2000" b="1" baseline="0" dirty="0" smtClean="0"/>
                        <a:t> ALL of the above standards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Diabetes Management</a:t>
                      </a:r>
                      <a:r>
                        <a:rPr lang="en-US" sz="2000" b="1" baseline="0" dirty="0" smtClean="0"/>
                        <a:t> Bundle Percentage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101755" y="6076467"/>
            <a:ext cx="7168153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All-Or-None Performance Measures</a:t>
            </a:r>
            <a:endParaRPr lang="en-US" sz="2800" b="1" dirty="0">
              <a:solidFill>
                <a:prstClr val="black"/>
              </a:solidFill>
              <a:latin typeface="Microsoft Sans Serif" pitchFamily="34" charset="0"/>
              <a:ea typeface="MS PGothic"/>
              <a:cs typeface="Microsoft Sans Serif" pitchFamily="34" charset="0"/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 bwMode="gray">
          <a:xfrm>
            <a:off x="310736" y="348026"/>
            <a:ext cx="8696786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Case Study: Diabetes </a:t>
            </a:r>
            <a:r>
              <a:rPr lang="en-US" sz="2800" dirty="0"/>
              <a:t>Performance Measure Set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6647" y="1789272"/>
            <a:ext cx="8700825" cy="2479427"/>
          </a:xfrm>
          <a:prstGeom prst="rect">
            <a:avLst/>
          </a:prstGeom>
          <a:noFill/>
        </p:spPr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Not all patients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achieve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each measure – for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example,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not all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patients with diabetes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should have a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HbA1c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&lt;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7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a typeface="ＭＳ Ｐゴシック" pitchFamily="34" charset="-128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Individual component scores for GHS were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above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the ADA recommended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goals</a:t>
            </a:r>
            <a:endParaRPr lang="en-US" sz="2400" dirty="0">
              <a:ea typeface="ＭＳ Ｐゴシック" pitchFamily="34" charset="-128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Yet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initial compounded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GHS score was only 2.4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%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Easy to recognize that a dramatic restructuring of the care provided to patients with diabetes is needed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4" name="Text Placeholder 8"/>
          <p:cNvSpPr txBox="1">
            <a:spLocks/>
          </p:cNvSpPr>
          <p:nvPr/>
        </p:nvSpPr>
        <p:spPr bwMode="gray">
          <a:xfrm>
            <a:off x="1429853" y="334430"/>
            <a:ext cx="6284294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Results at </a:t>
            </a:r>
            <a:r>
              <a:rPr lang="en-US" sz="2800" dirty="0" err="1" smtClean="0"/>
              <a:t>Geisinger</a:t>
            </a:r>
            <a:r>
              <a:rPr lang="en-US" sz="2800" dirty="0" smtClean="0"/>
              <a:t> Health System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49243" y="1064723"/>
            <a:ext cx="3136658" cy="548180"/>
            <a:chOff x="-2169995" y="1019581"/>
            <a:chExt cx="2908348" cy="548180"/>
          </a:xfrm>
          <a:solidFill>
            <a:srgbClr val="4F81BD"/>
          </a:solidFill>
        </p:grpSpPr>
        <p:sp>
          <p:nvSpPr>
            <p:cNvPr id="12" name="Rounded Rectangle 11"/>
            <p:cNvSpPr/>
            <p:nvPr/>
          </p:nvSpPr>
          <p:spPr>
            <a:xfrm>
              <a:off x="-2169995" y="1019581"/>
              <a:ext cx="2711781" cy="548180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2041469" y="1087630"/>
              <a:ext cx="2779822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buClr>
                  <a:schemeClr val="tx1"/>
                </a:buClr>
              </a:pPr>
              <a:r>
                <a:rPr lang="en-US" altLang="en-US" sz="2800" b="1" dirty="0" smtClean="0">
                  <a:solidFill>
                    <a:schemeClr val="bg1"/>
                  </a:solidFill>
                  <a:ea typeface="ＭＳ Ｐゴシック" pitchFamily="34" charset="-128"/>
                </a:rPr>
                <a:t>What we know:</a:t>
              </a:r>
              <a:endParaRPr lang="en-US" altLang="en-US" sz="2800" b="1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2101755" y="6076467"/>
            <a:ext cx="7168153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All-Or-None Performance Measures</a:t>
            </a:r>
            <a:endParaRPr lang="en-US" sz="2800" b="1" dirty="0">
              <a:solidFill>
                <a:prstClr val="black"/>
              </a:solidFill>
              <a:latin typeface="Microsoft Sans Serif" pitchFamily="34" charset="0"/>
              <a:ea typeface="MS PGothic"/>
              <a:cs typeface="Microsoft Sans Serif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7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381000" y="1094826"/>
            <a:ext cx="4876800" cy="317692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anose="020B0600070205080204" pitchFamily="34" charset="-128"/>
              </a:rPr>
              <a:t>All constituents are under some level of pressure to enact change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b="1" smtClean="0">
              <a:solidFill>
                <a:schemeClr val="tx1">
                  <a:lumMod val="85000"/>
                  <a:lumOff val="15000"/>
                </a:schemeClr>
              </a:solidFill>
              <a:ea typeface="ＭＳ Ｐゴシック" panose="020B0600070205080204" pitchFamily="34" charset="-128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anose="020B0600070205080204" pitchFamily="34" charset="-128"/>
              </a:rPr>
              <a:t>Increasing consensus that alignment and collaboration are necessary to survive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b="1" smtClean="0">
              <a:solidFill>
                <a:schemeClr val="tx1">
                  <a:lumMod val="85000"/>
                  <a:lumOff val="15000"/>
                </a:schemeClr>
              </a:solidFill>
              <a:ea typeface="ＭＳ Ｐゴシック" panose="020B0600070205080204" pitchFamily="34" charset="-128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anose="020B0600070205080204" pitchFamily="34" charset="-128"/>
              </a:rPr>
              <a:t>Prior managed care failures and improved information technology applications are changing the approach to collaboration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b="1" smtClean="0">
              <a:solidFill>
                <a:schemeClr val="tx1">
                  <a:lumMod val="85000"/>
                  <a:lumOff val="15000"/>
                </a:schemeClr>
              </a:solidFill>
              <a:ea typeface="ＭＳ Ｐゴシック" panose="020B0600070205080204" pitchFamily="34" charset="-128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anose="020B0600070205080204" pitchFamily="34" charset="-128"/>
              </a:rPr>
              <a:t>New opportunities for innovation are revealing themselves across the entire continuum of care</a:t>
            </a:r>
            <a:endParaRPr lang="en-US" altLang="en-US" sz="1800" b="1" dirty="0" smtClean="0">
              <a:solidFill>
                <a:schemeClr val="tx1">
                  <a:lumMod val="85000"/>
                  <a:lumOff val="15000"/>
                </a:schemeClr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7" name="Picture 4" descr="Burning Oil Platfor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094826"/>
            <a:ext cx="3028950" cy="4114800"/>
          </a:xfrm>
          <a:prstGeom prst="rect">
            <a:avLst/>
          </a:prstGeom>
        </p:spPr>
      </p:pic>
      <p:sp>
        <p:nvSpPr>
          <p:cNvPr id="8" name="Text Placeholder 8"/>
          <p:cNvSpPr txBox="1">
            <a:spLocks/>
          </p:cNvSpPr>
          <p:nvPr/>
        </p:nvSpPr>
        <p:spPr bwMode="gray">
          <a:xfrm>
            <a:off x="2649892" y="258588"/>
            <a:ext cx="3761475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Industry Trends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3892" y="6108980"/>
            <a:ext cx="653727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Burning Platform for Healthcare Transformation 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45910" y="866014"/>
            <a:ext cx="84237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83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9675" y="-541703"/>
            <a:ext cx="778786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All-or-none set of performance measures for diabetes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219" y="1128469"/>
            <a:ext cx="83949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Applying the principles of workflow redesign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218" y="3648636"/>
            <a:ext cx="894658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Provide</a:t>
            </a:r>
            <a:r>
              <a:rPr lang="en-US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 clinical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decision support – health management and evidence-based alerts</a:t>
            </a:r>
          </a:p>
          <a:p>
            <a:pPr marL="285750" indent="-285750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Expand</a:t>
            </a:r>
            <a:r>
              <a:rPr lang="en-US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 patient-specific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strategies using registry report data</a:t>
            </a:r>
          </a:p>
          <a:p>
            <a:pPr marL="285750" indent="-285750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Identify</a:t>
            </a:r>
            <a:r>
              <a:rPr lang="en-US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 care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gaps</a:t>
            </a:r>
          </a:p>
          <a:p>
            <a:pPr marL="285750" indent="-285750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Refocus</a:t>
            </a:r>
            <a:r>
              <a:rPr lang="en-US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 on patient-centered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strategies – patient report cards</a:t>
            </a:r>
          </a:p>
          <a:p>
            <a:pPr marL="285750" indent="-285750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Restructure</a:t>
            </a:r>
            <a:r>
              <a:rPr lang="en-US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p</a:t>
            </a:r>
            <a:r>
              <a:rPr lang="en-US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hysician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c</a:t>
            </a:r>
            <a:r>
              <a:rPr lang="en-US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ＭＳ Ｐゴシック" pitchFamily="34" charset="-128"/>
              </a:rPr>
              <a:t>ompensation packages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8" name="Text Placeholder 8"/>
          <p:cNvSpPr txBox="1">
            <a:spLocks/>
          </p:cNvSpPr>
          <p:nvPr/>
        </p:nvSpPr>
        <p:spPr bwMode="gray">
          <a:xfrm>
            <a:off x="1186890" y="2969213"/>
            <a:ext cx="6770221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Notable Process Improvements</a:t>
            </a: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87858" y="3505146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/>
          <p:cNvSpPr txBox="1">
            <a:spLocks/>
          </p:cNvSpPr>
          <p:nvPr/>
        </p:nvSpPr>
        <p:spPr bwMode="gray">
          <a:xfrm>
            <a:off x="298029" y="330221"/>
            <a:ext cx="9009744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en-US" sz="2800" dirty="0">
                <a:ea typeface="ＭＳ Ｐゴシック" panose="020B0600070205080204" pitchFamily="34" charset="-128"/>
              </a:rPr>
              <a:t>Case Study: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System </a:t>
            </a:r>
            <a:r>
              <a:rPr lang="en-US" altLang="en-US" sz="2800" dirty="0">
                <a:ea typeface="ＭＳ Ｐゴシック" panose="020B0600070205080204" pitchFamily="34" charset="-128"/>
              </a:rPr>
              <a:t>of Care for Diabetes</a:t>
            </a:r>
            <a:endParaRPr lang="en-US" sz="2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80252" y="894181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83808" y="1712535"/>
            <a:ext cx="8707791" cy="1096492"/>
            <a:chOff x="318193" y="3731225"/>
            <a:chExt cx="8329579" cy="1064938"/>
          </a:xfrm>
          <a:solidFill>
            <a:srgbClr val="96C93D"/>
          </a:solidFill>
        </p:grpSpPr>
        <p:sp>
          <p:nvSpPr>
            <p:cNvPr id="13" name="Parallelogram 12"/>
            <p:cNvSpPr/>
            <p:nvPr/>
          </p:nvSpPr>
          <p:spPr>
            <a:xfrm>
              <a:off x="1923372" y="3731225"/>
              <a:ext cx="1908862" cy="1064938"/>
            </a:xfrm>
            <a:prstGeom prst="parallelogram">
              <a:avLst>
                <a:gd name="adj" fmla="val 32407"/>
              </a:avLst>
            </a:prstGeom>
            <a:grpFill/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arallelogram 13"/>
            <p:cNvSpPr/>
            <p:nvPr/>
          </p:nvSpPr>
          <p:spPr>
            <a:xfrm>
              <a:off x="3528551" y="3731225"/>
              <a:ext cx="1908862" cy="1064938"/>
            </a:xfrm>
            <a:prstGeom prst="parallelogram">
              <a:avLst>
                <a:gd name="adj" fmla="val 32407"/>
              </a:avLst>
            </a:prstGeom>
            <a:grpFill/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arallelogram 14"/>
            <p:cNvSpPr/>
            <p:nvPr/>
          </p:nvSpPr>
          <p:spPr>
            <a:xfrm>
              <a:off x="5133730" y="3731225"/>
              <a:ext cx="1908862" cy="1064938"/>
            </a:xfrm>
            <a:prstGeom prst="parallelogram">
              <a:avLst>
                <a:gd name="adj" fmla="val 32407"/>
              </a:avLst>
            </a:prstGeom>
            <a:grpFill/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arallelogram 28"/>
            <p:cNvSpPr/>
            <p:nvPr/>
          </p:nvSpPr>
          <p:spPr>
            <a:xfrm>
              <a:off x="318193" y="3731225"/>
              <a:ext cx="1908862" cy="1064938"/>
            </a:xfrm>
            <a:custGeom>
              <a:avLst/>
              <a:gdLst>
                <a:gd name="connsiteX0" fmla="*/ 0 w 1908862"/>
                <a:gd name="connsiteY0" fmla="*/ 1064938 h 1064938"/>
                <a:gd name="connsiteX1" fmla="*/ 345114 w 1908862"/>
                <a:gd name="connsiteY1" fmla="*/ 0 h 1064938"/>
                <a:gd name="connsiteX2" fmla="*/ 1908862 w 1908862"/>
                <a:gd name="connsiteY2" fmla="*/ 0 h 1064938"/>
                <a:gd name="connsiteX3" fmla="*/ 1563748 w 1908862"/>
                <a:gd name="connsiteY3" fmla="*/ 1064938 h 1064938"/>
                <a:gd name="connsiteX4" fmla="*/ 0 w 1908862"/>
                <a:gd name="connsiteY4" fmla="*/ 1064938 h 1064938"/>
                <a:gd name="connsiteX0" fmla="*/ 0 w 1908862"/>
                <a:gd name="connsiteY0" fmla="*/ 1064938 h 1064938"/>
                <a:gd name="connsiteX1" fmla="*/ 5936 w 1908862"/>
                <a:gd name="connsiteY1" fmla="*/ 0 h 1064938"/>
                <a:gd name="connsiteX2" fmla="*/ 1908862 w 1908862"/>
                <a:gd name="connsiteY2" fmla="*/ 0 h 1064938"/>
                <a:gd name="connsiteX3" fmla="*/ 1563748 w 1908862"/>
                <a:gd name="connsiteY3" fmla="*/ 1064938 h 1064938"/>
                <a:gd name="connsiteX4" fmla="*/ 0 w 1908862"/>
                <a:gd name="connsiteY4" fmla="*/ 1064938 h 106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8862" h="1064938">
                  <a:moveTo>
                    <a:pt x="0" y="1064938"/>
                  </a:moveTo>
                  <a:cubicBezTo>
                    <a:pt x="1979" y="709959"/>
                    <a:pt x="3957" y="354979"/>
                    <a:pt x="5936" y="0"/>
                  </a:cubicBezTo>
                  <a:lnTo>
                    <a:pt x="1908862" y="0"/>
                  </a:lnTo>
                  <a:lnTo>
                    <a:pt x="1563748" y="1064938"/>
                  </a:lnTo>
                  <a:lnTo>
                    <a:pt x="0" y="1064938"/>
                  </a:lnTo>
                  <a:close/>
                </a:path>
              </a:pathLst>
            </a:custGeom>
            <a:grpFill/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arallelogram 29"/>
            <p:cNvSpPr/>
            <p:nvPr/>
          </p:nvSpPr>
          <p:spPr>
            <a:xfrm>
              <a:off x="6738910" y="3731225"/>
              <a:ext cx="1908862" cy="1064938"/>
            </a:xfrm>
            <a:custGeom>
              <a:avLst/>
              <a:gdLst>
                <a:gd name="connsiteX0" fmla="*/ 0 w 1908862"/>
                <a:gd name="connsiteY0" fmla="*/ 1064938 h 1064938"/>
                <a:gd name="connsiteX1" fmla="*/ 345114 w 1908862"/>
                <a:gd name="connsiteY1" fmla="*/ 0 h 1064938"/>
                <a:gd name="connsiteX2" fmla="*/ 1908862 w 1908862"/>
                <a:gd name="connsiteY2" fmla="*/ 0 h 1064938"/>
                <a:gd name="connsiteX3" fmla="*/ 1563748 w 1908862"/>
                <a:gd name="connsiteY3" fmla="*/ 1064938 h 1064938"/>
                <a:gd name="connsiteX4" fmla="*/ 0 w 1908862"/>
                <a:gd name="connsiteY4" fmla="*/ 1064938 h 1064938"/>
                <a:gd name="connsiteX0" fmla="*/ 0 w 1908862"/>
                <a:gd name="connsiteY0" fmla="*/ 1064938 h 1064938"/>
                <a:gd name="connsiteX1" fmla="*/ 345114 w 1908862"/>
                <a:gd name="connsiteY1" fmla="*/ 0 h 1064938"/>
                <a:gd name="connsiteX2" fmla="*/ 1908862 w 1908862"/>
                <a:gd name="connsiteY2" fmla="*/ 0 h 1064938"/>
                <a:gd name="connsiteX3" fmla="*/ 1902926 w 1908862"/>
                <a:gd name="connsiteY3" fmla="*/ 1064938 h 1064938"/>
                <a:gd name="connsiteX4" fmla="*/ 0 w 1908862"/>
                <a:gd name="connsiteY4" fmla="*/ 1064938 h 1064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8862" h="1064938">
                  <a:moveTo>
                    <a:pt x="0" y="1064938"/>
                  </a:moveTo>
                  <a:lnTo>
                    <a:pt x="345114" y="0"/>
                  </a:lnTo>
                  <a:lnTo>
                    <a:pt x="1908862" y="0"/>
                  </a:lnTo>
                  <a:cubicBezTo>
                    <a:pt x="1906883" y="354979"/>
                    <a:pt x="1904905" y="709959"/>
                    <a:pt x="1902926" y="1064938"/>
                  </a:cubicBezTo>
                  <a:lnTo>
                    <a:pt x="0" y="1064938"/>
                  </a:lnTo>
                  <a:close/>
                </a:path>
              </a:pathLst>
            </a:custGeom>
            <a:grpFill/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1720" y="4062539"/>
              <a:ext cx="1475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Eliminate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53385" y="4062539"/>
              <a:ext cx="1475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Automate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54620" y="4062539"/>
              <a:ext cx="1475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Delegate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49776" y="4062539"/>
              <a:ext cx="1475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Incorporate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53553" y="4062539"/>
              <a:ext cx="1475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Activate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Workflow Redesign</a:t>
            </a:r>
            <a:endParaRPr lang="en-US" sz="3600" b="1" dirty="0">
              <a:solidFill>
                <a:prstClr val="black"/>
              </a:solidFill>
              <a:latin typeface="Microsoft Sans Serif" pitchFamily="34" charset="0"/>
              <a:ea typeface="MS PGothic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16016770"/>
              </p:ext>
            </p:extLst>
          </p:nvPr>
        </p:nvGraphicFramePr>
        <p:xfrm>
          <a:off x="872264" y="1037345"/>
          <a:ext cx="7643940" cy="4830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518"/>
                <a:gridCol w="5881422"/>
              </a:tblGrid>
              <a:tr h="382589">
                <a:tc gridSpan="2">
                  <a:txBody>
                    <a:bodyPr/>
                    <a:lstStyle/>
                    <a:p>
                      <a:pPr marL="0" algn="ctr" defTabSz="457200" rtl="0" eaLnBrk="1" latinLnBrk="0" hangingPunct="1">
                        <a:spcBef>
                          <a:spcPts val="600"/>
                        </a:spcBef>
                      </a:pPr>
                      <a:r>
                        <a:rPr lang="en-US" sz="2400" kern="1200" dirty="0" smtClean="0"/>
                        <a:t>Eliminate all</a:t>
                      </a:r>
                      <a:r>
                        <a:rPr lang="en-US" sz="2400" kern="1200" baseline="0" dirty="0" smtClean="0"/>
                        <a:t> non-value added work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914400" lvl="2" indent="-228591" algn="l" eaLnBrk="1" hangingPunct="1">
                        <a:buFontTx/>
                        <a:buChar char="•"/>
                        <a:defRPr/>
                      </a:pPr>
                      <a:endParaRPr lang="en-US" sz="1800" b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MS PGothic"/>
                      </a:endParaRPr>
                    </a:p>
                  </a:txBody>
                  <a:tcPr anchor="ctr">
                    <a:solidFill>
                      <a:srgbClr val="BFD1E7"/>
                    </a:solidFill>
                  </a:tcPr>
                </a:tc>
              </a:tr>
              <a:tr h="856411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Bef>
                          <a:spcPts val="600"/>
                        </a:spcBef>
                      </a:pPr>
                      <a:r>
                        <a:rPr lang="en-US" sz="1800" b="1" kern="1200" dirty="0" smtClean="0"/>
                        <a:t>Automate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40080" indent="-342886" algn="l" eaLnBrk="1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rgbClr val="FFFF99"/>
                        </a:buClr>
                        <a:defRPr/>
                      </a:pPr>
                      <a:r>
                        <a:rPr lang="en-US" sz="1600" b="1" dirty="0" smtClean="0"/>
                        <a:t>Computer/EHR</a:t>
                      </a:r>
                    </a:p>
                    <a:p>
                      <a:pPr marL="914400" lvl="2" indent="-228591" algn="l" eaLnBrk="1" hangingPunct="1">
                        <a:buFontTx/>
                        <a:buChar char="•"/>
                        <a:defRPr/>
                      </a:pPr>
                      <a:r>
                        <a:rPr lang="en-US" sz="1600" dirty="0" smtClean="0"/>
                        <a:t>Alerts and reminders as pre-visit planning</a:t>
                      </a:r>
                    </a:p>
                    <a:p>
                      <a:pPr marL="914400" lvl="2" indent="-228591" algn="l" eaLnBrk="1" hangingPunct="1">
                        <a:buFontTx/>
                        <a:buChar char="•"/>
                        <a:defRPr/>
                      </a:pPr>
                      <a:r>
                        <a:rPr lang="en-US" sz="1600" dirty="0" smtClean="0"/>
                        <a:t>Reminder letters – care gaps outreach</a:t>
                      </a:r>
                      <a:endParaRPr lang="en-US" sz="1600" b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MS PGothic"/>
                      </a:endParaRPr>
                    </a:p>
                  </a:txBody>
                  <a:tcPr anchor="ctr"/>
                </a:tc>
              </a:tr>
              <a:tr h="16775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Delegate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068" lvl="1" indent="-342886" algn="l" eaLnBrk="1" hangingPunct="1">
                        <a:spcBef>
                          <a:spcPts val="0"/>
                        </a:spcBef>
                        <a:defRPr/>
                      </a:pPr>
                      <a:r>
                        <a:rPr lang="en-US" sz="1600" b="1" dirty="0" smtClean="0"/>
                        <a:t>Clerical</a:t>
                      </a:r>
                    </a:p>
                    <a:p>
                      <a:pPr marL="914400" lvl="2" indent="-228591" algn="l" eaLnBrk="1" hangingPunct="1">
                        <a:spcBef>
                          <a:spcPts val="0"/>
                        </a:spcBef>
                        <a:buFontTx/>
                        <a:buChar char="•"/>
                        <a:defRPr/>
                      </a:pPr>
                      <a:r>
                        <a:rPr lang="en-US" sz="1600" dirty="0" smtClean="0"/>
                        <a:t>Scheduling of flu/pneumococcal, follow-up</a:t>
                      </a:r>
                    </a:p>
                    <a:p>
                      <a:pPr marL="800068" lvl="1" indent="-342886" algn="l" eaLnBrk="1" hangingPunct="1">
                        <a:spcBef>
                          <a:spcPts val="0"/>
                        </a:spcBef>
                        <a:defRPr/>
                      </a:pPr>
                      <a:r>
                        <a:rPr lang="en-US" sz="1600" b="1" dirty="0" smtClean="0"/>
                        <a:t>Clinic Nurse</a:t>
                      </a:r>
                    </a:p>
                    <a:p>
                      <a:pPr marL="914400" lvl="2" indent="-228591" algn="l" defTabSz="457200" rtl="0" eaLnBrk="1" latinLnBrk="0" hangingPunct="1">
                        <a:spcBef>
                          <a:spcPts val="0"/>
                        </a:spcBef>
                        <a:buFontTx/>
                        <a:buChar char="•"/>
                        <a:defRPr/>
                      </a:pPr>
                      <a:r>
                        <a:rPr lang="en-US" sz="1600" kern="1200" dirty="0" smtClean="0"/>
                        <a:t>Immunizations, lab testing, foot exam</a:t>
                      </a:r>
                    </a:p>
                    <a:p>
                      <a:pPr marL="800068" lvl="1" indent="-342886" algn="l" eaLnBrk="1" hangingPunct="1">
                        <a:spcBef>
                          <a:spcPts val="0"/>
                        </a:spcBef>
                        <a:defRPr/>
                      </a:pPr>
                      <a:r>
                        <a:rPr lang="en-US" sz="1600" b="1" dirty="0" smtClean="0"/>
                        <a:t>Case Manager</a:t>
                      </a:r>
                    </a:p>
                    <a:p>
                      <a:pPr marL="914400" lvl="2" indent="-228591" algn="l" defTabSz="457200" rtl="0" eaLnBrk="1" latinLnBrk="0" hangingPunct="1">
                        <a:spcBef>
                          <a:spcPts val="0"/>
                        </a:spcBef>
                        <a:buFontTx/>
                        <a:buChar char="•"/>
                        <a:defRPr/>
                      </a:pPr>
                      <a:r>
                        <a:rPr lang="en-US" sz="1600" kern="1200" dirty="0" smtClean="0"/>
                        <a:t>High-intensity coordination/education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MS PGothic"/>
                        <a:cs typeface="+mn-cs"/>
                      </a:endParaRPr>
                    </a:p>
                  </a:txBody>
                  <a:tcPr anchor="ctr"/>
                </a:tc>
              </a:tr>
              <a:tr h="122134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Incorporate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068" marR="0" lvl="1" indent="-342886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Nurses</a:t>
                      </a:r>
                    </a:p>
                    <a:p>
                      <a:pPr marL="914400" marR="0" lvl="2" indent="-228591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lang="en-US" sz="1600" kern="1200" noProof="0" dirty="0" smtClean="0"/>
                        <a:t>Rooming process to measure evidence-based alert</a:t>
                      </a:r>
                    </a:p>
                    <a:p>
                      <a:pPr marL="685773" marR="0" lvl="1" indent="-228591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Providers</a:t>
                      </a:r>
                    </a:p>
                    <a:p>
                      <a:pPr marL="914400" marR="0" lvl="2" indent="-228591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lang="en-US" sz="1600" kern="1200" noProof="0" dirty="0" smtClean="0"/>
                        <a:t>Alerts and reminders for complex decisions</a:t>
                      </a:r>
                      <a:endParaRPr lang="en-US" sz="1600" kern="1200" noProof="0" dirty="0" smtClean="0">
                        <a:solidFill>
                          <a:schemeClr val="dk1"/>
                        </a:solidFill>
                        <a:latin typeface="+mn-lt"/>
                        <a:ea typeface="MS PGothic"/>
                        <a:cs typeface="+mn-cs"/>
                      </a:endParaRPr>
                    </a:p>
                  </a:txBody>
                  <a:tcPr anchor="ctr"/>
                </a:tc>
              </a:tr>
              <a:tr h="61802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Activate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800068" marR="0" lvl="1" indent="-342886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Patients and Families</a:t>
                      </a:r>
                    </a:p>
                    <a:p>
                      <a:pPr marL="914400" marR="0" lvl="2" indent="-228591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lang="en-US" sz="1600" kern="1200" noProof="0" dirty="0" smtClean="0"/>
                        <a:t>Patient portal, patient report cards</a:t>
                      </a:r>
                      <a:endParaRPr lang="en-US" sz="1600" kern="1200" noProof="0" dirty="0">
                        <a:solidFill>
                          <a:schemeClr val="dk1"/>
                        </a:solidFill>
                        <a:latin typeface="+mn-lt"/>
                        <a:ea typeface="MS PGothic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 Placeholder 8"/>
          <p:cNvSpPr txBox="1">
            <a:spLocks/>
          </p:cNvSpPr>
          <p:nvPr/>
        </p:nvSpPr>
        <p:spPr bwMode="gray">
          <a:xfrm>
            <a:off x="298029" y="330221"/>
            <a:ext cx="9009744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en-US" sz="2800" dirty="0" smtClean="0">
                <a:ea typeface="ＭＳ Ｐゴシック" panose="020B0600070205080204" pitchFamily="34" charset="-128"/>
              </a:rPr>
              <a:t>Examples of Workflow Redesign</a:t>
            </a:r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80252" y="894181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Workflow Redesign</a:t>
            </a:r>
            <a:endParaRPr lang="en-US" sz="3600" b="1" dirty="0">
              <a:solidFill>
                <a:prstClr val="black"/>
              </a:solidFill>
              <a:latin typeface="Microsoft Sans Serif" pitchFamily="34" charset="0"/>
              <a:ea typeface="MS PGothic"/>
              <a:cs typeface="Microsoft Sans Serif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7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"/>
          <a:stretch>
            <a:fillRect/>
          </a:stretch>
        </p:blipFill>
        <p:spPr bwMode="auto">
          <a:xfrm>
            <a:off x="3643954" y="1031572"/>
            <a:ext cx="5402924" cy="23329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 descr="Screen Clippin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8"/>
          <a:stretch/>
        </p:blipFill>
        <p:spPr>
          <a:xfrm>
            <a:off x="122832" y="3426950"/>
            <a:ext cx="5616369" cy="226360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6054119" y="3780082"/>
            <a:ext cx="2762335" cy="1557337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EHR Enhancements: Health Management Reminder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44889" y="1419375"/>
            <a:ext cx="2762335" cy="1557337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rgbClr val="578BC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EHR Enhancements: Nurse Rooming Process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 Placeholder 8"/>
          <p:cNvSpPr txBox="1">
            <a:spLocks/>
          </p:cNvSpPr>
          <p:nvPr/>
        </p:nvSpPr>
        <p:spPr bwMode="gray">
          <a:xfrm>
            <a:off x="1429853" y="334430"/>
            <a:ext cx="6881634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Optimizing Electronic Health Records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Workflow Redesign</a:t>
            </a:r>
            <a:endParaRPr lang="en-US" sz="3600" b="1" dirty="0">
              <a:solidFill>
                <a:prstClr val="black"/>
              </a:solidFill>
              <a:latin typeface="Microsoft Sans Serif" pitchFamily="34" charset="0"/>
              <a:ea typeface="MS PGothic"/>
              <a:cs typeface="Microsoft Sans Serif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1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227263" y="1445629"/>
            <a:ext cx="3893225" cy="1182866"/>
          </a:xfrm>
          <a:prstGeom prst="roundRect">
            <a:avLst/>
          </a:prstGeom>
          <a:gradFill>
            <a:gsLst>
              <a:gs pos="100000">
                <a:srgbClr val="4F81BD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5066" y="1730485"/>
            <a:ext cx="4057618" cy="95256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22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Patient </a:t>
            </a:r>
            <a:r>
              <a:rPr lang="en-US" altLang="en-US" sz="2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Activation: Portal-Based Report Card</a:t>
            </a:r>
            <a:r>
              <a:rPr lang="en-US" altLang="en-US" dirty="0">
                <a:ea typeface="ＭＳ Ｐゴシック" panose="020B0600070205080204" pitchFamily="34" charset="-128"/>
              </a:rPr>
              <a:t/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85" y="937343"/>
            <a:ext cx="4865115" cy="2549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9901"/>
            <a:ext cx="4976791" cy="259568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895463" y="4071498"/>
            <a:ext cx="3910599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0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EHR Enhancements: Diabetes Management Evidence-Based Alerts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5112423" y="3912932"/>
            <a:ext cx="3819744" cy="1557337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EHR Enhancements</a:t>
            </a:r>
            <a:r>
              <a:rPr lang="en-US" altLang="en-US" sz="20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:</a:t>
            </a:r>
          </a:p>
          <a:p>
            <a:pPr algn="ctr"/>
            <a:r>
              <a:rPr lang="en-US" altLang="en-US" sz="2000" dirty="0" smtClean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Diabetes Management Evidence-Based Alerts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 Placeholder 8"/>
          <p:cNvSpPr txBox="1">
            <a:spLocks/>
          </p:cNvSpPr>
          <p:nvPr/>
        </p:nvSpPr>
        <p:spPr bwMode="gray">
          <a:xfrm>
            <a:off x="1429853" y="334430"/>
            <a:ext cx="6881634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Optimizing Electronic Health Records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Workflow Redesign</a:t>
            </a:r>
            <a:endParaRPr lang="en-US" sz="3600" b="1" dirty="0">
              <a:solidFill>
                <a:prstClr val="black"/>
              </a:solidFill>
              <a:latin typeface="Microsoft Sans Serif" pitchFamily="34" charset="0"/>
              <a:ea typeface="MS PGothic"/>
              <a:cs typeface="Microsoft Sans 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17395" y="6052568"/>
            <a:ext cx="6029237" cy="47676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Prevention and Chronic Disease Letter Automation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5" t="14516" r="62963" b="20883"/>
          <a:stretch/>
        </p:blipFill>
        <p:spPr bwMode="auto">
          <a:xfrm>
            <a:off x="294317" y="1663212"/>
            <a:ext cx="3830966" cy="357020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t="12133" r="64624" b="6866"/>
          <a:stretch/>
        </p:blipFill>
        <p:spPr bwMode="auto">
          <a:xfrm>
            <a:off x="5796584" y="1504030"/>
            <a:ext cx="3050048" cy="3888571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 Placeholder 8"/>
          <p:cNvSpPr txBox="1">
            <a:spLocks/>
          </p:cNvSpPr>
          <p:nvPr/>
        </p:nvSpPr>
        <p:spPr bwMode="gray">
          <a:xfrm>
            <a:off x="1429853" y="334430"/>
            <a:ext cx="6881634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Optimizing Electronic Health Records</a:t>
            </a:r>
            <a:endParaRPr lang="en-US" sz="28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4408942" y="2923084"/>
            <a:ext cx="1103983" cy="857346"/>
          </a:xfrm>
          <a:prstGeom prst="rightArrow">
            <a:avLst/>
          </a:prstGeom>
          <a:solidFill>
            <a:srgbClr val="A0E40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2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600" y="5281859"/>
            <a:ext cx="8683071" cy="476245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ea typeface="ＭＳ Ｐゴシック" pitchFamily="34" charset="-128"/>
              </a:rPr>
              <a:t>Timely d</a:t>
            </a:r>
            <a:r>
              <a:rPr lang="en-US" dirty="0" smtClean="0">
                <a:solidFill>
                  <a:schemeClr val="tx1"/>
                </a:solidFill>
                <a:ea typeface="ＭＳ Ｐゴシック" pitchFamily="34" charset="-128"/>
              </a:rPr>
              <a:t>ata feedback is key success driver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1894" y="1335142"/>
            <a:ext cx="8856572" cy="4075011"/>
          </a:xfrm>
          <a:prstGeom prst="rect">
            <a:avLst/>
          </a:prstGeom>
        </p:spPr>
        <p:txBody>
          <a:bodyPr/>
          <a:lstStyle/>
          <a:p>
            <a:pPr marL="342900" lvl="0" indent="-342900" eaLnBrk="0" hangingPunct="0">
              <a:spcBef>
                <a:spcPts val="600"/>
              </a:spcBef>
              <a:buClr>
                <a:prstClr val="black"/>
              </a:buClr>
              <a:buFontTx/>
              <a:buChar char="•"/>
            </a:pP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EHR 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facilitates clinical data collection without manual chart reviews</a:t>
            </a:r>
          </a:p>
          <a:p>
            <a:pPr marL="342900" lvl="0" indent="-342900" eaLnBrk="0" hangingPunct="0">
              <a:spcBef>
                <a:spcPts val="600"/>
              </a:spcBef>
              <a:buClr>
                <a:prstClr val="black"/>
              </a:buClr>
              <a:buFontTx/>
              <a:buChar char="•"/>
            </a:pP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Data </a:t>
            </a: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collected 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on an individual physician basis; summarizing data into site reports encourages </a:t>
            </a: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/>
            </a:r>
            <a:b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</a:b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team-based 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solutions and accountability</a:t>
            </a:r>
          </a:p>
          <a:p>
            <a:pPr marL="342900" lvl="0" indent="-342900" eaLnBrk="0" hangingPunct="0">
              <a:spcBef>
                <a:spcPts val="600"/>
              </a:spcBef>
              <a:buClr>
                <a:prstClr val="black"/>
              </a:buClr>
              <a:buFontTx/>
              <a:buChar char="•"/>
            </a:pP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Diabetes 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set of performance measures currently </a:t>
            </a: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includes nine 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components</a:t>
            </a:r>
          </a:p>
          <a:p>
            <a:pPr marL="342900" lvl="0" indent="-342900" eaLnBrk="0" hangingPunct="0">
              <a:spcBef>
                <a:spcPts val="600"/>
              </a:spcBef>
              <a:buClr>
                <a:prstClr val="black"/>
              </a:buClr>
              <a:buFontTx/>
              <a:buChar char="•"/>
            </a:pP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Performance 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measures </a:t>
            </a: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metric is 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percentage of site patients who achieve all </a:t>
            </a: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nine of </a:t>
            </a:r>
            <a:r>
              <a:rPr lang="en-US" sz="2400" dirty="0">
                <a:solidFill>
                  <a:srgbClr val="0D0D0D"/>
                </a:solidFill>
                <a:ea typeface="ＭＳ Ｐゴシック" pitchFamily="34" charset="-128"/>
              </a:rPr>
              <a:t>their </a:t>
            </a:r>
            <a:r>
              <a:rPr lang="en-US" sz="2400" dirty="0" smtClean="0">
                <a:solidFill>
                  <a:srgbClr val="0D0D0D"/>
                </a:solidFill>
                <a:ea typeface="ＭＳ Ｐゴシック" pitchFamily="34" charset="-128"/>
              </a:rPr>
              <a:t>diabetes goals</a:t>
            </a:r>
            <a:endParaRPr lang="en-US" sz="2400" dirty="0">
              <a:solidFill>
                <a:srgbClr val="0D0D0D"/>
              </a:solidFill>
              <a:ea typeface="ＭＳ Ｐゴシック" pitchFamily="34" charset="-128"/>
            </a:endParaRPr>
          </a:p>
        </p:txBody>
      </p:sp>
      <p:sp>
        <p:nvSpPr>
          <p:cNvPr id="4" name="Text Placeholder 8"/>
          <p:cNvSpPr txBox="1">
            <a:spLocks/>
          </p:cNvSpPr>
          <p:nvPr/>
        </p:nvSpPr>
        <p:spPr bwMode="gray">
          <a:xfrm>
            <a:off x="-67591" y="334430"/>
            <a:ext cx="9597538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400" dirty="0" smtClean="0"/>
              <a:t>Electronic Health Records to Support a System of Care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ight Arrow 5"/>
          <p:cNvSpPr/>
          <p:nvPr/>
        </p:nvSpPr>
        <p:spPr>
          <a:xfrm>
            <a:off x="210818" y="5247342"/>
            <a:ext cx="681563" cy="545277"/>
          </a:xfrm>
          <a:prstGeom prst="rightArrow">
            <a:avLst/>
          </a:prstGeom>
          <a:solidFill>
            <a:srgbClr val="A0E40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110399" y="1335142"/>
            <a:ext cx="422276" cy="380590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110399" y="2183248"/>
            <a:ext cx="422276" cy="380590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110399" y="3372647"/>
            <a:ext cx="422276" cy="380590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110399" y="4156667"/>
            <a:ext cx="422276" cy="380590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EHR Optimization</a:t>
            </a:r>
            <a:endParaRPr lang="en-US" sz="3600" b="1" dirty="0">
              <a:solidFill>
                <a:prstClr val="black"/>
              </a:solidFill>
              <a:latin typeface="Microsoft Sans Serif" pitchFamily="34" charset="0"/>
              <a:ea typeface="MS PGothic"/>
              <a:cs typeface="Microsoft Sans Serif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7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6407285" y="3197360"/>
            <a:ext cx="838200" cy="1600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6" tIns="45718" rIns="91436" bIns="45718" anchor="ctr"/>
          <a:lstStyle>
            <a:lvl1pPr>
              <a:spcBef>
                <a:spcPct val="20000"/>
              </a:spcBef>
              <a:defRPr sz="2400">
                <a:solidFill>
                  <a:srgbClr val="0D0D0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D0D0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0D0D0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0D0D0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rgbClr val="0D0D0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D0D0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D0D0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D0D0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rgbClr val="0D0D0D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298" y="1318082"/>
            <a:ext cx="7367587" cy="4589462"/>
            <a:chOff x="313211" y="1260933"/>
            <a:chExt cx="7367587" cy="458946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3" t="25519" r="26172" b="27800"/>
            <a:stretch>
              <a:fillRect/>
            </a:stretch>
          </p:blipFill>
          <p:spPr bwMode="auto">
            <a:xfrm>
              <a:off x="313211" y="1260933"/>
              <a:ext cx="7367587" cy="4589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914722" y="1370537"/>
              <a:ext cx="66136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400" b="1" dirty="0" smtClean="0"/>
            </a:p>
            <a:p>
              <a:pPr algn="ctr"/>
              <a:r>
                <a:rPr lang="en-US" sz="1400" b="1" dirty="0" smtClean="0"/>
                <a:t>Diabetes Profile Report Primary Care Performance Measures Summary</a:t>
              </a:r>
              <a:endParaRPr lang="en-US" sz="14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72957" y="973273"/>
            <a:ext cx="7751548" cy="1063747"/>
            <a:chOff x="997085" y="665477"/>
            <a:chExt cx="6920552" cy="1063747"/>
          </a:xfrm>
        </p:grpSpPr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>
              <a:off x="1016419" y="665477"/>
              <a:ext cx="6901218" cy="914400"/>
            </a:xfrm>
            <a:prstGeom prst="rightArrow">
              <a:avLst>
                <a:gd name="adj1" fmla="val 34167"/>
                <a:gd name="adj2" fmla="val 97916"/>
              </a:avLst>
            </a:prstGeom>
            <a:solidFill>
              <a:srgbClr val="A0E40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36" tIns="45718" rIns="91436" bIns="45718" anchor="ctr"/>
            <a:lstStyle>
              <a:lvl1pPr>
                <a:spcBef>
                  <a:spcPct val="20000"/>
                </a:spcBef>
                <a:defRPr sz="24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18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997085" y="867452"/>
              <a:ext cx="6400800" cy="86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5760" tIns="91440" rIns="91436" bIns="45718" anchor="ctr" anchorCtr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Entire Population Shifts Toward Better Care</a:t>
              </a:r>
            </a:p>
            <a:p>
              <a:pPr eaLnBrk="1" hangingPunct="1">
                <a:spcBef>
                  <a:spcPct val="50000"/>
                </a:spcBef>
              </a:pPr>
              <a:endParaRPr lang="en-US" altLang="en-US" sz="18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7194837" y="2083257"/>
            <a:ext cx="1905000" cy="3767138"/>
            <a:chOff x="4560" y="1193"/>
            <a:chExt cx="1200" cy="2373"/>
          </a:xfrm>
          <a:solidFill>
            <a:srgbClr val="578BC9"/>
          </a:solidFill>
        </p:grpSpPr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4944" y="1193"/>
              <a:ext cx="480" cy="1927"/>
            </a:xfrm>
            <a:prstGeom prst="upArrow">
              <a:avLst>
                <a:gd name="adj1" fmla="val 50000"/>
                <a:gd name="adj2" fmla="val 78542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18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4560" y="3120"/>
              <a:ext cx="1200" cy="4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rgbClr val="0D0D0D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Measure Set  </a:t>
              </a:r>
              <a:r>
                <a:rPr lang="en-US" altLang="en-US" sz="20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Increases</a:t>
              </a: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387858" y="285509"/>
            <a:ext cx="8555629" cy="476245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8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en-US" dirty="0">
                <a:solidFill>
                  <a:srgbClr val="578BC9"/>
                </a:solidFill>
                <a:ea typeface="ＭＳ Ｐゴシック" panose="020B0600070205080204" pitchFamily="34" charset="-128"/>
              </a:rPr>
              <a:t>Diabetes Performance Measure Set Improvement</a:t>
            </a:r>
            <a:endParaRPr lang="en-US" dirty="0">
              <a:solidFill>
                <a:srgbClr val="578BC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97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83600" y="6213373"/>
            <a:ext cx="6408907" cy="476245"/>
          </a:xfrm>
        </p:spPr>
        <p:txBody>
          <a:bodyPr/>
          <a:lstStyle/>
          <a:p>
            <a:r>
              <a:rPr lang="en-US" altLang="en-US" sz="2400" b="1" dirty="0" smtClean="0">
                <a:solidFill>
                  <a:schemeClr val="tx1"/>
                </a:solidFill>
                <a:latin typeface="Arial" charset="0"/>
              </a:rPr>
              <a:t>Improving Diabetes Care for 29,825 Patients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733109"/>
              </p:ext>
            </p:extLst>
          </p:nvPr>
        </p:nvGraphicFramePr>
        <p:xfrm>
          <a:off x="652587" y="1302355"/>
          <a:ext cx="8081981" cy="4286005"/>
        </p:xfrm>
        <a:graphic>
          <a:graphicData uri="http://schemas.openxmlformats.org/drawingml/2006/table">
            <a:tbl>
              <a:tblPr/>
              <a:tblGrid>
                <a:gridCol w="3935573"/>
                <a:gridCol w="1048315"/>
                <a:gridCol w="1010248"/>
                <a:gridCol w="1003654"/>
                <a:gridCol w="1084191"/>
              </a:tblGrid>
              <a:tr h="598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Diabetes Performance Measures Percentage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3/06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4/14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3/15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4/15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50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Number of Patients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20,178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27,960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30,165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29,825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03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Diabetes Bundle Percentage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2.4%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13.9%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17.7%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18.0%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55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Pneumococcal Vaccination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59%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80%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80%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Microalbumin Result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58%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78%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77%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77%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HgbA1c at Goal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33%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47%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47%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47%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5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LDL at Goal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1E39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50%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60%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65%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65%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3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BP at Goal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1E39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39%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76%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76%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9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 % Documented Non-Smokers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74%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85%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85%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85%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87858" y="285509"/>
            <a:ext cx="8555629" cy="476245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8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en-US" dirty="0"/>
              <a:t>Measuring Results, Improving Outcomes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1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3600" y="6213373"/>
            <a:ext cx="6408907" cy="476245"/>
          </a:xfrm>
        </p:spPr>
        <p:txBody>
          <a:bodyPr/>
          <a:lstStyle/>
          <a:p>
            <a:r>
              <a:rPr lang="en-US" altLang="en-US" sz="2400" b="1" dirty="0" smtClean="0">
                <a:solidFill>
                  <a:schemeClr val="tx1"/>
                </a:solidFill>
                <a:latin typeface="Arial" charset="0"/>
              </a:rPr>
              <a:t>Improving CAD Care for 18,361 Patients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365606"/>
              </p:ext>
            </p:extLst>
          </p:nvPr>
        </p:nvGraphicFramePr>
        <p:xfrm>
          <a:off x="652587" y="1272409"/>
          <a:ext cx="8081981" cy="4430309"/>
        </p:xfrm>
        <a:graphic>
          <a:graphicData uri="http://schemas.openxmlformats.org/drawingml/2006/table">
            <a:tbl>
              <a:tblPr/>
              <a:tblGrid>
                <a:gridCol w="3935573"/>
                <a:gridCol w="1048315"/>
                <a:gridCol w="1010248"/>
                <a:gridCol w="1003654"/>
                <a:gridCol w="1084191"/>
              </a:tblGrid>
              <a:tr h="5989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CAD Performance Measures Percentage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3/06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4/14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3/15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4/15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50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Number of Patients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13,688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17,227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18,448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18,361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20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CAD Bundle Percentage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8%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26%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30%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30%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747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LDL &lt;100 or &lt;70 if High Risk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38%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62%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70%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70%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0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ACE/ARB in LVSD, DM, HTN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65%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78%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78%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5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BMI Measured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99%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99%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99%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7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BP &lt; 140/90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1E39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74%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8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Antiplatelet Therapy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41E39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89%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95%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94%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95%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9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Beta Blocker use S/P MI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97%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97%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97%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97%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6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Documented Non-Smokers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86%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86%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86%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86%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3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41E39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% Influenza Vaccination</a:t>
                      </a:r>
                    </a:p>
                  </a:txBody>
                  <a:tcPr marL="91445" marR="914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60%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79%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75%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ＭＳ Ｐゴシック" pitchFamily="34" charset="-128"/>
                        </a:rPr>
                        <a:t>75%</a:t>
                      </a:r>
                    </a:p>
                  </a:txBody>
                  <a:tcPr marL="91445" marR="914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87858" y="285509"/>
            <a:ext cx="8555629" cy="476245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8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en-US" dirty="0"/>
              <a:t>Measuring Results, Improving Outcomes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725490" y="6502844"/>
            <a:ext cx="689138" cy="355156"/>
          </a:xfrm>
        </p:spPr>
        <p:txBody>
          <a:bodyPr/>
          <a:lstStyle/>
          <a:p>
            <a:pPr>
              <a:defRPr/>
            </a:pPr>
            <a:fld id="{6E442640-984D-4EF9-9FEE-D9073ACFB134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6"/>
          <p:cNvSpPr txBox="1">
            <a:spLocks/>
          </p:cNvSpPr>
          <p:nvPr/>
        </p:nvSpPr>
        <p:spPr>
          <a:xfrm>
            <a:off x="8430206" y="6435746"/>
            <a:ext cx="689138" cy="35515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37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33212" y="6065000"/>
            <a:ext cx="6410275" cy="476245"/>
          </a:xfrm>
        </p:spPr>
        <p:txBody>
          <a:bodyPr/>
          <a:lstStyle/>
          <a:p>
            <a:pPr algn="ctr"/>
            <a:r>
              <a:rPr lang="en-US" altLang="en-US" sz="2400" b="1" dirty="0" smtClean="0">
                <a:solidFill>
                  <a:schemeClr val="tx1"/>
                </a:solidFill>
                <a:latin typeface="Arial" charset="0"/>
              </a:rPr>
              <a:t>Improving Preventive Care for 262,140 Patients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7858" y="285509"/>
            <a:ext cx="8555629" cy="476245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8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en-US" dirty="0"/>
              <a:t>Measuring Results, Improving Outcomes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56" y="1005287"/>
            <a:ext cx="7746208" cy="493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081239165"/>
              </p:ext>
            </p:extLst>
          </p:nvPr>
        </p:nvGraphicFramePr>
        <p:xfrm>
          <a:off x="617707" y="979464"/>
          <a:ext cx="7908587" cy="4884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558019" y="6081684"/>
            <a:ext cx="5912282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Unsustainable Spending Growth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694830" y="1569493"/>
            <a:ext cx="3152633" cy="21699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323833" y="4026089"/>
            <a:ext cx="2988860" cy="92804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 txBox="1">
            <a:spLocks/>
          </p:cNvSpPr>
          <p:nvPr/>
        </p:nvSpPr>
        <p:spPr bwMode="gray">
          <a:xfrm>
            <a:off x="420238" y="76811"/>
            <a:ext cx="8303525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0"/>
              </a:spcBef>
            </a:pPr>
            <a:r>
              <a:rPr lang="en-US" sz="2800" dirty="0" smtClean="0"/>
              <a:t>Healthcare Spending Continues to Grow</a:t>
            </a:r>
          </a:p>
          <a:p>
            <a:pPr>
              <a:spcBef>
                <a:spcPts val="0"/>
              </a:spcBef>
            </a:pPr>
            <a:r>
              <a:rPr lang="en-US" sz="1600" b="0" dirty="0"/>
              <a:t>Recent moderation in trend is promising, but not clear yet whether structural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45910" y="866014"/>
            <a:ext cx="84237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89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 bwMode="auto">
          <a:xfrm>
            <a:off x="3365534" y="2523908"/>
            <a:ext cx="2513601" cy="3317334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gradFill>
            <a:gsLst>
              <a:gs pos="100000">
                <a:srgbClr val="4F81BD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6093677" y="2523908"/>
            <a:ext cx="2513601" cy="3317334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gradFill>
            <a:gsLst>
              <a:gs pos="100000">
                <a:srgbClr val="4F81BD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639031" y="2523908"/>
            <a:ext cx="2513601" cy="3317334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gradFill>
            <a:gsLst>
              <a:gs pos="100000">
                <a:srgbClr val="4F81BD"/>
              </a:gs>
              <a:gs pos="10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0988" y="804869"/>
            <a:ext cx="8182025" cy="2171557"/>
            <a:chOff x="533892" y="804869"/>
            <a:chExt cx="8182025" cy="2171557"/>
          </a:xfrm>
          <a:gradFill flip="none" rotWithShape="1">
            <a:gsLst>
              <a:gs pos="0">
                <a:srgbClr val="A0E405">
                  <a:shade val="30000"/>
                  <a:satMod val="115000"/>
                </a:srgbClr>
              </a:gs>
              <a:gs pos="50000">
                <a:srgbClr val="A0E405">
                  <a:shade val="67500"/>
                  <a:satMod val="115000"/>
                </a:srgbClr>
              </a:gs>
              <a:gs pos="100000">
                <a:srgbClr val="A0E405">
                  <a:shade val="100000"/>
                  <a:satMod val="115000"/>
                </a:srgbClr>
              </a:gs>
            </a:gsLst>
            <a:lin ang="5400000" scaled="1"/>
            <a:tileRect/>
          </a:gradFill>
        </p:grpSpPr>
        <p:sp>
          <p:nvSpPr>
            <p:cNvPr id="3" name="Rounded Rectangle 2"/>
            <p:cNvSpPr/>
            <p:nvPr/>
          </p:nvSpPr>
          <p:spPr>
            <a:xfrm>
              <a:off x="533892" y="804869"/>
              <a:ext cx="8182025" cy="2171557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52" y="985550"/>
              <a:ext cx="4993098" cy="17430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6246" y="984011"/>
              <a:ext cx="2094270" cy="17430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173857" y="5986597"/>
            <a:ext cx="6970143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141E39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 sz="3200">
                <a:solidFill>
                  <a:srgbClr val="141E39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 sz="3200">
                <a:solidFill>
                  <a:srgbClr val="141E39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 sz="3200">
                <a:solidFill>
                  <a:srgbClr val="141E39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 sz="3200">
                <a:solidFill>
                  <a:srgbClr val="141E39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41E39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41E39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41E39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41E39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dirty="0" smtClean="0">
                <a:solidFill>
                  <a:schemeClr val="tx1"/>
                </a:solidFill>
              </a:rPr>
              <a:t>Source: </a:t>
            </a:r>
            <a:r>
              <a:rPr lang="en-US" sz="1400" dirty="0" smtClean="0">
                <a:solidFill>
                  <a:schemeClr val="tx1"/>
                </a:solidFill>
              </a:rPr>
              <a:t>Primary </a:t>
            </a:r>
            <a:r>
              <a:rPr lang="en-US" sz="1400" dirty="0">
                <a:solidFill>
                  <a:schemeClr val="tx1"/>
                </a:solidFill>
              </a:rPr>
              <a:t>Care Diabetes Bundle </a:t>
            </a:r>
            <a:r>
              <a:rPr lang="en-US" sz="1400" dirty="0" smtClean="0">
                <a:solidFill>
                  <a:schemeClr val="tx1"/>
                </a:solidFill>
              </a:rPr>
              <a:t>Management: </a:t>
            </a:r>
            <a:r>
              <a:rPr lang="en-US" sz="1400" dirty="0">
                <a:solidFill>
                  <a:schemeClr val="tx1"/>
                </a:solidFill>
              </a:rPr>
              <a:t>Three-Year Outcomes for Microvascular </a:t>
            </a:r>
            <a:r>
              <a:rPr lang="en-US" sz="1400" dirty="0" smtClean="0">
                <a:solidFill>
                  <a:schemeClr val="tx1"/>
                </a:solidFill>
              </a:rPr>
              <a:t>and </a:t>
            </a:r>
            <a:r>
              <a:rPr lang="en-US" sz="1400" dirty="0" err="1" smtClean="0">
                <a:solidFill>
                  <a:schemeClr val="tx1"/>
                </a:solidFill>
              </a:rPr>
              <a:t>Macrovascular</a:t>
            </a:r>
            <a:r>
              <a:rPr lang="en-US" sz="1400" dirty="0" smtClean="0">
                <a:solidFill>
                  <a:schemeClr val="tx1"/>
                </a:solidFill>
              </a:rPr>
              <a:t> Events ( </a:t>
            </a:r>
            <a:r>
              <a:rPr lang="en-US" sz="1400" dirty="0" err="1" smtClean="0">
                <a:solidFill>
                  <a:schemeClr val="tx1"/>
                </a:solidFill>
              </a:rPr>
              <a:t>FBloom</a:t>
            </a:r>
            <a:r>
              <a:rPr lang="en-US" sz="1400" dirty="0" smtClean="0">
                <a:solidFill>
                  <a:schemeClr val="tx1"/>
                </a:solidFill>
              </a:rPr>
              <a:t>; </a:t>
            </a:r>
            <a:r>
              <a:rPr lang="en-US" sz="1400" dirty="0" err="1" smtClean="0">
                <a:solidFill>
                  <a:schemeClr val="tx1"/>
                </a:solidFill>
              </a:rPr>
              <a:t>TGraf</a:t>
            </a:r>
            <a:r>
              <a:rPr lang="en-US" sz="1400" dirty="0" smtClean="0">
                <a:solidFill>
                  <a:schemeClr val="tx1"/>
                </a:solidFill>
              </a:rPr>
              <a:t>; </a:t>
            </a:r>
            <a:r>
              <a:rPr lang="en-US" sz="1400" dirty="0" err="1" smtClean="0">
                <a:solidFill>
                  <a:schemeClr val="tx1"/>
                </a:solidFill>
              </a:rPr>
              <a:t>WStewart</a:t>
            </a:r>
            <a:r>
              <a:rPr lang="en-US" sz="1400" dirty="0" smtClean="0">
                <a:solidFill>
                  <a:schemeClr val="tx1"/>
                </a:solidFill>
              </a:rPr>
              <a:t>; </a:t>
            </a:r>
            <a:r>
              <a:rPr lang="en-US" sz="1400" dirty="0" err="1" smtClean="0">
                <a:solidFill>
                  <a:schemeClr val="tx1"/>
                </a:solidFill>
              </a:rPr>
              <a:t>GSteele</a:t>
            </a:r>
            <a:r>
              <a:rPr lang="en-US" sz="1400" dirty="0" smtClean="0">
                <a:solidFill>
                  <a:schemeClr val="tx1"/>
                </a:solidFill>
              </a:rPr>
              <a:t>, et. al</a:t>
            </a:r>
            <a:r>
              <a:rPr lang="en-US" sz="1400" b="1" dirty="0" smtClean="0">
                <a:solidFill>
                  <a:schemeClr val="tx1"/>
                </a:solidFill>
              </a:rPr>
              <a:t>. , June 2014 (20(6); 175-182)</a:t>
            </a:r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06120" y="3165261"/>
            <a:ext cx="2379422" cy="2414615"/>
            <a:chOff x="706120" y="3165261"/>
            <a:chExt cx="2379422" cy="2414615"/>
          </a:xfrm>
        </p:grpSpPr>
        <p:sp>
          <p:nvSpPr>
            <p:cNvPr id="6" name="TextBox 5"/>
            <p:cNvSpPr txBox="1"/>
            <p:nvPr/>
          </p:nvSpPr>
          <p:spPr>
            <a:xfrm>
              <a:off x="706120" y="3165261"/>
              <a:ext cx="23794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305 MI’s prevented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12571" y="4095262"/>
              <a:ext cx="2166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NNT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to prevent 1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MI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2571" y="5118211"/>
              <a:ext cx="2166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82 patients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432623" y="3072648"/>
            <a:ext cx="2379422" cy="2507229"/>
            <a:chOff x="706120" y="3072648"/>
            <a:chExt cx="2379422" cy="2507229"/>
          </a:xfrm>
        </p:grpSpPr>
        <p:sp>
          <p:nvSpPr>
            <p:cNvPr id="30" name="TextBox 29"/>
            <p:cNvSpPr txBox="1"/>
            <p:nvPr/>
          </p:nvSpPr>
          <p:spPr>
            <a:xfrm>
              <a:off x="706120" y="3072648"/>
              <a:ext cx="23794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140 strokes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prevented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12571" y="4095262"/>
              <a:ext cx="2166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NNT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to prevent 1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Stroke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2571" y="5118212"/>
              <a:ext cx="2166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170 patients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183863" y="3057540"/>
            <a:ext cx="2379422" cy="2540004"/>
            <a:chOff x="706120" y="3057540"/>
            <a:chExt cx="2379422" cy="2540004"/>
          </a:xfrm>
        </p:grpSpPr>
        <p:sp>
          <p:nvSpPr>
            <p:cNvPr id="34" name="TextBox 33"/>
            <p:cNvSpPr txBox="1"/>
            <p:nvPr/>
          </p:nvSpPr>
          <p:spPr>
            <a:xfrm>
              <a:off x="706120" y="3057540"/>
              <a:ext cx="23794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166 cases of retinopathy prevented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12571" y="4095262"/>
              <a:ext cx="2166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NNT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to prevent 1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retinopathy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12571" y="5135879"/>
              <a:ext cx="2166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152 patients</a:t>
              </a:r>
            </a:p>
          </p:txBody>
        </p:sp>
      </p:grpSp>
      <p:sp>
        <p:nvSpPr>
          <p:cNvPr id="38" name="Text Placeholder 8"/>
          <p:cNvSpPr txBox="1">
            <a:spLocks/>
          </p:cNvSpPr>
          <p:nvPr/>
        </p:nvSpPr>
        <p:spPr bwMode="gray">
          <a:xfrm>
            <a:off x="1429853" y="161197"/>
            <a:ext cx="6284294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Diabetes Management Results</a:t>
            </a:r>
            <a:endParaRPr lang="en-US" sz="28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697648" y="710287"/>
            <a:ext cx="796536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7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5481" y="179388"/>
            <a:ext cx="1027415" cy="7350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3730" name="Slide Number Placeholder 5"/>
          <p:cNvSpPr>
            <a:spLocks noGrp="1"/>
          </p:cNvSpPr>
          <p:nvPr>
            <p:ph type="sldNum" sz="quarter" idx="10"/>
          </p:nvPr>
        </p:nvSpPr>
        <p:spPr bwMode="auto">
          <a:xfrm>
            <a:off x="8647288" y="6553714"/>
            <a:ext cx="420512" cy="3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A21585D3-5811-46B6-A6DA-5088963DAAB3}" type="slidenum">
              <a:rPr lang="en-US" altLang="en-US" smtClean="0"/>
              <a:pPr/>
              <a:t>41</a:t>
            </a:fld>
            <a:endParaRPr lang="en-US" altLang="en-US" dirty="0" smtClean="0"/>
          </a:p>
        </p:txBody>
      </p:sp>
      <p:sp>
        <p:nvSpPr>
          <p:cNvPr id="73731" name="Line 2"/>
          <p:cNvSpPr>
            <a:spLocks noChangeShapeType="1"/>
          </p:cNvSpPr>
          <p:nvPr/>
        </p:nvSpPr>
        <p:spPr bwMode="auto">
          <a:xfrm>
            <a:off x="4165600" y="17938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4"/>
          <a:stretch/>
        </p:blipFill>
        <p:spPr>
          <a:xfrm>
            <a:off x="130643" y="566979"/>
            <a:ext cx="8726901" cy="525293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 Placeholder 8"/>
          <p:cNvSpPr txBox="1">
            <a:spLocks/>
          </p:cNvSpPr>
          <p:nvPr/>
        </p:nvSpPr>
        <p:spPr bwMode="gray">
          <a:xfrm>
            <a:off x="714927" y="42124"/>
            <a:ext cx="7714147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>
                <a:solidFill>
                  <a:srgbClr val="4A82BD"/>
                </a:solidFill>
              </a:rPr>
              <a:t>Clinical Quality Measures: Adult Prevention</a:t>
            </a:r>
          </a:p>
        </p:txBody>
      </p:sp>
    </p:spTree>
    <p:extLst>
      <p:ext uri="{BB962C8B-B14F-4D97-AF65-F5344CB8AC3E}">
        <p14:creationId xmlns:p14="http://schemas.microsoft.com/office/powerpoint/2010/main" val="23020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8" y="1102257"/>
            <a:ext cx="7594979" cy="478776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11411" y="6091063"/>
            <a:ext cx="1222906" cy="649324"/>
            <a:chOff x="6469038" y="6091063"/>
            <a:chExt cx="1222906" cy="649324"/>
          </a:xfrm>
        </p:grpSpPr>
        <p:sp>
          <p:nvSpPr>
            <p:cNvPr id="7" name="TextBox 6"/>
            <p:cNvSpPr txBox="1"/>
            <p:nvPr/>
          </p:nvSpPr>
          <p:spPr>
            <a:xfrm>
              <a:off x="6469038" y="6091063"/>
              <a:ext cx="12229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FY 2015</a:t>
              </a:r>
              <a:endParaRPr lang="en-US" sz="1100" b="1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469038" y="6139982"/>
              <a:ext cx="1222906" cy="600405"/>
              <a:chOff x="6469038" y="6139982"/>
              <a:chExt cx="1222906" cy="600405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469038" y="6139982"/>
                <a:ext cx="122830" cy="12283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469038" y="6326376"/>
                <a:ext cx="122830" cy="122830"/>
              </a:xfrm>
              <a:prstGeom prst="rect">
                <a:avLst/>
              </a:prstGeom>
              <a:solidFill>
                <a:srgbClr val="4A82B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469038" y="6553714"/>
                <a:ext cx="122830" cy="12283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469038" y="6284920"/>
                <a:ext cx="122290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/>
                  <a:t>FY 2014</a:t>
                </a:r>
                <a:endParaRPr lang="en-US" sz="11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469038" y="6478777"/>
                <a:ext cx="122290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smtClean="0"/>
                  <a:t>FY 2013</a:t>
                </a:r>
                <a:endParaRPr lang="en-US" sz="1100" b="1" dirty="0"/>
              </a:p>
            </p:txBody>
          </p:sp>
        </p:grpSp>
      </p:grpSp>
      <p:sp>
        <p:nvSpPr>
          <p:cNvPr id="14" name="Text Placeholder 8"/>
          <p:cNvSpPr txBox="1">
            <a:spLocks/>
          </p:cNvSpPr>
          <p:nvPr/>
        </p:nvSpPr>
        <p:spPr bwMode="gray">
          <a:xfrm>
            <a:off x="1429853" y="334430"/>
            <a:ext cx="6284294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 smtClean="0"/>
              <a:t>Increase in Care Gaps Closed</a:t>
            </a:r>
            <a:endParaRPr lang="en-US" sz="2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5816" y="5992260"/>
            <a:ext cx="7027327" cy="476245"/>
          </a:xfrm>
        </p:spPr>
        <p:txBody>
          <a:bodyPr/>
          <a:lstStyle/>
          <a:p>
            <a:pPr algn="ctr"/>
            <a:r>
              <a:rPr lang="en-US" altLang="en-US" sz="28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Practice </a:t>
            </a:r>
            <a:r>
              <a:rPr lang="en-US" altLang="en-US" sz="28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Redesign</a:t>
            </a:r>
            <a:r>
              <a:rPr lang="en-US" altLang="en-US" sz="28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A</a:t>
            </a:r>
            <a:r>
              <a:rPr lang="en-US" altLang="en-US" sz="2800" b="1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ccelerates P4P Arrangements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8044" y="1428887"/>
            <a:ext cx="8895955" cy="4018006"/>
          </a:xfrm>
          <a:prstGeom prst="rect">
            <a:avLst/>
          </a:prstGeom>
        </p:spPr>
        <p:txBody>
          <a:bodyPr/>
          <a:lstStyle/>
          <a:p>
            <a:pPr marL="457200" indent="-457200">
              <a:spcBef>
                <a:spcPts val="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7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Insurers starting to pay more for </a:t>
            </a:r>
            <a:r>
              <a:rPr lang="en-US" altLang="en-US" sz="270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higher-quality </a:t>
            </a:r>
            <a:r>
              <a:rPr lang="en-US" altLang="en-US" sz="27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performance</a:t>
            </a:r>
          </a:p>
          <a:p>
            <a:pPr marL="1082675" lvl="1" indent="-45720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Geisinger Health Plan and other </a:t>
            </a:r>
            <a:r>
              <a:rPr lang="en-US" altLang="en-US" sz="240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HMOs</a:t>
            </a:r>
            <a:endParaRPr lang="en-US" altLang="en-US" sz="2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marL="1082675" lvl="1" indent="-45720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Medicare</a:t>
            </a:r>
          </a:p>
          <a:p>
            <a:pPr marL="457200" indent="-457200"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altLang="en-US" sz="27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Geisinger </a:t>
            </a:r>
            <a:r>
              <a:rPr lang="en-US" altLang="en-US" sz="270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primary care physicians </a:t>
            </a:r>
            <a:r>
              <a:rPr lang="en-US" altLang="en-US" sz="27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earn 10-20% of salary based on quality performance</a:t>
            </a:r>
          </a:p>
          <a:p>
            <a:pPr marL="457200" indent="-457200">
              <a:spcAft>
                <a:spcPct val="25000"/>
              </a:spcAft>
              <a:buClr>
                <a:schemeClr val="tx1"/>
              </a:buClr>
              <a:buFontTx/>
              <a:buChar char="•"/>
            </a:pPr>
            <a:r>
              <a:rPr lang="en-US" altLang="en-US" sz="27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$10,000/year available for </a:t>
            </a:r>
            <a:r>
              <a:rPr lang="en-US" altLang="en-US" sz="270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diabetes</a:t>
            </a:r>
            <a:r>
              <a:rPr lang="en-US" altLang="en-US" sz="27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270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CAD, </a:t>
            </a:r>
            <a:r>
              <a:rPr lang="en-US" altLang="en-US" sz="27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and </a:t>
            </a:r>
            <a:r>
              <a:rPr lang="en-US" altLang="en-US" sz="270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adult prevention </a:t>
            </a:r>
            <a:r>
              <a:rPr lang="en-US" altLang="en-US" sz="27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and </a:t>
            </a:r>
            <a:r>
              <a:rPr lang="en-US" altLang="en-US" sz="270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>hypertension incentives</a:t>
            </a:r>
            <a:endParaRPr lang="en-US" altLang="en-US" sz="27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220748" y="1428887"/>
            <a:ext cx="428867" cy="380590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220748" y="3063837"/>
            <a:ext cx="428867" cy="380590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Freeform 5"/>
          <p:cNvSpPr/>
          <p:nvPr/>
        </p:nvSpPr>
        <p:spPr bwMode="auto">
          <a:xfrm>
            <a:off x="220748" y="4065070"/>
            <a:ext cx="428867" cy="380590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 bwMode="gray">
          <a:xfrm>
            <a:off x="187899" y="362890"/>
            <a:ext cx="9036510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en-US" sz="2400" dirty="0">
                <a:solidFill>
                  <a:srgbClr val="4A82BD"/>
                </a:solidFill>
                <a:ea typeface="ＭＳ Ｐゴシック" panose="020B0600070205080204" pitchFamily="34" charset="-128"/>
              </a:rPr>
              <a:t>Practice Redesign Accelerates P4P Arrangements</a:t>
            </a:r>
            <a:endParaRPr lang="en-US" sz="2400" dirty="0">
              <a:solidFill>
                <a:srgbClr val="4A82BD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5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426054" y="6005136"/>
            <a:ext cx="6256337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Note</a:t>
            </a:r>
            <a:r>
              <a:rPr lang="en-US" altLang="en-US" sz="1600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: Outcomes </a:t>
            </a:r>
            <a:r>
              <a:rPr lang="en-US" altLang="en-US" sz="1600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rPr>
              <a:t>represent the period 2007—2012 and more than 80,000 Geisinger Health Plan members in Geisinger Health System practices.</a:t>
            </a:r>
          </a:p>
          <a:p>
            <a:pPr eaLnBrk="1" hangingPunct="1"/>
            <a:endParaRPr lang="en-US" altLang="en-US" sz="2000" dirty="0">
              <a:solidFill>
                <a:srgbClr val="000000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5003" y="1564451"/>
            <a:ext cx="8698706" cy="4055151"/>
            <a:chOff x="581025" y="994185"/>
            <a:chExt cx="8698706" cy="4055151"/>
          </a:xfrm>
        </p:grpSpPr>
        <p:grpSp>
          <p:nvGrpSpPr>
            <p:cNvPr id="7" name="Group 10253"/>
            <p:cNvGrpSpPr>
              <a:grpSpLocks/>
            </p:cNvGrpSpPr>
            <p:nvPr/>
          </p:nvGrpSpPr>
          <p:grpSpPr bwMode="auto">
            <a:xfrm>
              <a:off x="581025" y="994185"/>
              <a:ext cx="3119437" cy="4055151"/>
              <a:chOff x="581194" y="931795"/>
              <a:chExt cx="3119125" cy="4053850"/>
            </a:xfrm>
          </p:grpSpPr>
          <p:sp>
            <p:nvSpPr>
              <p:cNvPr id="22" name="Freeform 21"/>
              <p:cNvSpPr/>
              <p:nvPr/>
            </p:nvSpPr>
            <p:spPr>
              <a:xfrm>
                <a:off x="589131" y="3116582"/>
                <a:ext cx="1850840" cy="1556837"/>
              </a:xfrm>
              <a:custGeom>
                <a:avLst/>
                <a:gdLst>
                  <a:gd name="connsiteX0" fmla="*/ 0 w 1849901"/>
                  <a:gd name="connsiteY0" fmla="*/ 259524 h 1557114"/>
                  <a:gd name="connsiteX1" fmla="*/ 259524 w 1849901"/>
                  <a:gd name="connsiteY1" fmla="*/ 0 h 1557114"/>
                  <a:gd name="connsiteX2" fmla="*/ 1590377 w 1849901"/>
                  <a:gd name="connsiteY2" fmla="*/ 0 h 1557114"/>
                  <a:gd name="connsiteX3" fmla="*/ 1849901 w 1849901"/>
                  <a:gd name="connsiteY3" fmla="*/ 259524 h 1557114"/>
                  <a:gd name="connsiteX4" fmla="*/ 1849901 w 1849901"/>
                  <a:gd name="connsiteY4" fmla="*/ 1297590 h 1557114"/>
                  <a:gd name="connsiteX5" fmla="*/ 1590377 w 1849901"/>
                  <a:gd name="connsiteY5" fmla="*/ 1557114 h 1557114"/>
                  <a:gd name="connsiteX6" fmla="*/ 259524 w 1849901"/>
                  <a:gd name="connsiteY6" fmla="*/ 1557114 h 1557114"/>
                  <a:gd name="connsiteX7" fmla="*/ 0 w 1849901"/>
                  <a:gd name="connsiteY7" fmla="*/ 1297590 h 1557114"/>
                  <a:gd name="connsiteX8" fmla="*/ 0 w 1849901"/>
                  <a:gd name="connsiteY8" fmla="*/ 259524 h 155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9901" h="1557114">
                    <a:moveTo>
                      <a:pt x="0" y="259524"/>
                    </a:moveTo>
                    <a:cubicBezTo>
                      <a:pt x="0" y="116193"/>
                      <a:pt x="116193" y="0"/>
                      <a:pt x="259524" y="0"/>
                    </a:cubicBezTo>
                    <a:lnTo>
                      <a:pt x="1590377" y="0"/>
                    </a:lnTo>
                    <a:cubicBezTo>
                      <a:pt x="1733708" y="0"/>
                      <a:pt x="1849901" y="116193"/>
                      <a:pt x="1849901" y="259524"/>
                    </a:cubicBezTo>
                    <a:lnTo>
                      <a:pt x="1849901" y="1297590"/>
                    </a:lnTo>
                    <a:cubicBezTo>
                      <a:pt x="1849901" y="1440921"/>
                      <a:pt x="1733708" y="1557114"/>
                      <a:pt x="1590377" y="1557114"/>
                    </a:cubicBezTo>
                    <a:lnTo>
                      <a:pt x="259524" y="1557114"/>
                    </a:lnTo>
                    <a:cubicBezTo>
                      <a:pt x="116193" y="1557114"/>
                      <a:pt x="0" y="1440921"/>
                      <a:pt x="0" y="1297590"/>
                    </a:cubicBezTo>
                    <a:lnTo>
                      <a:pt x="0" y="259524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52212" tIns="114112" rIns="152212" bIns="114112" spcCol="1270" anchor="ctr"/>
              <a:lstStyle/>
              <a:p>
                <a:pPr algn="ctr" defTabSz="8890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000" dirty="0">
                    <a:solidFill>
                      <a:prstClr val="black"/>
                    </a:solidFill>
                  </a:rPr>
                  <a:t>All cause </a:t>
                </a:r>
                <a:br>
                  <a:rPr lang="en-US" sz="2000" dirty="0">
                    <a:solidFill>
                      <a:prstClr val="black"/>
                    </a:solidFill>
                  </a:rPr>
                </a:br>
                <a:r>
                  <a:rPr lang="en-US" sz="2000" dirty="0">
                    <a:solidFill>
                      <a:prstClr val="black"/>
                    </a:solidFill>
                  </a:rPr>
                  <a:t>30-day readmissions</a:t>
                </a: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581194" y="931795"/>
                <a:ext cx="1849253" cy="1556838"/>
              </a:xfrm>
              <a:custGeom>
                <a:avLst/>
                <a:gdLst>
                  <a:gd name="connsiteX0" fmla="*/ 0 w 1849901"/>
                  <a:gd name="connsiteY0" fmla="*/ 259524 h 1557114"/>
                  <a:gd name="connsiteX1" fmla="*/ 259524 w 1849901"/>
                  <a:gd name="connsiteY1" fmla="*/ 0 h 1557114"/>
                  <a:gd name="connsiteX2" fmla="*/ 1590377 w 1849901"/>
                  <a:gd name="connsiteY2" fmla="*/ 0 h 1557114"/>
                  <a:gd name="connsiteX3" fmla="*/ 1849901 w 1849901"/>
                  <a:gd name="connsiteY3" fmla="*/ 259524 h 1557114"/>
                  <a:gd name="connsiteX4" fmla="*/ 1849901 w 1849901"/>
                  <a:gd name="connsiteY4" fmla="*/ 1297590 h 1557114"/>
                  <a:gd name="connsiteX5" fmla="*/ 1590377 w 1849901"/>
                  <a:gd name="connsiteY5" fmla="*/ 1557114 h 1557114"/>
                  <a:gd name="connsiteX6" fmla="*/ 259524 w 1849901"/>
                  <a:gd name="connsiteY6" fmla="*/ 1557114 h 1557114"/>
                  <a:gd name="connsiteX7" fmla="*/ 0 w 1849901"/>
                  <a:gd name="connsiteY7" fmla="*/ 1297590 h 1557114"/>
                  <a:gd name="connsiteX8" fmla="*/ 0 w 1849901"/>
                  <a:gd name="connsiteY8" fmla="*/ 259524 h 155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9901" h="1557114">
                    <a:moveTo>
                      <a:pt x="0" y="259524"/>
                    </a:moveTo>
                    <a:cubicBezTo>
                      <a:pt x="0" y="116193"/>
                      <a:pt x="116193" y="0"/>
                      <a:pt x="259524" y="0"/>
                    </a:cubicBezTo>
                    <a:lnTo>
                      <a:pt x="1590377" y="0"/>
                    </a:lnTo>
                    <a:cubicBezTo>
                      <a:pt x="1733708" y="0"/>
                      <a:pt x="1849901" y="116193"/>
                      <a:pt x="1849901" y="259524"/>
                    </a:cubicBezTo>
                    <a:lnTo>
                      <a:pt x="1849901" y="1297590"/>
                    </a:lnTo>
                    <a:cubicBezTo>
                      <a:pt x="1849901" y="1440921"/>
                      <a:pt x="1733708" y="1557114"/>
                      <a:pt x="1590377" y="1557114"/>
                    </a:cubicBezTo>
                    <a:lnTo>
                      <a:pt x="259524" y="1557114"/>
                    </a:lnTo>
                    <a:cubicBezTo>
                      <a:pt x="116193" y="1557114"/>
                      <a:pt x="0" y="1440921"/>
                      <a:pt x="0" y="1297590"/>
                    </a:cubicBezTo>
                    <a:lnTo>
                      <a:pt x="0" y="259524"/>
                    </a:lnTo>
                    <a:close/>
                  </a:path>
                </a:pathLst>
              </a:custGeom>
              <a:gradFill>
                <a:gsLst>
                  <a:gs pos="100000">
                    <a:srgbClr val="4F81BD"/>
                  </a:gs>
                  <a:gs pos="10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152212" tIns="114112" rIns="152212" bIns="114112" spcCol="1270" anchor="ctr"/>
              <a:lstStyle/>
              <a:p>
                <a:pPr algn="ctr" defTabSz="8890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000" dirty="0">
                    <a:solidFill>
                      <a:schemeClr val="bg1"/>
                    </a:solidFill>
                  </a:rPr>
                  <a:t>Acute care admissions</a:t>
                </a:r>
              </a:p>
            </p:txBody>
          </p:sp>
          <p:sp>
            <p:nvSpPr>
              <p:cNvPr id="24" name="Right Arrow 23"/>
              <p:cNvSpPr/>
              <p:nvPr/>
            </p:nvSpPr>
            <p:spPr>
              <a:xfrm rot="5400000">
                <a:off x="2178202" y="1247433"/>
                <a:ext cx="1280701" cy="1557181"/>
              </a:xfrm>
              <a:prstGeom prst="rightArrow">
                <a:avLst>
                  <a:gd name="adj1" fmla="val 75000"/>
                  <a:gd name="adj2" fmla="val 50000"/>
                </a:avLst>
              </a:prstGeom>
              <a:solidFill>
                <a:srgbClr val="A0E405"/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Right Arrow 24"/>
              <p:cNvSpPr/>
              <p:nvPr/>
            </p:nvSpPr>
            <p:spPr>
              <a:xfrm rot="5400000">
                <a:off x="2281377" y="3566703"/>
                <a:ext cx="1280702" cy="1557182"/>
              </a:xfrm>
              <a:prstGeom prst="rightArrow">
                <a:avLst>
                  <a:gd name="adj1" fmla="val 75000"/>
                  <a:gd name="adj2" fmla="val 50000"/>
                </a:avLst>
              </a:prstGeom>
              <a:solidFill>
                <a:srgbClr val="578BC9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</p:sp>
        </p:grpSp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2156617" y="1573315"/>
              <a:ext cx="1377951" cy="86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dirty="0">
                  <a:solidFill>
                    <a:srgbClr val="000000"/>
                  </a:solidFill>
                  <a:latin typeface="+mn-lt"/>
                  <a:ea typeface="ＭＳ Ｐゴシック" panose="020B0600070205080204" pitchFamily="34" charset="-128"/>
                </a:rPr>
                <a:t>27.5%</a:t>
              </a:r>
            </a:p>
            <a:p>
              <a:pPr algn="ctr" eaLnBrk="1" hangingPunct="1"/>
              <a:endParaRPr lang="en-US" altLang="en-US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2374851" y="3918303"/>
              <a:ext cx="1170129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dirty="0">
                  <a:solidFill>
                    <a:schemeClr val="bg1"/>
                  </a:solidFill>
                  <a:latin typeface="+mn-lt"/>
                  <a:ea typeface="ＭＳ Ｐゴシック" panose="020B0600070205080204" pitchFamily="34" charset="-128"/>
                </a:rPr>
                <a:t>34%</a:t>
              </a:r>
            </a:p>
            <a:p>
              <a:pPr algn="ctr" eaLnBrk="1" hangingPunct="1"/>
              <a:endParaRPr lang="en-US" altLang="en-US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endParaRPr>
            </a:p>
          </p:txBody>
        </p:sp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4802188" y="3347245"/>
              <a:ext cx="2965450" cy="1528762"/>
              <a:chOff x="2735283" y="3031064"/>
              <a:chExt cx="1849901" cy="160830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735283" y="3031064"/>
                <a:ext cx="1849901" cy="1608305"/>
              </a:xfrm>
              <a:prstGeom prst="roundRect">
                <a:avLst/>
              </a:prstGeom>
              <a:gradFill>
                <a:gsLst>
                  <a:gs pos="100000">
                    <a:srgbClr val="4F81BD"/>
                  </a:gs>
                  <a:gs pos="10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" name="Rounded Rectangle 4"/>
              <p:cNvSpPr/>
              <p:nvPr/>
            </p:nvSpPr>
            <p:spPr>
              <a:xfrm>
                <a:off x="2817973" y="3188222"/>
                <a:ext cx="1713238" cy="12776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0960" tIns="30480" rIns="60960" bIns="30480" spcCol="1270" anchor="ctr"/>
              <a:lstStyle/>
              <a:p>
                <a:pPr algn="ctr" defTabSz="711200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altLang="en-US" sz="2000" dirty="0">
                    <a:solidFill>
                      <a:schemeClr val="bg1"/>
                    </a:solidFill>
                    <a:ea typeface="ＭＳ Ｐゴシック" pitchFamily="31" charset="-128"/>
                  </a:rPr>
                  <a:t>Patients say quality </a:t>
                </a:r>
                <a:br>
                  <a:rPr lang="en-US" altLang="en-US" sz="2000" dirty="0">
                    <a:solidFill>
                      <a:schemeClr val="bg1"/>
                    </a:solidFill>
                    <a:ea typeface="ＭＳ Ｐゴシック" pitchFamily="31" charset="-128"/>
                  </a:rPr>
                </a:br>
                <a:r>
                  <a:rPr lang="en-US" altLang="en-US" sz="2000" dirty="0">
                    <a:solidFill>
                      <a:schemeClr val="bg1"/>
                    </a:solidFill>
                    <a:ea typeface="ＭＳ Ｐゴシック" pitchFamily="31" charset="-128"/>
                  </a:rPr>
                  <a:t>of care improved when they worked with </a:t>
                </a:r>
                <a:br>
                  <a:rPr lang="en-US" altLang="en-US" sz="2000" dirty="0">
                    <a:solidFill>
                      <a:schemeClr val="bg1"/>
                    </a:solidFill>
                    <a:ea typeface="ＭＳ Ｐゴシック" pitchFamily="31" charset="-128"/>
                  </a:rPr>
                </a:br>
                <a:r>
                  <a:rPr lang="en-US" altLang="en-US" sz="2000" dirty="0">
                    <a:solidFill>
                      <a:schemeClr val="bg1"/>
                    </a:solidFill>
                    <a:ea typeface="ＭＳ Ｐゴシック" pitchFamily="31" charset="-128"/>
                  </a:rPr>
                  <a:t>a case manager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4074330" y="3043914"/>
              <a:ext cx="1066800" cy="981882"/>
            </a:xfrm>
            <a:prstGeom prst="ellipse">
              <a:avLst/>
            </a:prstGeom>
            <a:solidFill>
              <a:srgbClr val="A0E405"/>
            </a:solidFill>
            <a:ln>
              <a:solidFill>
                <a:srgbClr val="A0E40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4179888" y="3258450"/>
              <a:ext cx="113188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dirty="0">
                  <a:solidFill>
                    <a:srgbClr val="000000"/>
                  </a:solidFill>
                  <a:latin typeface="+mn-lt"/>
                  <a:ea typeface="ＭＳ Ｐゴシック" panose="020B0600070205080204" pitchFamily="34" charset="-128"/>
                </a:rPr>
                <a:t>72%</a:t>
              </a:r>
            </a:p>
          </p:txBody>
        </p:sp>
        <p:grpSp>
          <p:nvGrpSpPr>
            <p:cNvPr id="13" name="Group 43"/>
            <p:cNvGrpSpPr>
              <a:grpSpLocks/>
            </p:cNvGrpSpPr>
            <p:nvPr/>
          </p:nvGrpSpPr>
          <p:grpSpPr bwMode="auto">
            <a:xfrm>
              <a:off x="3727450" y="996950"/>
              <a:ext cx="5160963" cy="1908175"/>
              <a:chOff x="2738983" y="3064000"/>
              <a:chExt cx="1849901" cy="1094399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2738983" y="3064000"/>
                <a:ext cx="1849901" cy="1094399"/>
              </a:xfrm>
              <a:prstGeom prst="roundRect">
                <a:avLst/>
              </a:prstGeom>
              <a:solidFill>
                <a:schemeClr val="accent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19" name="Rounded Rectangle 4"/>
              <p:cNvSpPr/>
              <p:nvPr/>
            </p:nvSpPr>
            <p:spPr>
              <a:xfrm>
                <a:off x="2812387" y="3134107"/>
                <a:ext cx="1711628" cy="4825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60960" tIns="30480" rIns="60960" bIns="30480" spcCol="1270" anchor="ctr"/>
              <a:lstStyle/>
              <a:p>
                <a:pPr eaLnBrk="1" hangingPunct="1">
                  <a:defRPr/>
                </a:pPr>
                <a:r>
                  <a:rPr lang="en-US" altLang="en-US" sz="1600" dirty="0">
                    <a:solidFill>
                      <a:prstClr val="black"/>
                    </a:solidFill>
                  </a:rPr>
                  <a:t>Demonstrated improvement in the risk </a:t>
                </a:r>
                <a:br>
                  <a:rPr lang="en-US" altLang="en-US" sz="1600" dirty="0">
                    <a:solidFill>
                      <a:prstClr val="black"/>
                    </a:solidFill>
                  </a:rPr>
                </a:br>
                <a:r>
                  <a:rPr lang="en-US" altLang="en-US" sz="1600" dirty="0">
                    <a:solidFill>
                      <a:prstClr val="black"/>
                    </a:solidFill>
                  </a:rPr>
                  <a:t>of heart attack, stroke, and retinopathy </a:t>
                </a:r>
                <a:br>
                  <a:rPr lang="en-US" altLang="en-US" sz="1600" dirty="0">
                    <a:solidFill>
                      <a:prstClr val="black"/>
                    </a:solidFill>
                  </a:rPr>
                </a:br>
                <a:r>
                  <a:rPr lang="en-US" altLang="en-US" sz="1600" dirty="0">
                    <a:solidFill>
                      <a:prstClr val="black"/>
                    </a:solidFill>
                  </a:rPr>
                  <a:t>in individuals with diabetes</a:t>
                </a:r>
              </a:p>
            </p:txBody>
          </p:sp>
        </p:grpSp>
        <p:sp>
          <p:nvSpPr>
            <p:cNvPr id="14" name="Heart 13"/>
            <p:cNvSpPr/>
            <p:nvPr/>
          </p:nvSpPr>
          <p:spPr>
            <a:xfrm>
              <a:off x="7839075" y="1304807"/>
              <a:ext cx="847725" cy="752475"/>
            </a:xfrm>
            <a:prstGeom prst="hear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0259"/>
            <p:cNvSpPr txBox="1">
              <a:spLocks noChangeArrowheads="1"/>
            </p:cNvSpPr>
            <p:nvPr/>
          </p:nvSpPr>
          <p:spPr bwMode="auto">
            <a:xfrm>
              <a:off x="3871913" y="2087563"/>
              <a:ext cx="1782762" cy="86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 dirty="0">
                  <a:solidFill>
                    <a:srgbClr val="000000"/>
                  </a:solidFill>
                  <a:latin typeface="+mn-lt"/>
                  <a:ea typeface="ＭＳ Ｐゴシック" panose="020B0600070205080204" pitchFamily="34" charset="-128"/>
                </a:rPr>
                <a:t>3-year results in 25,000 patients</a:t>
              </a:r>
            </a:p>
            <a:p>
              <a:pPr eaLnBrk="1" hangingPunct="1"/>
              <a:endParaRPr lang="en-US" altLang="en-US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endParaRPr>
            </a:p>
          </p:txBody>
        </p:sp>
        <p:sp>
          <p:nvSpPr>
            <p:cNvPr id="16" name="Equal 15"/>
            <p:cNvSpPr/>
            <p:nvPr/>
          </p:nvSpPr>
          <p:spPr>
            <a:xfrm>
              <a:off x="5534024" y="2199540"/>
              <a:ext cx="785813" cy="392112"/>
            </a:xfrm>
            <a:prstGeom prst="mathEqual">
              <a:avLst/>
            </a:prstGeom>
            <a:solidFill>
              <a:schemeClr val="accent4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0261"/>
            <p:cNvSpPr txBox="1">
              <a:spLocks noChangeArrowheads="1"/>
            </p:cNvSpPr>
            <p:nvPr/>
          </p:nvSpPr>
          <p:spPr bwMode="auto">
            <a:xfrm>
              <a:off x="6255544" y="2046288"/>
              <a:ext cx="3024187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rgbClr val="000000"/>
                  </a:solidFill>
                  <a:latin typeface="+mn-lt"/>
                  <a:ea typeface="ＭＳ Ｐゴシック" panose="020B0600070205080204" pitchFamily="34" charset="-128"/>
                </a:rPr>
                <a:t>305</a:t>
              </a:r>
              <a:r>
                <a:rPr lang="en-US" altLang="en-US" sz="1200" dirty="0">
                  <a:solidFill>
                    <a:srgbClr val="000000"/>
                  </a:solidFill>
                  <a:latin typeface="+mn-lt"/>
                  <a:ea typeface="ＭＳ Ｐゴシック" panose="020B0600070205080204" pitchFamily="34" charset="-128"/>
                </a:rPr>
                <a:t> MIs prevented</a:t>
              </a:r>
            </a:p>
            <a:p>
              <a:pPr eaLnBrk="1" hangingPunct="1"/>
              <a:r>
                <a:rPr lang="en-US" altLang="en-US" sz="1400" dirty="0">
                  <a:solidFill>
                    <a:srgbClr val="000000"/>
                  </a:solidFill>
                  <a:latin typeface="+mn-lt"/>
                  <a:ea typeface="ＭＳ Ｐゴシック" panose="020B0600070205080204" pitchFamily="34" charset="-128"/>
                </a:rPr>
                <a:t>140</a:t>
              </a:r>
              <a:r>
                <a:rPr lang="en-US" altLang="en-US" sz="1200" dirty="0">
                  <a:solidFill>
                    <a:srgbClr val="000000"/>
                  </a:solidFill>
                  <a:latin typeface="+mn-lt"/>
                  <a:ea typeface="ＭＳ Ｐゴシック" panose="020B0600070205080204" pitchFamily="34" charset="-128"/>
                </a:rPr>
                <a:t> strokes prevented</a:t>
              </a:r>
            </a:p>
            <a:p>
              <a:pPr eaLnBrk="1" hangingPunct="1"/>
              <a:r>
                <a:rPr lang="en-US" altLang="en-US" sz="1400" dirty="0">
                  <a:solidFill>
                    <a:srgbClr val="000000"/>
                  </a:solidFill>
                  <a:latin typeface="+mn-lt"/>
                  <a:ea typeface="ＭＳ Ｐゴシック" panose="020B0600070205080204" pitchFamily="34" charset="-128"/>
                </a:rPr>
                <a:t>166</a:t>
              </a:r>
              <a:r>
                <a:rPr lang="en-US" altLang="en-US" sz="1200" dirty="0">
                  <a:solidFill>
                    <a:srgbClr val="000000"/>
                  </a:solidFill>
                  <a:latin typeface="+mn-lt"/>
                  <a:ea typeface="ＭＳ Ｐゴシック" panose="020B0600070205080204" pitchFamily="34" charset="-128"/>
                </a:rPr>
                <a:t> cases of retinopathy prevented</a:t>
              </a:r>
            </a:p>
            <a:p>
              <a:pPr eaLnBrk="1" hangingPunct="1"/>
              <a:endParaRPr lang="en-US" altLang="en-US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27" name="Text Placeholder 8"/>
          <p:cNvSpPr txBox="1">
            <a:spLocks/>
          </p:cNvSpPr>
          <p:nvPr/>
        </p:nvSpPr>
        <p:spPr bwMode="gray">
          <a:xfrm>
            <a:off x="187899" y="362890"/>
            <a:ext cx="9036510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400" dirty="0"/>
              <a:t>Impact of </a:t>
            </a:r>
            <a:r>
              <a:rPr lang="en-US" sz="2400" dirty="0" err="1"/>
              <a:t>Geisinger</a:t>
            </a:r>
            <a:r>
              <a:rPr lang="en-US" sz="2400" dirty="0"/>
              <a:t> Care Model on Quality and Cost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17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774" y="1055930"/>
            <a:ext cx="8556986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400" dirty="0">
                <a:ea typeface="ＭＳ Ｐゴシック" pitchFamily="34" charset="-128"/>
              </a:rPr>
              <a:t>It is not the tool created in the EHR, but the tool’s implementation into a system of care that makes it successful</a:t>
            </a:r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400" dirty="0" smtClean="0">
                <a:ea typeface="ＭＳ Ｐゴシック" pitchFamily="34" charset="-128"/>
              </a:rPr>
              <a:t>Reliability </a:t>
            </a:r>
            <a:r>
              <a:rPr lang="en-US" sz="2400" dirty="0">
                <a:ea typeface="ＭＳ Ｐゴシック" pitchFamily="34" charset="-128"/>
              </a:rPr>
              <a:t>improves when practice is redesigned to spread the work out over a team and gives each team member clearly defined roles</a:t>
            </a:r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400" dirty="0" smtClean="0">
                <a:ea typeface="ＭＳ Ｐゴシック" pitchFamily="34" charset="-128"/>
              </a:rPr>
              <a:t>Measures </a:t>
            </a:r>
            <a:r>
              <a:rPr lang="en-US" sz="2400" dirty="0">
                <a:ea typeface="ＭＳ Ｐゴシック" pitchFamily="34" charset="-128"/>
              </a:rPr>
              <a:t>are never perfect, but they improve with time and are vital for:</a:t>
            </a:r>
          </a:p>
          <a:p>
            <a:pPr marL="1376363" lvl="2" indent="-4572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a typeface="ＭＳ Ｐゴシック" pitchFamily="34" charset="-128"/>
              </a:rPr>
              <a:t>Providing timely, accurate </a:t>
            </a:r>
            <a:r>
              <a:rPr lang="en-US" sz="2000" dirty="0" smtClean="0">
                <a:ea typeface="ＭＳ Ｐゴシック" pitchFamily="34" charset="-128"/>
              </a:rPr>
              <a:t>feedback</a:t>
            </a:r>
          </a:p>
          <a:p>
            <a:pPr marL="1376363" lvl="2" indent="-4572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ea typeface="ＭＳ Ｐゴシック" pitchFamily="34" charset="-128"/>
              </a:rPr>
              <a:t>Monitoring </a:t>
            </a:r>
            <a:r>
              <a:rPr lang="en-US" sz="2000" dirty="0">
                <a:ea typeface="ＭＳ Ｐゴシック" pitchFamily="34" charset="-128"/>
              </a:rPr>
              <a:t>the change </a:t>
            </a:r>
            <a:r>
              <a:rPr lang="en-US" sz="2000" dirty="0" smtClean="0">
                <a:ea typeface="ＭＳ Ｐゴシック" pitchFamily="34" charset="-128"/>
              </a:rPr>
              <a:t>process</a:t>
            </a:r>
            <a:endParaRPr lang="en-US" sz="2000" dirty="0">
              <a:ea typeface="ＭＳ Ｐゴシック" pitchFamily="34" charset="-128"/>
            </a:endParaRPr>
          </a:p>
          <a:p>
            <a:pPr marL="457200" indent="-457200">
              <a:spcBef>
                <a:spcPts val="600"/>
              </a:spcBef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400" dirty="0" smtClean="0">
                <a:ea typeface="ＭＳ Ｐゴシック" pitchFamily="34" charset="-128"/>
              </a:rPr>
              <a:t>Compensation </a:t>
            </a:r>
            <a:r>
              <a:rPr lang="en-US" sz="2400" dirty="0">
                <a:ea typeface="ＭＳ Ｐゴシック" pitchFamily="34" charset="-128"/>
              </a:rPr>
              <a:t>helps focus attention, but is not sufficient to drive </a:t>
            </a:r>
            <a:r>
              <a:rPr lang="en-US" sz="2400" dirty="0" smtClean="0">
                <a:ea typeface="ＭＳ Ｐゴシック" pitchFamily="34" charset="-128"/>
              </a:rPr>
              <a:t>change</a:t>
            </a:r>
          </a:p>
        </p:txBody>
      </p:sp>
      <p:sp>
        <p:nvSpPr>
          <p:cNvPr id="6" name="Text Placeholder 8"/>
          <p:cNvSpPr txBox="1">
            <a:spLocks/>
          </p:cNvSpPr>
          <p:nvPr/>
        </p:nvSpPr>
        <p:spPr bwMode="gray">
          <a:xfrm>
            <a:off x="1001530" y="290314"/>
            <a:ext cx="7140941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3200" dirty="0" smtClean="0"/>
              <a:t>Lessons Learned Along The Way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2879677" y="6007340"/>
            <a:ext cx="5827594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Not just reengineering – this is for the “long haul” </a:t>
            </a:r>
          </a:p>
        </p:txBody>
      </p:sp>
      <p:sp>
        <p:nvSpPr>
          <p:cNvPr id="11" name="Freeform 10"/>
          <p:cNvSpPr/>
          <p:nvPr/>
        </p:nvSpPr>
        <p:spPr bwMode="auto">
          <a:xfrm>
            <a:off x="518774" y="1082207"/>
            <a:ext cx="422276" cy="380590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518774" y="2241493"/>
            <a:ext cx="422276" cy="380590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Freeform 12"/>
          <p:cNvSpPr/>
          <p:nvPr/>
        </p:nvSpPr>
        <p:spPr bwMode="auto">
          <a:xfrm>
            <a:off x="518774" y="3430155"/>
            <a:ext cx="422276" cy="380590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523691" y="5017285"/>
            <a:ext cx="422276" cy="380590"/>
          </a:xfrm>
          <a:custGeom>
            <a:avLst/>
            <a:gdLst>
              <a:gd name="connsiteX0" fmla="*/ 0 w 1849901"/>
              <a:gd name="connsiteY0" fmla="*/ 259524 h 1557114"/>
              <a:gd name="connsiteX1" fmla="*/ 259524 w 1849901"/>
              <a:gd name="connsiteY1" fmla="*/ 0 h 1557114"/>
              <a:gd name="connsiteX2" fmla="*/ 1590377 w 1849901"/>
              <a:gd name="connsiteY2" fmla="*/ 0 h 1557114"/>
              <a:gd name="connsiteX3" fmla="*/ 1849901 w 1849901"/>
              <a:gd name="connsiteY3" fmla="*/ 259524 h 1557114"/>
              <a:gd name="connsiteX4" fmla="*/ 1849901 w 1849901"/>
              <a:gd name="connsiteY4" fmla="*/ 1297590 h 1557114"/>
              <a:gd name="connsiteX5" fmla="*/ 1590377 w 1849901"/>
              <a:gd name="connsiteY5" fmla="*/ 1557114 h 1557114"/>
              <a:gd name="connsiteX6" fmla="*/ 259524 w 1849901"/>
              <a:gd name="connsiteY6" fmla="*/ 1557114 h 1557114"/>
              <a:gd name="connsiteX7" fmla="*/ 0 w 1849901"/>
              <a:gd name="connsiteY7" fmla="*/ 1297590 h 1557114"/>
              <a:gd name="connsiteX8" fmla="*/ 0 w 1849901"/>
              <a:gd name="connsiteY8" fmla="*/ 259524 h 155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901" h="1557114">
                <a:moveTo>
                  <a:pt x="0" y="259524"/>
                </a:moveTo>
                <a:cubicBezTo>
                  <a:pt x="0" y="116193"/>
                  <a:pt x="116193" y="0"/>
                  <a:pt x="259524" y="0"/>
                </a:cubicBezTo>
                <a:lnTo>
                  <a:pt x="1590377" y="0"/>
                </a:lnTo>
                <a:cubicBezTo>
                  <a:pt x="1733708" y="0"/>
                  <a:pt x="1849901" y="116193"/>
                  <a:pt x="1849901" y="259524"/>
                </a:cubicBezTo>
                <a:lnTo>
                  <a:pt x="1849901" y="1297590"/>
                </a:lnTo>
                <a:cubicBezTo>
                  <a:pt x="1849901" y="1440921"/>
                  <a:pt x="1733708" y="1557114"/>
                  <a:pt x="1590377" y="1557114"/>
                </a:cubicBezTo>
                <a:lnTo>
                  <a:pt x="259524" y="1557114"/>
                </a:lnTo>
                <a:cubicBezTo>
                  <a:pt x="116193" y="1557114"/>
                  <a:pt x="0" y="1440921"/>
                  <a:pt x="0" y="1297590"/>
                </a:cubicBezTo>
                <a:lnTo>
                  <a:pt x="0" y="25952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52212" tIns="114112" rIns="152212" bIns="114112" spcCol="1270" anchor="ctr"/>
          <a:lstStyle/>
          <a:p>
            <a:pPr algn="ctr" defTabSz="8890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9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87858" y="883520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/>
          <p:cNvSpPr txBox="1">
            <a:spLocks/>
          </p:cNvSpPr>
          <p:nvPr/>
        </p:nvSpPr>
        <p:spPr bwMode="gray">
          <a:xfrm>
            <a:off x="420238" y="76811"/>
            <a:ext cx="8303525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0"/>
              </a:spcBef>
            </a:pPr>
            <a:r>
              <a:rPr lang="en-US" sz="3200" dirty="0" smtClean="0"/>
              <a:t>Where can we start?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Questions to ask on Monday</a:t>
            </a:r>
            <a:endParaRPr lang="en-US" sz="1600" b="0" dirty="0"/>
          </a:p>
        </p:txBody>
      </p:sp>
      <p:grpSp>
        <p:nvGrpSpPr>
          <p:cNvPr id="2" name="Group 1"/>
          <p:cNvGrpSpPr/>
          <p:nvPr/>
        </p:nvGrpSpPr>
        <p:grpSpPr>
          <a:xfrm>
            <a:off x="355646" y="1055930"/>
            <a:ext cx="8990068" cy="4939814"/>
            <a:chOff x="355646" y="1014986"/>
            <a:chExt cx="8990068" cy="4939814"/>
          </a:xfrm>
        </p:grpSpPr>
        <p:sp>
          <p:nvSpPr>
            <p:cNvPr id="4" name="Rectangle 3"/>
            <p:cNvSpPr/>
            <p:nvPr/>
          </p:nvSpPr>
          <p:spPr>
            <a:xfrm>
              <a:off x="420238" y="1014986"/>
              <a:ext cx="8925476" cy="4939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ts val="600"/>
                </a:spcBef>
                <a:buFont typeface="+mj-lt"/>
                <a:buAutoNum type="arabicPeriod"/>
              </a:pPr>
              <a:r>
                <a:rPr lang="en-US" dirty="0" smtClean="0"/>
                <a:t>Does our organizational vision allow adaptation to value-based system?</a:t>
              </a:r>
              <a:endParaRPr lang="en-US" dirty="0"/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/>
                <a:t>Dollars are catalyst for change, but not a sustainable strategy – Changing culture </a:t>
              </a:r>
              <a:r>
                <a:rPr lang="en-US" dirty="0" smtClean="0"/>
                <a:t>is!</a:t>
              </a:r>
            </a:p>
            <a:p>
              <a:pPr marL="342900" indent="-342900">
                <a:spcBef>
                  <a:spcPts val="600"/>
                </a:spcBef>
                <a:buFont typeface="+mj-lt"/>
                <a:buAutoNum type="arabicPeriod"/>
              </a:pPr>
              <a:r>
                <a:rPr lang="en-US" dirty="0" smtClean="0"/>
                <a:t>Do we have clinical champions </a:t>
              </a:r>
              <a:r>
                <a:rPr lang="en-US" dirty="0"/>
                <a:t>to accelerate </a:t>
              </a:r>
              <a:r>
                <a:rPr lang="en-US" dirty="0" smtClean="0"/>
                <a:t>change? 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 smtClean="0"/>
                <a:t>No matter the initiative (bundles, P4P, shared risk, etc.), strong clinical leadership is essential</a:t>
              </a:r>
              <a:endParaRPr lang="en-US" dirty="0"/>
            </a:p>
            <a:p>
              <a:pPr marL="342900" indent="-342900">
                <a:spcBef>
                  <a:spcPts val="600"/>
                </a:spcBef>
                <a:buFont typeface="+mj-lt"/>
                <a:buAutoNum type="arabicPeriod"/>
              </a:pPr>
              <a:r>
                <a:rPr lang="en-US" dirty="0" smtClean="0"/>
                <a:t>Have we created a system of accountability throughout our organization?</a:t>
              </a:r>
              <a:endParaRPr lang="en-US" dirty="0"/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 smtClean="0"/>
                <a:t>Any number measured should be directly related to actionable interventions and engender potential behavior change (if needed)</a:t>
              </a:r>
              <a:endParaRPr lang="en-US" dirty="0"/>
            </a:p>
            <a:p>
              <a:pPr marL="342900" indent="-342900">
                <a:spcBef>
                  <a:spcPts val="600"/>
                </a:spcBef>
                <a:buFont typeface="+mj-lt"/>
                <a:buAutoNum type="arabicPeriod"/>
              </a:pPr>
              <a:r>
                <a:rPr lang="en-US" dirty="0"/>
                <a:t> </a:t>
              </a:r>
              <a:r>
                <a:rPr lang="en-US" dirty="0" smtClean="0"/>
                <a:t>Have we maximized our potential for collaborative partnerships?</a:t>
              </a:r>
              <a:endParaRPr lang="en-US" dirty="0"/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 smtClean="0"/>
                <a:t>Revert back to organizational vision and aggressively evaluate partnerships that support achievement of the vision</a:t>
              </a:r>
              <a:endParaRPr lang="en-US" dirty="0"/>
            </a:p>
            <a:p>
              <a:pPr marL="342900" indent="-342900">
                <a:spcBef>
                  <a:spcPts val="600"/>
                </a:spcBef>
                <a:buFont typeface="+mj-lt"/>
                <a:buAutoNum type="arabicPeriod"/>
              </a:pPr>
              <a:r>
                <a:rPr lang="en-US" dirty="0"/>
                <a:t> </a:t>
              </a:r>
              <a:r>
                <a:rPr lang="en-US" dirty="0" smtClean="0"/>
                <a:t>Do we have the appropriate technology in place to support our provider teams?</a:t>
              </a:r>
              <a:endParaRPr lang="en-US" dirty="0"/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 smtClean="0"/>
                <a:t>Hard-wired alerts, standardized order sets and streamlined documentation help take the focus off of administrative work and put it back on the patient</a:t>
              </a:r>
              <a:endParaRPr lang="en-US" dirty="0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55646" y="1014986"/>
              <a:ext cx="422276" cy="380590"/>
            </a:xfrm>
            <a:custGeom>
              <a:avLst/>
              <a:gdLst>
                <a:gd name="connsiteX0" fmla="*/ 0 w 1849901"/>
                <a:gd name="connsiteY0" fmla="*/ 259524 h 1557114"/>
                <a:gd name="connsiteX1" fmla="*/ 259524 w 1849901"/>
                <a:gd name="connsiteY1" fmla="*/ 0 h 1557114"/>
                <a:gd name="connsiteX2" fmla="*/ 1590377 w 1849901"/>
                <a:gd name="connsiteY2" fmla="*/ 0 h 1557114"/>
                <a:gd name="connsiteX3" fmla="*/ 1849901 w 1849901"/>
                <a:gd name="connsiteY3" fmla="*/ 259524 h 1557114"/>
                <a:gd name="connsiteX4" fmla="*/ 1849901 w 1849901"/>
                <a:gd name="connsiteY4" fmla="*/ 1297590 h 1557114"/>
                <a:gd name="connsiteX5" fmla="*/ 1590377 w 1849901"/>
                <a:gd name="connsiteY5" fmla="*/ 1557114 h 1557114"/>
                <a:gd name="connsiteX6" fmla="*/ 259524 w 1849901"/>
                <a:gd name="connsiteY6" fmla="*/ 1557114 h 1557114"/>
                <a:gd name="connsiteX7" fmla="*/ 0 w 1849901"/>
                <a:gd name="connsiteY7" fmla="*/ 1297590 h 1557114"/>
                <a:gd name="connsiteX8" fmla="*/ 0 w 1849901"/>
                <a:gd name="connsiteY8" fmla="*/ 259524 h 155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9901" h="1557114">
                  <a:moveTo>
                    <a:pt x="0" y="259524"/>
                  </a:moveTo>
                  <a:cubicBezTo>
                    <a:pt x="0" y="116193"/>
                    <a:pt x="116193" y="0"/>
                    <a:pt x="259524" y="0"/>
                  </a:cubicBezTo>
                  <a:lnTo>
                    <a:pt x="1590377" y="0"/>
                  </a:lnTo>
                  <a:cubicBezTo>
                    <a:pt x="1733708" y="0"/>
                    <a:pt x="1849901" y="116193"/>
                    <a:pt x="1849901" y="259524"/>
                  </a:cubicBezTo>
                  <a:lnTo>
                    <a:pt x="1849901" y="1297590"/>
                  </a:lnTo>
                  <a:cubicBezTo>
                    <a:pt x="1849901" y="1440921"/>
                    <a:pt x="1733708" y="1557114"/>
                    <a:pt x="1590377" y="1557114"/>
                  </a:cubicBezTo>
                  <a:lnTo>
                    <a:pt x="259524" y="1557114"/>
                  </a:lnTo>
                  <a:cubicBezTo>
                    <a:pt x="116193" y="1557114"/>
                    <a:pt x="0" y="1440921"/>
                    <a:pt x="0" y="1297590"/>
                  </a:cubicBezTo>
                  <a:lnTo>
                    <a:pt x="0" y="259524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52212" tIns="114112" rIns="152212" bIns="114112" spcCol="1270" anchor="ctr"/>
            <a:lstStyle/>
            <a:p>
              <a:pPr algn="ctr" defTabSz="8890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smtClean="0">
                  <a:solidFill>
                    <a:schemeClr val="bg1"/>
                  </a:solidFill>
                </a:rPr>
                <a:t>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55646" y="1983977"/>
              <a:ext cx="422276" cy="380590"/>
            </a:xfrm>
            <a:custGeom>
              <a:avLst/>
              <a:gdLst>
                <a:gd name="connsiteX0" fmla="*/ 0 w 1849901"/>
                <a:gd name="connsiteY0" fmla="*/ 259524 h 1557114"/>
                <a:gd name="connsiteX1" fmla="*/ 259524 w 1849901"/>
                <a:gd name="connsiteY1" fmla="*/ 0 h 1557114"/>
                <a:gd name="connsiteX2" fmla="*/ 1590377 w 1849901"/>
                <a:gd name="connsiteY2" fmla="*/ 0 h 1557114"/>
                <a:gd name="connsiteX3" fmla="*/ 1849901 w 1849901"/>
                <a:gd name="connsiteY3" fmla="*/ 259524 h 1557114"/>
                <a:gd name="connsiteX4" fmla="*/ 1849901 w 1849901"/>
                <a:gd name="connsiteY4" fmla="*/ 1297590 h 1557114"/>
                <a:gd name="connsiteX5" fmla="*/ 1590377 w 1849901"/>
                <a:gd name="connsiteY5" fmla="*/ 1557114 h 1557114"/>
                <a:gd name="connsiteX6" fmla="*/ 259524 w 1849901"/>
                <a:gd name="connsiteY6" fmla="*/ 1557114 h 1557114"/>
                <a:gd name="connsiteX7" fmla="*/ 0 w 1849901"/>
                <a:gd name="connsiteY7" fmla="*/ 1297590 h 1557114"/>
                <a:gd name="connsiteX8" fmla="*/ 0 w 1849901"/>
                <a:gd name="connsiteY8" fmla="*/ 259524 h 155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9901" h="1557114">
                  <a:moveTo>
                    <a:pt x="0" y="259524"/>
                  </a:moveTo>
                  <a:cubicBezTo>
                    <a:pt x="0" y="116193"/>
                    <a:pt x="116193" y="0"/>
                    <a:pt x="259524" y="0"/>
                  </a:cubicBezTo>
                  <a:lnTo>
                    <a:pt x="1590377" y="0"/>
                  </a:lnTo>
                  <a:cubicBezTo>
                    <a:pt x="1733708" y="0"/>
                    <a:pt x="1849901" y="116193"/>
                    <a:pt x="1849901" y="259524"/>
                  </a:cubicBezTo>
                  <a:lnTo>
                    <a:pt x="1849901" y="1297590"/>
                  </a:lnTo>
                  <a:cubicBezTo>
                    <a:pt x="1849901" y="1440921"/>
                    <a:pt x="1733708" y="1557114"/>
                    <a:pt x="1590377" y="1557114"/>
                  </a:cubicBezTo>
                  <a:lnTo>
                    <a:pt x="259524" y="1557114"/>
                  </a:lnTo>
                  <a:cubicBezTo>
                    <a:pt x="116193" y="1557114"/>
                    <a:pt x="0" y="1440921"/>
                    <a:pt x="0" y="1297590"/>
                  </a:cubicBezTo>
                  <a:lnTo>
                    <a:pt x="0" y="259524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52212" tIns="114112" rIns="152212" bIns="114112" spcCol="1270" anchor="ctr"/>
            <a:lstStyle/>
            <a:p>
              <a:pPr algn="ctr" defTabSz="8890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55646" y="2952968"/>
              <a:ext cx="422276" cy="380590"/>
            </a:xfrm>
            <a:custGeom>
              <a:avLst/>
              <a:gdLst>
                <a:gd name="connsiteX0" fmla="*/ 0 w 1849901"/>
                <a:gd name="connsiteY0" fmla="*/ 259524 h 1557114"/>
                <a:gd name="connsiteX1" fmla="*/ 259524 w 1849901"/>
                <a:gd name="connsiteY1" fmla="*/ 0 h 1557114"/>
                <a:gd name="connsiteX2" fmla="*/ 1590377 w 1849901"/>
                <a:gd name="connsiteY2" fmla="*/ 0 h 1557114"/>
                <a:gd name="connsiteX3" fmla="*/ 1849901 w 1849901"/>
                <a:gd name="connsiteY3" fmla="*/ 259524 h 1557114"/>
                <a:gd name="connsiteX4" fmla="*/ 1849901 w 1849901"/>
                <a:gd name="connsiteY4" fmla="*/ 1297590 h 1557114"/>
                <a:gd name="connsiteX5" fmla="*/ 1590377 w 1849901"/>
                <a:gd name="connsiteY5" fmla="*/ 1557114 h 1557114"/>
                <a:gd name="connsiteX6" fmla="*/ 259524 w 1849901"/>
                <a:gd name="connsiteY6" fmla="*/ 1557114 h 1557114"/>
                <a:gd name="connsiteX7" fmla="*/ 0 w 1849901"/>
                <a:gd name="connsiteY7" fmla="*/ 1297590 h 1557114"/>
                <a:gd name="connsiteX8" fmla="*/ 0 w 1849901"/>
                <a:gd name="connsiteY8" fmla="*/ 259524 h 155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9901" h="1557114">
                  <a:moveTo>
                    <a:pt x="0" y="259524"/>
                  </a:moveTo>
                  <a:cubicBezTo>
                    <a:pt x="0" y="116193"/>
                    <a:pt x="116193" y="0"/>
                    <a:pt x="259524" y="0"/>
                  </a:cubicBezTo>
                  <a:lnTo>
                    <a:pt x="1590377" y="0"/>
                  </a:lnTo>
                  <a:cubicBezTo>
                    <a:pt x="1733708" y="0"/>
                    <a:pt x="1849901" y="116193"/>
                    <a:pt x="1849901" y="259524"/>
                  </a:cubicBezTo>
                  <a:lnTo>
                    <a:pt x="1849901" y="1297590"/>
                  </a:lnTo>
                  <a:cubicBezTo>
                    <a:pt x="1849901" y="1440921"/>
                    <a:pt x="1733708" y="1557114"/>
                    <a:pt x="1590377" y="1557114"/>
                  </a:cubicBezTo>
                  <a:lnTo>
                    <a:pt x="259524" y="1557114"/>
                  </a:lnTo>
                  <a:cubicBezTo>
                    <a:pt x="116193" y="1557114"/>
                    <a:pt x="0" y="1440921"/>
                    <a:pt x="0" y="1297590"/>
                  </a:cubicBezTo>
                  <a:lnTo>
                    <a:pt x="0" y="259524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52212" tIns="114112" rIns="152212" bIns="114112" spcCol="1270" anchor="ctr"/>
            <a:lstStyle/>
            <a:p>
              <a:pPr algn="ctr" defTabSz="8890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smtClean="0">
                  <a:solidFill>
                    <a:schemeClr val="bg1"/>
                  </a:solidFill>
                </a:rPr>
                <a:t>3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355646" y="3921959"/>
              <a:ext cx="422276" cy="380590"/>
            </a:xfrm>
            <a:custGeom>
              <a:avLst/>
              <a:gdLst>
                <a:gd name="connsiteX0" fmla="*/ 0 w 1849901"/>
                <a:gd name="connsiteY0" fmla="*/ 259524 h 1557114"/>
                <a:gd name="connsiteX1" fmla="*/ 259524 w 1849901"/>
                <a:gd name="connsiteY1" fmla="*/ 0 h 1557114"/>
                <a:gd name="connsiteX2" fmla="*/ 1590377 w 1849901"/>
                <a:gd name="connsiteY2" fmla="*/ 0 h 1557114"/>
                <a:gd name="connsiteX3" fmla="*/ 1849901 w 1849901"/>
                <a:gd name="connsiteY3" fmla="*/ 259524 h 1557114"/>
                <a:gd name="connsiteX4" fmla="*/ 1849901 w 1849901"/>
                <a:gd name="connsiteY4" fmla="*/ 1297590 h 1557114"/>
                <a:gd name="connsiteX5" fmla="*/ 1590377 w 1849901"/>
                <a:gd name="connsiteY5" fmla="*/ 1557114 h 1557114"/>
                <a:gd name="connsiteX6" fmla="*/ 259524 w 1849901"/>
                <a:gd name="connsiteY6" fmla="*/ 1557114 h 1557114"/>
                <a:gd name="connsiteX7" fmla="*/ 0 w 1849901"/>
                <a:gd name="connsiteY7" fmla="*/ 1297590 h 1557114"/>
                <a:gd name="connsiteX8" fmla="*/ 0 w 1849901"/>
                <a:gd name="connsiteY8" fmla="*/ 259524 h 155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9901" h="1557114">
                  <a:moveTo>
                    <a:pt x="0" y="259524"/>
                  </a:moveTo>
                  <a:cubicBezTo>
                    <a:pt x="0" y="116193"/>
                    <a:pt x="116193" y="0"/>
                    <a:pt x="259524" y="0"/>
                  </a:cubicBezTo>
                  <a:lnTo>
                    <a:pt x="1590377" y="0"/>
                  </a:lnTo>
                  <a:cubicBezTo>
                    <a:pt x="1733708" y="0"/>
                    <a:pt x="1849901" y="116193"/>
                    <a:pt x="1849901" y="259524"/>
                  </a:cubicBezTo>
                  <a:lnTo>
                    <a:pt x="1849901" y="1297590"/>
                  </a:lnTo>
                  <a:cubicBezTo>
                    <a:pt x="1849901" y="1440921"/>
                    <a:pt x="1733708" y="1557114"/>
                    <a:pt x="1590377" y="1557114"/>
                  </a:cubicBezTo>
                  <a:lnTo>
                    <a:pt x="259524" y="1557114"/>
                  </a:lnTo>
                  <a:cubicBezTo>
                    <a:pt x="116193" y="1557114"/>
                    <a:pt x="0" y="1440921"/>
                    <a:pt x="0" y="1297590"/>
                  </a:cubicBezTo>
                  <a:lnTo>
                    <a:pt x="0" y="259524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52212" tIns="114112" rIns="152212" bIns="114112" spcCol="1270" anchor="ctr"/>
            <a:lstStyle/>
            <a:p>
              <a:pPr algn="ctr" defTabSz="8890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355646" y="4890950"/>
              <a:ext cx="422276" cy="380590"/>
            </a:xfrm>
            <a:custGeom>
              <a:avLst/>
              <a:gdLst>
                <a:gd name="connsiteX0" fmla="*/ 0 w 1849901"/>
                <a:gd name="connsiteY0" fmla="*/ 259524 h 1557114"/>
                <a:gd name="connsiteX1" fmla="*/ 259524 w 1849901"/>
                <a:gd name="connsiteY1" fmla="*/ 0 h 1557114"/>
                <a:gd name="connsiteX2" fmla="*/ 1590377 w 1849901"/>
                <a:gd name="connsiteY2" fmla="*/ 0 h 1557114"/>
                <a:gd name="connsiteX3" fmla="*/ 1849901 w 1849901"/>
                <a:gd name="connsiteY3" fmla="*/ 259524 h 1557114"/>
                <a:gd name="connsiteX4" fmla="*/ 1849901 w 1849901"/>
                <a:gd name="connsiteY4" fmla="*/ 1297590 h 1557114"/>
                <a:gd name="connsiteX5" fmla="*/ 1590377 w 1849901"/>
                <a:gd name="connsiteY5" fmla="*/ 1557114 h 1557114"/>
                <a:gd name="connsiteX6" fmla="*/ 259524 w 1849901"/>
                <a:gd name="connsiteY6" fmla="*/ 1557114 h 1557114"/>
                <a:gd name="connsiteX7" fmla="*/ 0 w 1849901"/>
                <a:gd name="connsiteY7" fmla="*/ 1297590 h 1557114"/>
                <a:gd name="connsiteX8" fmla="*/ 0 w 1849901"/>
                <a:gd name="connsiteY8" fmla="*/ 259524 h 155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9901" h="1557114">
                  <a:moveTo>
                    <a:pt x="0" y="259524"/>
                  </a:moveTo>
                  <a:cubicBezTo>
                    <a:pt x="0" y="116193"/>
                    <a:pt x="116193" y="0"/>
                    <a:pt x="259524" y="0"/>
                  </a:cubicBezTo>
                  <a:lnTo>
                    <a:pt x="1590377" y="0"/>
                  </a:lnTo>
                  <a:cubicBezTo>
                    <a:pt x="1733708" y="0"/>
                    <a:pt x="1849901" y="116193"/>
                    <a:pt x="1849901" y="259524"/>
                  </a:cubicBezTo>
                  <a:lnTo>
                    <a:pt x="1849901" y="1297590"/>
                  </a:lnTo>
                  <a:cubicBezTo>
                    <a:pt x="1849901" y="1440921"/>
                    <a:pt x="1733708" y="1557114"/>
                    <a:pt x="1590377" y="1557114"/>
                  </a:cubicBezTo>
                  <a:lnTo>
                    <a:pt x="259524" y="1557114"/>
                  </a:lnTo>
                  <a:cubicBezTo>
                    <a:pt x="116193" y="1557114"/>
                    <a:pt x="0" y="1440921"/>
                    <a:pt x="0" y="1297590"/>
                  </a:cubicBezTo>
                  <a:lnTo>
                    <a:pt x="0" y="259524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52212" tIns="114112" rIns="152212" bIns="114112" spcCol="1270" anchor="ctr"/>
            <a:lstStyle/>
            <a:p>
              <a:pPr algn="ctr" defTabSz="8890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 smtClean="0">
                  <a:solidFill>
                    <a:schemeClr val="bg1"/>
                  </a:solidFill>
                </a:rPr>
                <a:t>5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12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Shift Happens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5841" y="5997301"/>
            <a:ext cx="7712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Questions</a:t>
            </a:r>
            <a:endParaRPr lang="en-US" sz="4400" b="1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 bwMode="gray">
          <a:xfrm>
            <a:off x="155276" y="111560"/>
            <a:ext cx="8988724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3200" i="1" dirty="0"/>
              <a:t>Succeeding with Payments Based on Attributed Lives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87858" y="1159566"/>
            <a:ext cx="84796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3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4" y="0"/>
            <a:ext cx="8873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37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2" descr="http://rewardhealth.com/wordpress/wp-content/uploads/2012/12/Berwick-and-Hackbarth-estimates-of-waste-in-health-care-JAMA-20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606"/>
            <a:ext cx="4949208" cy="33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2932" y="4625720"/>
            <a:ext cx="21788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fontAlgn="base">
              <a:spcBef>
                <a:spcPct val="0"/>
              </a:spcBef>
              <a:spcAft>
                <a:spcPct val="0"/>
              </a:spcAft>
              <a:defRPr sz="1000" b="1">
                <a:solidFill>
                  <a:srgbClr val="000000"/>
                </a:solidFill>
                <a:ea typeface="MS PGothic"/>
              </a:defRPr>
            </a:lvl1pPr>
          </a:lstStyle>
          <a:p>
            <a:r>
              <a:rPr lang="en-US" dirty="0"/>
              <a:t>Berwick &amp; </a:t>
            </a:r>
            <a:r>
              <a:rPr lang="en-US" dirty="0" err="1"/>
              <a:t>Hackbrath</a:t>
            </a:r>
            <a:r>
              <a:rPr lang="en-US" dirty="0"/>
              <a:t> JAMA 2011</a:t>
            </a:r>
          </a:p>
        </p:txBody>
      </p:sp>
      <p:pic>
        <p:nvPicPr>
          <p:cNvPr id="7" name="Picture 2" descr="Quality of Care Varied Substantially Across Condi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758" y="1693211"/>
            <a:ext cx="4153899" cy="324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15758" y="4972403"/>
            <a:ext cx="3772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0000"/>
                </a:solidFill>
                <a:ea typeface="MS PGothic"/>
              </a:rPr>
              <a:t>Source: </a:t>
            </a:r>
            <a:r>
              <a:rPr lang="en-US" sz="1000" dirty="0" smtClean="0">
                <a:solidFill>
                  <a:srgbClr val="000000"/>
                </a:solidFill>
                <a:ea typeface="MS PGothic"/>
              </a:rPr>
              <a:t>National </a:t>
            </a:r>
            <a:r>
              <a:rPr lang="en-US" sz="1000" dirty="0">
                <a:solidFill>
                  <a:srgbClr val="000000"/>
                </a:solidFill>
                <a:ea typeface="MS PGothic"/>
              </a:rPr>
              <a:t>Report Card on Quality of Health Care in </a:t>
            </a:r>
            <a:r>
              <a:rPr lang="en-US" sz="1000" dirty="0" smtClean="0">
                <a:solidFill>
                  <a:srgbClr val="000000"/>
                </a:solidFill>
                <a:ea typeface="MS PGothic"/>
              </a:rPr>
              <a:t>America, Rand Corp report</a:t>
            </a:r>
            <a:endParaRPr lang="en-US" sz="1000" dirty="0">
              <a:solidFill>
                <a:srgbClr val="000000"/>
              </a:solidFill>
              <a:ea typeface="MS PGothic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Are we getting our money’s worth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 bwMode="gray">
          <a:xfrm>
            <a:off x="0" y="309638"/>
            <a:ext cx="9360138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/>
              <a:t>Traditional Healthcare Financing Creates Waste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45910" y="866014"/>
            <a:ext cx="84237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8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97402" y="17819"/>
            <a:ext cx="2736870" cy="5791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9745" y="17819"/>
            <a:ext cx="2665876" cy="5791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2440" y="17819"/>
            <a:ext cx="2541582" cy="579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227056" y="763173"/>
            <a:ext cx="2503941" cy="17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54022" y="1006967"/>
            <a:ext cx="2637050" cy="14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81951" y="1260732"/>
            <a:ext cx="2725615" cy="2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9728" y="1473787"/>
            <a:ext cx="1222168" cy="60016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i="1" u="sng" dirty="0" smtClean="0">
                <a:solidFill>
                  <a:srgbClr val="FF0000"/>
                </a:solidFill>
                <a:ea typeface="MS PGothic"/>
              </a:rPr>
              <a:t>Insurance Coverage Transformation</a:t>
            </a:r>
            <a:endParaRPr lang="en-US" sz="1100" b="1" i="1" u="sng" dirty="0">
              <a:solidFill>
                <a:srgbClr val="FF0000"/>
              </a:solidFill>
              <a:ea typeface="MS P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7056" y="263398"/>
            <a:ext cx="26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C0504D"/>
                </a:solidFill>
                <a:ea typeface="MS PGothic"/>
              </a:rPr>
              <a:t>Regulatory Reform/Private Sector Restructuring</a:t>
            </a:r>
            <a:endParaRPr lang="en-US" sz="1200" b="1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39516" y="721385"/>
            <a:ext cx="2520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C0504D"/>
                </a:solidFill>
                <a:ea typeface="MS PGothic"/>
              </a:rPr>
              <a:t>Implementation &amp; Adaptation </a:t>
            </a:r>
            <a:endParaRPr lang="en-US" sz="1200" b="1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92427" y="914106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ea typeface="MS PGothic"/>
              </a:rPr>
              <a:t>New Normal</a:t>
            </a:r>
            <a:endParaRPr lang="en-US" sz="1400" b="1" dirty="0">
              <a:solidFill>
                <a:srgbClr val="FF0000"/>
              </a:solidFill>
              <a:ea typeface="MS PGothic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190659" y="3523020"/>
            <a:ext cx="2540338" cy="92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754022" y="3294419"/>
            <a:ext cx="26370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91072" y="3093611"/>
            <a:ext cx="2743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39036" y="3800777"/>
            <a:ext cx="1242355" cy="76944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i="1" u="sng" dirty="0" smtClean="0">
                <a:solidFill>
                  <a:srgbClr val="FF0000"/>
                </a:solidFill>
                <a:ea typeface="MS PGothic"/>
              </a:rPr>
              <a:t>Care Delivery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i="1" u="sng" dirty="0" smtClean="0">
                <a:solidFill>
                  <a:srgbClr val="FF0000"/>
                </a:solidFill>
                <a:ea typeface="MS PGothic"/>
              </a:rPr>
              <a:t>And Reimbursement Transformation</a:t>
            </a:r>
            <a:endParaRPr lang="en-US" sz="1100" b="1" i="1" u="sng" dirty="0">
              <a:solidFill>
                <a:srgbClr val="FF0000"/>
              </a:solidFill>
              <a:ea typeface="MS P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52279" y="17819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u="sng" dirty="0" smtClean="0">
                <a:solidFill>
                  <a:srgbClr val="C0504D"/>
                </a:solidFill>
                <a:ea typeface="MS PGothic"/>
              </a:rPr>
              <a:t>Before 2014</a:t>
            </a:r>
            <a:endParaRPr lang="en-US" sz="1200" b="1" u="sng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5100" y="17819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u="sng" dirty="0" smtClean="0">
                <a:solidFill>
                  <a:srgbClr val="C0504D"/>
                </a:solidFill>
                <a:ea typeface="MS PGothic"/>
              </a:rPr>
              <a:t>2014 - 2017</a:t>
            </a:r>
            <a:endParaRPr lang="en-US" sz="1200" b="1" u="sng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2427" y="17819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u="sng" dirty="0" smtClean="0">
                <a:solidFill>
                  <a:srgbClr val="C0504D"/>
                </a:solidFill>
                <a:ea typeface="MS PGothic"/>
              </a:rPr>
              <a:t>2017 and 2022</a:t>
            </a:r>
            <a:endParaRPr lang="en-US" sz="1200" b="1" u="sng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03319" y="780427"/>
            <a:ext cx="23763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Federal/state regulations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Interpretation and preparation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Private exchange investments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Rationalizing DB health coverage/self vs fully insured</a:t>
            </a:r>
            <a:endParaRPr lang="en-US" sz="1200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6929" y="3026176"/>
            <a:ext cx="2407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C0504D"/>
                </a:solidFill>
                <a:ea typeface="MS PGothic"/>
              </a:rPr>
              <a:t>Innovation, proto-types and proof of concept </a:t>
            </a:r>
            <a:endParaRPr lang="en-US" sz="1200" b="1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2440" y="3532290"/>
            <a:ext cx="24530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Patient Centered Medical Homes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Bundled Payment/(warranty)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Accountable Care Organizations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EMR, HIE and Analytics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P4P, Shared savings, Shared risk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63143" y="1047892"/>
            <a:ext cx="25895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Public exchanges open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Private exchange adoption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Movement from B2B to B2C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Benefit and network redesign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Transparency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6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Consumer activation and agitation   </a:t>
            </a:r>
            <a:endParaRPr lang="en-US" sz="1200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87387" y="3028058"/>
            <a:ext cx="1363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C0504D"/>
                </a:solidFill>
                <a:ea typeface="MS PGothic"/>
              </a:rPr>
              <a:t>Volume to Value</a:t>
            </a:r>
            <a:endParaRPr lang="en-US" sz="1200" b="1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96787" y="1280564"/>
            <a:ext cx="2734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Localized choice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Level playing field &amp; competition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Regulatory refinement</a:t>
            </a:r>
            <a:endParaRPr lang="en-US" sz="1200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0997" y="3282569"/>
            <a:ext cx="25513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C0504D"/>
                </a:solidFill>
                <a:ea typeface="MS PGothic"/>
              </a:rPr>
              <a:t>Provider </a:t>
            </a:r>
            <a:r>
              <a:rPr lang="en-US" sz="1200" b="1" dirty="0" smtClean="0">
                <a:solidFill>
                  <a:srgbClr val="C0504D"/>
                </a:solidFill>
                <a:ea typeface="MS PGothic"/>
              </a:rPr>
              <a:t>accountability/control (VBR)</a:t>
            </a:r>
            <a:endParaRPr lang="en-US" sz="1200" b="1" i="1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i="1" dirty="0" smtClean="0">
                <a:solidFill>
                  <a:srgbClr val="C0504D"/>
                </a:solidFill>
                <a:ea typeface="MS PGothic"/>
              </a:rPr>
              <a:t>Provider-driven</a:t>
            </a: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 health management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6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Carve-in </a:t>
            </a:r>
            <a:r>
              <a:rPr lang="en-US" sz="1200" dirty="0">
                <a:solidFill>
                  <a:srgbClr val="C0504D"/>
                </a:solidFill>
                <a:ea typeface="MS PGothic"/>
              </a:rPr>
              <a:t>/</a:t>
            </a: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 re-aggregation of total costs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Rapid adaptation/maturity of proven models of care delivery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Emergence of new enablers/intermediaries – data, analytics, services, devices </a:t>
            </a:r>
            <a:endParaRPr lang="en-US" sz="1200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0941" y="3154446"/>
            <a:ext cx="255563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Broad range of collaborative care models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Cost, quality and patient experience transparency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Competition based on cost and quality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Clinical data interoperability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C0504D"/>
              </a:solidFill>
              <a:ea typeface="MS PGothic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C0504D"/>
                </a:solidFill>
                <a:ea typeface="MS PGothic"/>
              </a:rPr>
              <a:t>Radical improvement in quality &amp; value</a:t>
            </a:r>
            <a:endParaRPr lang="en-US" sz="1200" dirty="0">
              <a:solidFill>
                <a:srgbClr val="C0504D"/>
              </a:solidFill>
              <a:ea typeface="MS PGothic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91538" y="2805172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0000"/>
                </a:solidFill>
                <a:ea typeface="MS PGothic"/>
              </a:rPr>
              <a:t>New Normal</a:t>
            </a:r>
            <a:endParaRPr lang="en-US" sz="1400" b="1" dirty="0">
              <a:solidFill>
                <a:srgbClr val="FF0000"/>
              </a:solidFill>
              <a:ea typeface="MS PGothic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6391072" y="1008419"/>
            <a:ext cx="0" cy="2549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748581" y="3294419"/>
            <a:ext cx="0" cy="2549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99864" y="3093611"/>
            <a:ext cx="0" cy="2549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993595" y="1280564"/>
            <a:ext cx="0" cy="892552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8979947" y="2222599"/>
            <a:ext cx="11723" cy="81821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758481" y="726492"/>
            <a:ext cx="0" cy="2804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2311800" y="5988858"/>
            <a:ext cx="6722459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Health Care Market Transformation: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2 Major Vectors of </a:t>
            </a:r>
            <a:r>
              <a:rPr lang="en-US" sz="1800" dirty="0" smtClean="0">
                <a:solidFill>
                  <a:schemeClr val="tx1"/>
                </a:solidFill>
              </a:rPr>
              <a:t>Change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355001" y="246140"/>
            <a:ext cx="1228299" cy="728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52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13" grpId="0"/>
      <p:bldP spid="14" grpId="0"/>
      <p:bldP spid="15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ercentage Uninsured in U.S. by Quart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42" y="773140"/>
            <a:ext cx="7140890" cy="527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The Coverage Gap is Closing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8"/>
          <p:cNvSpPr txBox="1">
            <a:spLocks/>
          </p:cNvSpPr>
          <p:nvPr/>
        </p:nvSpPr>
        <p:spPr bwMode="gray">
          <a:xfrm>
            <a:off x="420238" y="228990"/>
            <a:ext cx="8303525" cy="420797"/>
          </a:xfrm>
          <a:prstGeom prst="rect">
            <a:avLst/>
          </a:prstGeom>
          <a:ln w="19050">
            <a:noFill/>
          </a:ln>
        </p:spPr>
        <p:txBody>
          <a:bodyPr/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b="1">
                <a:solidFill>
                  <a:srgbClr val="4F81BD"/>
                </a:solidFill>
              </a:defRPr>
            </a:lvl1pPr>
            <a:lvl2pPr marL="684213" indent="-28575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b="0" i="0" u="none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71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36688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–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7213" indent="-228600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»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0"/>
              </a:spcBef>
            </a:pPr>
            <a:r>
              <a:rPr lang="en-US" sz="2800" dirty="0" smtClean="0"/>
              <a:t>Decreasing Volume of Uninsured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45910" y="770478"/>
            <a:ext cx="84237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1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23418" y="149983"/>
            <a:ext cx="6533227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4F81BD"/>
                </a:solidFill>
              </a:rPr>
              <a:t>Percentage of Office-Based </a:t>
            </a:r>
            <a:r>
              <a:rPr lang="en-US" sz="2400" b="1" dirty="0">
                <a:solidFill>
                  <a:srgbClr val="4F81BD"/>
                </a:solidFill>
              </a:rPr>
              <a:t>P</a:t>
            </a:r>
            <a:r>
              <a:rPr lang="en-US" sz="2400" b="1" dirty="0" smtClean="0">
                <a:solidFill>
                  <a:srgbClr val="4F81BD"/>
                </a:solidFill>
              </a:rPr>
              <a:t>hysicians with EHR systems: United States, 2001-2013</a:t>
            </a:r>
            <a:endParaRPr lang="en-US" sz="2400" b="1" dirty="0">
              <a:solidFill>
                <a:srgbClr val="4F81B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66" y="911486"/>
            <a:ext cx="8334732" cy="497936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58019" y="6081684"/>
            <a:ext cx="6411638" cy="4762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A6A6A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Electronic Health Record Adaption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9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cken-or-egg-cropped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1101" r="58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4332" y="391551"/>
            <a:ext cx="4926385" cy="1212548"/>
          </a:xfrm>
        </p:spPr>
        <p:txBody>
          <a:bodyPr>
            <a:noAutofit/>
          </a:bodyPr>
          <a:lstStyle/>
          <a:p>
            <a:pPr algn="r"/>
            <a:r>
              <a:rPr lang="en-US" i="1" dirty="0" smtClean="0">
                <a:solidFill>
                  <a:schemeClr val="bg1"/>
                </a:solidFill>
              </a:rPr>
              <a:t>Payment Transformation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Age-old Question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Is Answered</a:t>
            </a:r>
            <a:r>
              <a:rPr lang="en-US" sz="4000" dirty="0" smtClean="0"/>
              <a:t>…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42640-984D-4EF9-9FEE-D9073ACFB134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5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xG Health All Hands Deck 9.22.15">
  <a:themeElements>
    <a:clrScheme name="Custom 4">
      <a:dk1>
        <a:sysClr val="windowText" lastClr="000000"/>
      </a:dk1>
      <a:lt1>
        <a:sysClr val="window" lastClr="FFFFFF"/>
      </a:lt1>
      <a:dk2>
        <a:srgbClr val="4B4B4B"/>
      </a:dk2>
      <a:lt2>
        <a:srgbClr val="EBEBEB"/>
      </a:lt2>
      <a:accent1>
        <a:srgbClr val="95D600"/>
      </a:accent1>
      <a:accent2>
        <a:srgbClr val="00A8E1"/>
      </a:accent2>
      <a:accent3>
        <a:srgbClr val="F3E106"/>
      </a:accent3>
      <a:accent4>
        <a:srgbClr val="FF9800"/>
      </a:accent4>
      <a:accent5>
        <a:srgbClr val="255CB8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BC Pantone+ Color Palette">
    <a:dk1>
      <a:srgbClr val="333E48"/>
    </a:dk1>
    <a:lt1>
      <a:srgbClr val="FFFFFF"/>
    </a:lt1>
    <a:dk2>
      <a:srgbClr val="617685"/>
    </a:dk2>
    <a:lt2>
      <a:srgbClr val="DBE1E5"/>
    </a:lt2>
    <a:accent1>
      <a:srgbClr val="BEC9D0"/>
    </a:accent1>
    <a:accent2>
      <a:srgbClr val="899BA9"/>
    </a:accent2>
    <a:accent3>
      <a:srgbClr val="617685"/>
    </a:accent3>
    <a:accent4>
      <a:srgbClr val="333E48"/>
    </a:accent4>
    <a:accent5>
      <a:srgbClr val="000000"/>
    </a:accent5>
    <a:accent6>
      <a:srgbClr val="CF0A2C"/>
    </a:accent6>
    <a:hlink>
      <a:srgbClr val="0086B9"/>
    </a:hlink>
    <a:folHlink>
      <a:srgbClr val="CF0A2C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BC Pantone+ Color Palette">
    <a:dk1>
      <a:srgbClr val="333E48"/>
    </a:dk1>
    <a:lt1>
      <a:srgbClr val="FFFFFF"/>
    </a:lt1>
    <a:dk2>
      <a:srgbClr val="617685"/>
    </a:dk2>
    <a:lt2>
      <a:srgbClr val="DBE1E5"/>
    </a:lt2>
    <a:accent1>
      <a:srgbClr val="BEC9D0"/>
    </a:accent1>
    <a:accent2>
      <a:srgbClr val="899BA9"/>
    </a:accent2>
    <a:accent3>
      <a:srgbClr val="617685"/>
    </a:accent3>
    <a:accent4>
      <a:srgbClr val="333E48"/>
    </a:accent4>
    <a:accent5>
      <a:srgbClr val="000000"/>
    </a:accent5>
    <a:accent6>
      <a:srgbClr val="CF0A2C"/>
    </a:accent6>
    <a:hlink>
      <a:srgbClr val="0086B9"/>
    </a:hlink>
    <a:folHlink>
      <a:srgbClr val="CF0A2C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xG Health All Hands Deck 9.22.15.potx</Template>
  <TotalTime>2179</TotalTime>
  <Words>2938</Words>
  <Application>Microsoft Office PowerPoint</Application>
  <PresentationFormat>On-screen Show (4:3)</PresentationFormat>
  <Paragraphs>703</Paragraphs>
  <Slides>48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xG Health All Hands Deck 9.22.15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Payment Transformation: Age-old Question Is Answered…</vt:lpstr>
      <vt:lpstr>PowerPoint Presentation</vt:lpstr>
      <vt:lpstr>PowerPoint Presentation</vt:lpstr>
      <vt:lpstr>Increasing partnerships with hospital systems, primarily around bundled care for ortho/cardiac procedures for adults</vt:lpstr>
      <vt:lpstr>PowerPoint Presentation</vt:lpstr>
      <vt:lpstr>PowerPoint Presentation</vt:lpstr>
      <vt:lpstr>PowerPoint Presentation</vt:lpstr>
      <vt:lpstr>Provider/Payer Partnerships</vt:lpstr>
      <vt:lpstr>So…….</vt:lpstr>
      <vt:lpstr>PowerPoint Presentation</vt:lpstr>
      <vt:lpstr>PowerPoint Presentation</vt:lpstr>
      <vt:lpstr>PowerPoint Presentation</vt:lpstr>
      <vt:lpstr>xG Health Was Created to Generalize and Scale Geisinger Innovations and Know-How</vt:lpstr>
      <vt:lpstr>Providing Scale Across Industry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Patient Activation: Portal-Based Report Card </vt:lpstr>
      <vt:lpstr>Prevention and Chronic Disease Letter Automation</vt:lpstr>
      <vt:lpstr>Timely data feedback is key success driver</vt:lpstr>
      <vt:lpstr>PowerPoint Presentation</vt:lpstr>
      <vt:lpstr>Improving Diabetes Care for 29,825 Patients</vt:lpstr>
      <vt:lpstr>Improving CAD Care for 18,361 Patients</vt:lpstr>
      <vt:lpstr>Improving Preventive Care for 262,140 Patients</vt:lpstr>
      <vt:lpstr>PowerPoint Presentation</vt:lpstr>
      <vt:lpstr>PowerPoint Presentation</vt:lpstr>
      <vt:lpstr>PowerPoint Presentation</vt:lpstr>
      <vt:lpstr>Practice Redesign Accelerates P4P Arrangements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Krista Hill Graphic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Krista Hill</dc:creator>
  <cp:lastModifiedBy>Watson, Megan E</cp:lastModifiedBy>
  <cp:revision>115</cp:revision>
  <dcterms:created xsi:type="dcterms:W3CDTF">2015-09-02T05:16:52Z</dcterms:created>
  <dcterms:modified xsi:type="dcterms:W3CDTF">2015-09-21T15:57:47Z</dcterms:modified>
</cp:coreProperties>
</file>