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B1CAF1-4CC6-49C0-B84C-6EFEECEBA1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0075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55FAEE-8363-4B45-94E7-2603F3DA09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7827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3250" y="609600"/>
            <a:ext cx="150495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8400" y="609600"/>
            <a:ext cx="436245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588E58-90A4-4217-B3A5-DA65B3EA6A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5188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B36EE0-AD01-4AEB-9B6B-CFCD5CFCDE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9284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881CCD-4200-4452-AE5B-3EE72D4551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2050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1981200"/>
            <a:ext cx="2933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4500" y="1981200"/>
            <a:ext cx="2933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EAC30A-C048-4522-BF6A-ADD3A208B9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403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88DB8-39A4-4834-8132-6B06787995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6802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912143-88FF-46C8-AA1E-20098CA356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3359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93925B-7D3E-4DFB-8216-1B997E3538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255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4EA7CF-5F35-4250-9BB2-8104E99063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0785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5FB07-539B-4EE7-8F1A-1D8C3034D6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9953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609600"/>
            <a:ext cx="6019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981200"/>
            <a:ext cx="6019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95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00" y="63246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C69B2A94-BC7E-44B5-8548-6FDD1C67B16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01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MS PGothic</vt:lpstr>
      <vt:lpstr>Arial</vt:lpstr>
      <vt:lpstr>Times</vt:lpstr>
      <vt:lpstr>Office Theme</vt:lpstr>
      <vt:lpstr>PowerPoint Presentation</vt:lpstr>
    </vt:vector>
  </TitlesOfParts>
  <Company>The University of Iowa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University Relations</dc:creator>
  <cp:lastModifiedBy>Riepe, Patrick J</cp:lastModifiedBy>
  <cp:revision>7</cp:revision>
  <dcterms:created xsi:type="dcterms:W3CDTF">2004-06-17T16:08:12Z</dcterms:created>
  <dcterms:modified xsi:type="dcterms:W3CDTF">2017-02-16T23:19:06Z</dcterms:modified>
</cp:coreProperties>
</file>