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50"/>
  </p:normalViewPr>
  <p:slideViewPr>
    <p:cSldViewPr snapToGrid="0" snapToObjects="1">
      <p:cViewPr varScale="1">
        <p:scale>
          <a:sx n="132" d="100"/>
          <a:sy n="132" d="100"/>
        </p:scale>
        <p:origin x="8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4" d="100"/>
          <a:sy n="104" d="100"/>
        </p:scale>
        <p:origin x="44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D3ADC-3701-CD48-9192-F1F8FB47A180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57823-5F44-1741-ACC3-111CD4C8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0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24811-1C3F-1541-A650-7DE0332CD00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F4D94-C688-C54F-AA96-B98A440218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9657" y="5740400"/>
            <a:ext cx="2869293" cy="8055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3" y="5728654"/>
            <a:ext cx="2526392" cy="79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7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24x768 Left Logo" id="{0A2F3E96-E4AB-E345-98D2-98DDA54DB933}" vid="{C6B1FDD0-97A0-024B-8A58-277881D440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UI PPT Template 1024x768 Logo Left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Riepe, Patrick J</dc:creator>
  <cp:lastModifiedBy>Riepe, Patrick J</cp:lastModifiedBy>
  <cp:revision>2</cp:revision>
  <dcterms:created xsi:type="dcterms:W3CDTF">2017-05-26T19:46:03Z</dcterms:created>
  <dcterms:modified xsi:type="dcterms:W3CDTF">2017-05-26T19:49:29Z</dcterms:modified>
</cp:coreProperties>
</file>