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handoutMasterIdLst>
    <p:handoutMasterId r:id="rId3"/>
  </p:handout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4650"/>
  </p:normalViewPr>
  <p:slideViewPr>
    <p:cSldViewPr snapToGrid="0" snapToObjects="1">
      <p:cViewPr varScale="1">
        <p:scale>
          <a:sx n="132" d="100"/>
          <a:sy n="132" d="100"/>
        </p:scale>
        <p:origin x="87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04" d="100"/>
          <a:sy n="104" d="100"/>
        </p:scale>
        <p:origin x="4496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3D3ADC-3701-CD48-9192-F1F8FB47A180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E57823-5F44-1741-ACC3-111CD4C85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7064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24811-1C3F-1541-A650-7DE0332CD006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F4D94-C688-C54F-AA96-B98A440218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24811-1C3F-1541-A650-7DE0332CD006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F4D94-C688-C54F-AA96-B98A440218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24811-1C3F-1541-A650-7DE0332CD006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F4D94-C688-C54F-AA96-B98A440218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24811-1C3F-1541-A650-7DE0332CD006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F4D94-C688-C54F-AA96-B98A440218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24811-1C3F-1541-A650-7DE0332CD006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F4D94-C688-C54F-AA96-B98A440218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24811-1C3F-1541-A650-7DE0332CD006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F4D94-C688-C54F-AA96-B98A440218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24811-1C3F-1541-A650-7DE0332CD006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F4D94-C688-C54F-AA96-B98A440218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24811-1C3F-1541-A650-7DE0332CD006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F4D94-C688-C54F-AA96-B98A440218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24811-1C3F-1541-A650-7DE0332CD006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F4D94-C688-C54F-AA96-B98A440218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24811-1C3F-1541-A650-7DE0332CD006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F4D94-C688-C54F-AA96-B98A440218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24811-1C3F-1541-A650-7DE0332CD006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F4D94-C688-C54F-AA96-B98A440218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24811-1C3F-1541-A650-7DE0332CD006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DF4D94-C688-C54F-AA96-B98A440218D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159657" y="5740400"/>
            <a:ext cx="2869293" cy="8055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523" y="5728654"/>
            <a:ext cx="2526392" cy="790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4975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730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024x768 Left Logo" id="{0A2F3E96-E4AB-E345-98D2-98DDA54DB933}" vid="{C6B1FDD0-97A0-024B-8A58-277881D440D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UI PPT Template 1024x768 Logo Left</Template>
  <TotalTime>3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University of Iowa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Riepe, Patrick J</dc:creator>
  <cp:lastModifiedBy>Riepe, Patrick J</cp:lastModifiedBy>
  <cp:revision>2</cp:revision>
  <dcterms:created xsi:type="dcterms:W3CDTF">2017-05-26T19:46:03Z</dcterms:created>
  <dcterms:modified xsi:type="dcterms:W3CDTF">2017-05-26T19:49:29Z</dcterms:modified>
</cp:coreProperties>
</file>