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8025" autoAdjust="0"/>
    <p:restoredTop sz="94650"/>
  </p:normalViewPr>
  <p:slideViewPr>
    <p:cSldViewPr snapToGrid="0" snapToObjects="1">
      <p:cViewPr varScale="1">
        <p:scale>
          <a:sx n="119" d="100"/>
          <a:sy n="119" d="100"/>
        </p:scale>
        <p:origin x="96" y="3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E8743-9ADF-6847-AD41-79454BAA438C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B0855-59FC-3A40-8162-94EAD2153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2130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E8743-9ADF-6847-AD41-79454BAA438C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B0855-59FC-3A40-8162-94EAD2153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893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E8743-9ADF-6847-AD41-79454BAA438C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B0855-59FC-3A40-8162-94EAD2153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56696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E8743-9ADF-6847-AD41-79454BAA438C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B0855-59FC-3A40-8162-94EAD2153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7021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E8743-9ADF-6847-AD41-79454BAA438C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B0855-59FC-3A40-8162-94EAD2153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59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E8743-9ADF-6847-AD41-79454BAA438C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B0855-59FC-3A40-8162-94EAD2153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7381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E8743-9ADF-6847-AD41-79454BAA438C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B0855-59FC-3A40-8162-94EAD2153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6159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E8743-9ADF-6847-AD41-79454BAA438C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B0855-59FC-3A40-8162-94EAD2153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7846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E8743-9ADF-6847-AD41-79454BAA438C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B0855-59FC-3A40-8162-94EAD2153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3195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E8743-9ADF-6847-AD41-79454BAA438C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B0855-59FC-3A40-8162-94EAD2153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9270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E8743-9ADF-6847-AD41-79454BAA438C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9B0855-59FC-3A40-8162-94EAD21534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5060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0095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2E8743-9ADF-6847-AD41-79454BAA438C}" type="datetimeFigureOut">
              <a:rPr lang="en-US" smtClean="0"/>
              <a:t>5/26/2017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9B0855-59FC-3A40-8162-94EAD215341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/>
          <p:nvPr userDrawn="1"/>
        </p:nvSpPr>
        <p:spPr>
          <a:xfrm>
            <a:off x="89353" y="5760149"/>
            <a:ext cx="2869293" cy="805543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219" y="5748403"/>
            <a:ext cx="2526392" cy="790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63977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76657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1365x768 Left Logo" id="{8931B8F1-AD54-D846-8560-0B70182ACC59}" vid="{13EAEADD-E860-1042-AEF1-0061E32881F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UI PPT Template 1365x768 Logo Left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PowerPoint Presentation</vt:lpstr>
    </vt:vector>
  </TitlesOfParts>
  <Company>University of Iowa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Riepe, Patrick J</dc:creator>
  <cp:lastModifiedBy>Riepe, Patrick J</cp:lastModifiedBy>
  <cp:revision>1</cp:revision>
  <dcterms:created xsi:type="dcterms:W3CDTF">2017-05-26T19:49:48Z</dcterms:created>
  <dcterms:modified xsi:type="dcterms:W3CDTF">2017-05-26T19:50:24Z</dcterms:modified>
</cp:coreProperties>
</file>