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380"/>
    <p:restoredTop sz="94674"/>
  </p:normalViewPr>
  <p:slideViewPr>
    <p:cSldViewPr snapToGrid="0" snapToObjects="1">
      <p:cViewPr varScale="1">
        <p:scale>
          <a:sx n="132" d="100"/>
          <a:sy n="132" d="100"/>
        </p:scale>
        <p:origin x="10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0046" y="1122363"/>
            <a:ext cx="616815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8510" y="3602038"/>
            <a:ext cx="54424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8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0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0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1709739"/>
            <a:ext cx="612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4589464"/>
            <a:ext cx="61234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8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7150" y="1825625"/>
            <a:ext cx="2718924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178" y="1825625"/>
            <a:ext cx="331217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1" y="365126"/>
            <a:ext cx="612939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681163"/>
            <a:ext cx="309115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7150" y="2505075"/>
            <a:ext cx="309115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78308" y="1681163"/>
            <a:ext cx="30382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78308" y="2505075"/>
            <a:ext cx="3038233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0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328" y="987426"/>
            <a:ext cx="31802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9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63800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5153" y="987426"/>
            <a:ext cx="349138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6380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3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7150" y="365126"/>
            <a:ext cx="6128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825625"/>
            <a:ext cx="6128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87150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D22E9-2C33-3946-ACC3-FBA931B52730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1132" y="6356351"/>
            <a:ext cx="2397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6688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9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7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Riepe, Patrick J</cp:lastModifiedBy>
  <cp:revision>4</cp:revision>
  <dcterms:created xsi:type="dcterms:W3CDTF">2016-10-13T21:38:46Z</dcterms:created>
  <dcterms:modified xsi:type="dcterms:W3CDTF">2018-01-23T19:26:29Z</dcterms:modified>
</cp:coreProperties>
</file>