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0" r:id="rId4"/>
    <p:sldId id="257" r:id="rId5"/>
    <p:sldId id="27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can, Janet L" initials="DJL" lastIdx="1" clrIdx="0">
    <p:extLst>
      <p:ext uri="{19B8F6BF-5375-455C-9EA6-DF929625EA0E}">
        <p15:presenceInfo xmlns:p15="http://schemas.microsoft.com/office/powerpoint/2012/main" userId="S-1-5-21-1343024091-1383384898-725345543-5048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6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487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14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50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917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63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79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4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17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9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69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91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32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8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0EEBF0-66E4-4235-9C26-06D396053C7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20CB3A-E6B0-4FF0-881E-F2E88B08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5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Indoor walking routes-CBRB into MRC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floor to walkway, CBRB, PBDB, MERF, EMRB, to MRC </a:t>
            </a:r>
            <a:r>
              <a:rPr lang="en-US" dirty="0" smtClean="0"/>
              <a:t>Down and back .50 miles, stairs in path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3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3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59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23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73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96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7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0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72" y="927704"/>
            <a:ext cx="7728855" cy="705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 path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399" y="1883229"/>
            <a:ext cx="3864429" cy="399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1_0840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1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7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9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16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5822</TotalTime>
  <Words>34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Indoor walking routes-CBRB into MRC</vt:lpstr>
      <vt:lpstr>2nd floor path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 waking routes-MERF</dc:title>
  <dc:creator>Duncan, Janet L</dc:creator>
  <cp:lastModifiedBy>Duncan, Janet L</cp:lastModifiedBy>
  <cp:revision>9</cp:revision>
  <dcterms:created xsi:type="dcterms:W3CDTF">2019-03-11T15:33:49Z</dcterms:created>
  <dcterms:modified xsi:type="dcterms:W3CDTF">2019-03-15T16:36:10Z</dcterms:modified>
</cp:coreProperties>
</file>