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6B82-CDCD-485E-A843-4BAD5574A7C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2CE0-E3EB-41E2-B1DC-887EFB778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Duncan, Janet 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Indoor walking routes-CBRB into MERF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tunnel towards UIHC</a:t>
            </a:r>
          </a:p>
          <a:p>
            <a:r>
              <a:rPr lang="en-US" dirty="0" smtClean="0"/>
              <a:t>Down and back .50 miles, no stairs in 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7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85218" cy="1034184"/>
          </a:xfrm>
        </p:spPr>
        <p:txBody>
          <a:bodyPr/>
          <a:lstStyle/>
          <a:p>
            <a:r>
              <a:rPr lang="en-US" dirty="0" smtClean="0"/>
              <a:t>		Lower level path (tunnel)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825625"/>
            <a:ext cx="4765964" cy="50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1_0840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63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27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Photo Album</vt:lpstr>
      <vt:lpstr>Indoor walking routes-CBRB into MERF</vt:lpstr>
      <vt:lpstr>  Lower level path (tunnel)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Duncan, Janet L</dc:creator>
  <cp:lastModifiedBy>Duncan, Janet L</cp:lastModifiedBy>
  <cp:revision>6</cp:revision>
  <dcterms:created xsi:type="dcterms:W3CDTF">2019-03-11T17:38:02Z</dcterms:created>
  <dcterms:modified xsi:type="dcterms:W3CDTF">2019-03-15T16:37:33Z</dcterms:modified>
</cp:coreProperties>
</file>