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918400" cy="192024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itchFamily="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itchFamily="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itchFamily="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itchFamily="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itchFamily="8" charset="0"/>
        <a:ea typeface="+mn-ea"/>
        <a:cs typeface="+mn-cs"/>
      </a:defRPr>
    </a:lvl5pPr>
    <a:lvl6pPr marL="2286000" algn="l" defTabSz="457200" rtl="0" eaLnBrk="1" latinLnBrk="0" hangingPunct="1">
      <a:defRPr sz="8200" kern="1200">
        <a:solidFill>
          <a:schemeClr val="tx1"/>
        </a:solidFill>
        <a:latin typeface="Arial" pitchFamily="8" charset="0"/>
        <a:ea typeface="+mn-ea"/>
        <a:cs typeface="+mn-cs"/>
      </a:defRPr>
    </a:lvl6pPr>
    <a:lvl7pPr marL="2743200" algn="l" defTabSz="457200" rtl="0" eaLnBrk="1" latinLnBrk="0" hangingPunct="1">
      <a:defRPr sz="8200" kern="1200">
        <a:solidFill>
          <a:schemeClr val="tx1"/>
        </a:solidFill>
        <a:latin typeface="Arial" pitchFamily="8" charset="0"/>
        <a:ea typeface="+mn-ea"/>
        <a:cs typeface="+mn-cs"/>
      </a:defRPr>
    </a:lvl7pPr>
    <a:lvl8pPr marL="3200400" algn="l" defTabSz="457200" rtl="0" eaLnBrk="1" latinLnBrk="0" hangingPunct="1">
      <a:defRPr sz="8200" kern="1200">
        <a:solidFill>
          <a:schemeClr val="tx1"/>
        </a:solidFill>
        <a:latin typeface="Arial" pitchFamily="8" charset="0"/>
        <a:ea typeface="+mn-ea"/>
        <a:cs typeface="+mn-cs"/>
      </a:defRPr>
    </a:lvl8pPr>
    <a:lvl9pPr marL="3657600" algn="l" defTabSz="457200" rtl="0" eaLnBrk="1" latinLnBrk="0" hangingPunct="1">
      <a:defRPr sz="8200" kern="1200">
        <a:solidFill>
          <a:schemeClr val="tx1"/>
        </a:solidFill>
        <a:latin typeface="Arial" pitchFamily="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664">
          <p15:clr>
            <a:srgbClr val="A4A3A4"/>
          </p15:clr>
        </p15:guide>
        <p15:guide id="2" pos="14112">
          <p15:clr>
            <a:srgbClr val="A4A3A4"/>
          </p15:clr>
        </p15:guide>
        <p15:guide id="3" pos="20304">
          <p15:clr>
            <a:srgbClr val="A4A3A4"/>
          </p15:clr>
        </p15:guide>
        <p15:guide id="4" pos="6624">
          <p15:clr>
            <a:srgbClr val="A4A3A4"/>
          </p15:clr>
        </p15:guide>
        <p15:guide id="5" pos="432">
          <p15:clr>
            <a:srgbClr val="A4A3A4"/>
          </p15:clr>
        </p15:guide>
        <p15:guide id="6" pos="6048">
          <p15:clr>
            <a:srgbClr val="A4A3A4"/>
          </p15:clr>
        </p15:guide>
        <p15:guide id="7" pos="146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  <a:srgbClr val="FCEFD7"/>
    <a:srgbClr val="EEB211"/>
    <a:srgbClr val="F6DEA5"/>
    <a:srgbClr val="FAECCB"/>
    <a:srgbClr val="ECB42F"/>
    <a:srgbClr val="FFB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186" y="60"/>
      </p:cViewPr>
      <p:guideLst>
        <p:guide orient="horz" pos="11664"/>
        <p:guide pos="14112"/>
        <p:guide pos="20304"/>
        <p:guide pos="6624"/>
        <p:guide pos="432"/>
        <p:guide pos="6048"/>
        <p:guide pos="146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780D054-8D96-FE4C-9430-3B2E1EB783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90538" y="685800"/>
            <a:ext cx="58769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40C4897-5567-E54F-911C-06D7E4785D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6771AC-5A0A-C840-B650-5CAD9CD2EAC1}" type="slidenum">
              <a:rPr lang="en-US">
                <a:latin typeface="Arial" pitchFamily="8" charset="0"/>
              </a:rPr>
              <a:pPr/>
              <a:t>1</a:t>
            </a:fld>
            <a:endParaRPr lang="en-US">
              <a:latin typeface="Arial" pitchFamily="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8" charset="0"/>
              <a:ea typeface="ＭＳ Ｐゴシック" pitchFamily="8" charset="-128"/>
              <a:cs typeface="ＭＳ Ｐゴシック" pitchFamily="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965825"/>
            <a:ext cx="27981275" cy="41148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0880725"/>
            <a:ext cx="23044150" cy="490855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8350"/>
            <a:ext cx="29625925" cy="32004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6238" y="4479925"/>
            <a:ext cx="29625925" cy="1267301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6475" y="768350"/>
            <a:ext cx="7405688" cy="1638458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6238" y="768350"/>
            <a:ext cx="22067837" cy="163845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8350"/>
            <a:ext cx="29625925" cy="32004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6238" y="4479925"/>
            <a:ext cx="29625925" cy="1267301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2339638"/>
            <a:ext cx="27981275" cy="38131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8139113"/>
            <a:ext cx="27981275" cy="4200525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8350"/>
            <a:ext cx="29625925" cy="32004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6238" y="4479925"/>
            <a:ext cx="14736762" cy="1267301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35400" y="4479925"/>
            <a:ext cx="14736763" cy="1267301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8350"/>
            <a:ext cx="29625925" cy="32004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298950"/>
            <a:ext cx="14544675" cy="17907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089650"/>
            <a:ext cx="14544675" cy="11063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298950"/>
            <a:ext cx="14549438" cy="17907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089650"/>
            <a:ext cx="14549438" cy="11063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8350"/>
            <a:ext cx="29625925" cy="32004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5175"/>
            <a:ext cx="10829925" cy="325278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765175"/>
            <a:ext cx="18402300" cy="1638776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017963"/>
            <a:ext cx="10829925" cy="131349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3441363"/>
            <a:ext cx="19751675" cy="15875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716088"/>
            <a:ext cx="19751675" cy="115204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5028863"/>
            <a:ext cx="19751675" cy="22526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32918400" cy="32004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0" y="3048000"/>
            <a:ext cx="32918400" cy="228600"/>
          </a:xfrm>
          <a:prstGeom prst="rect">
            <a:avLst/>
          </a:prstGeom>
          <a:solidFill>
            <a:srgbClr val="EEB21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0" y="18973800"/>
            <a:ext cx="32918400" cy="228600"/>
          </a:xfrm>
          <a:prstGeom prst="rect">
            <a:avLst/>
          </a:prstGeom>
          <a:solidFill>
            <a:srgbClr val="EEB21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685800" y="3657600"/>
            <a:ext cx="8915400" cy="14859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CEFD7"/>
              </a:gs>
            </a:gsLst>
            <a:lin ang="16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1671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10515600" y="3657600"/>
            <a:ext cx="11887200" cy="14859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CEFD7"/>
              </a:gs>
            </a:gsLst>
            <a:lin ang="16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1671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23317200" y="3657600"/>
            <a:ext cx="8915400" cy="14859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CEFD7"/>
              </a:gs>
            </a:gsLst>
            <a:lin ang="16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16718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67188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167188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defTabSz="4167188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defTabSz="4167188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defTabSz="4167188" rtl="0" eaLnBrk="0" fontAlgn="base" hangingPunct="0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defTabSz="4167188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6pPr>
      <a:lvl7pPr marL="914400" algn="ctr" defTabSz="4167188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7pPr>
      <a:lvl8pPr marL="1371600" algn="ctr" defTabSz="4167188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8pPr>
      <a:lvl9pPr marL="1828800" algn="ctr" defTabSz="4167188" rtl="0" fontAlgn="base">
        <a:spcBef>
          <a:spcPct val="0"/>
        </a:spcBef>
        <a:spcAft>
          <a:spcPct val="0"/>
        </a:spcAft>
        <a:defRPr sz="20100">
          <a:solidFill>
            <a:schemeClr val="tx2"/>
          </a:solidFill>
          <a:latin typeface="Arial" charset="0"/>
        </a:defRPr>
      </a:lvl9pPr>
    </p:titleStyle>
    <p:bodyStyle>
      <a:lvl1pPr marL="1562100" indent="-1562100" algn="l" defTabSz="4167188" rtl="0" eaLnBrk="0" fontAlgn="base" hangingPunct="0">
        <a:spcBef>
          <a:spcPct val="20000"/>
        </a:spcBef>
        <a:spcAft>
          <a:spcPct val="0"/>
        </a:spcAft>
        <a:buChar char="•"/>
        <a:defRPr sz="146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3386138" indent="-1303338" algn="l" defTabSz="4167188" rtl="0" eaLnBrk="0" fontAlgn="base" hangingPunct="0">
        <a:spcBef>
          <a:spcPct val="20000"/>
        </a:spcBef>
        <a:spcAft>
          <a:spcPct val="0"/>
        </a:spcAft>
        <a:buChar char="–"/>
        <a:defRPr sz="12800">
          <a:solidFill>
            <a:schemeClr val="tx1"/>
          </a:solidFill>
          <a:latin typeface="+mn-lt"/>
          <a:ea typeface="ＭＳ Ｐゴシック" charset="-128"/>
        </a:defRPr>
      </a:lvl2pPr>
      <a:lvl3pPr marL="5208588" indent="-1041400" algn="l" defTabSz="4167188" rtl="0" eaLnBrk="0" fontAlgn="base" hangingPunct="0">
        <a:spcBef>
          <a:spcPct val="20000"/>
        </a:spcBef>
        <a:spcAft>
          <a:spcPct val="0"/>
        </a:spcAft>
        <a:buChar char="•"/>
        <a:defRPr sz="10900">
          <a:solidFill>
            <a:schemeClr val="tx1"/>
          </a:solidFill>
          <a:latin typeface="+mn-lt"/>
          <a:ea typeface="ＭＳ Ｐゴシック" charset="-128"/>
        </a:defRPr>
      </a:lvl3pPr>
      <a:lvl4pPr marL="7292975" indent="-1042988" algn="l" defTabSz="4167188" rtl="0" eaLnBrk="0" fontAlgn="base" hangingPunct="0">
        <a:spcBef>
          <a:spcPct val="20000"/>
        </a:spcBef>
        <a:spcAft>
          <a:spcPct val="0"/>
        </a:spcAft>
        <a:buChar char="–"/>
        <a:defRPr sz="9100">
          <a:solidFill>
            <a:schemeClr val="tx1"/>
          </a:solidFill>
          <a:latin typeface="+mn-lt"/>
          <a:ea typeface="ＭＳ Ｐゴシック" charset="-128"/>
        </a:defRPr>
      </a:lvl4pPr>
      <a:lvl5pPr marL="9375775" indent="-1041400" algn="l" defTabSz="4167188" rtl="0" eaLnBrk="0" fontAlgn="base" hangingPunct="0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ea typeface="ＭＳ Ｐゴシック" charset="-128"/>
        </a:defRPr>
      </a:lvl5pPr>
      <a:lvl6pPr marL="9832975" indent="-1041400" algn="l" defTabSz="4167188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ea typeface="ＭＳ Ｐゴシック" charset="-128"/>
        </a:defRPr>
      </a:lvl6pPr>
      <a:lvl7pPr marL="10290175" indent="-1041400" algn="l" defTabSz="4167188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ea typeface="ＭＳ Ｐゴシック" charset="-128"/>
        </a:defRPr>
      </a:lvl7pPr>
      <a:lvl8pPr marL="10747375" indent="-1041400" algn="l" defTabSz="4167188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ea typeface="ＭＳ Ｐゴシック" charset="-128"/>
        </a:defRPr>
      </a:lvl8pPr>
      <a:lvl9pPr marL="11204575" indent="-1041400" algn="l" defTabSz="4167188" rtl="0" fontAlgn="base">
        <a:spcBef>
          <a:spcPct val="20000"/>
        </a:spcBef>
        <a:spcAft>
          <a:spcPct val="0"/>
        </a:spcAft>
        <a:buChar char="»"/>
        <a:defRPr sz="91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71"/>
          <p:cNvSpPr txBox="1">
            <a:spLocks noChangeArrowheads="1"/>
          </p:cNvSpPr>
          <p:nvPr/>
        </p:nvSpPr>
        <p:spPr bwMode="auto">
          <a:xfrm>
            <a:off x="249238" y="476250"/>
            <a:ext cx="32337375" cy="82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5000" dirty="0">
                <a:solidFill>
                  <a:srgbClr val="FFCD00"/>
                </a:solidFill>
                <a:latin typeface="Arial Black" pitchFamily="8" charset="0"/>
              </a:rPr>
              <a:t>Poster Title</a:t>
            </a:r>
          </a:p>
        </p:txBody>
      </p:sp>
      <p:sp>
        <p:nvSpPr>
          <p:cNvPr id="15363" name="Text Box 72"/>
          <p:cNvSpPr txBox="1">
            <a:spLocks noChangeArrowheads="1"/>
          </p:cNvSpPr>
          <p:nvPr/>
        </p:nvSpPr>
        <p:spPr bwMode="auto">
          <a:xfrm>
            <a:off x="1289050" y="1630363"/>
            <a:ext cx="30340300" cy="1100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3200" b="1" dirty="0" smtClean="0">
                <a:solidFill>
                  <a:schemeClr val="bg1"/>
                </a:solidFill>
              </a:rPr>
              <a:t>Authors</a:t>
            </a:r>
            <a:endParaRPr lang="en-US" sz="3200" i="1" dirty="0" smtClean="0">
              <a:solidFill>
                <a:schemeClr val="bg1"/>
              </a:solidFill>
            </a:endParaRPr>
          </a:p>
          <a:p>
            <a:pPr algn="ctr">
              <a:lnSpc>
                <a:spcPct val="110000"/>
              </a:lnSpc>
            </a:pPr>
            <a:r>
              <a:rPr lang="en-US" sz="2800" i="1" dirty="0" smtClean="0">
                <a:solidFill>
                  <a:schemeClr val="bg1"/>
                </a:solidFill>
              </a:rPr>
              <a:t>Affiliations</a:t>
            </a:r>
            <a:endParaRPr lang="en-US" sz="2800" i="1" dirty="0">
              <a:solidFill>
                <a:schemeClr val="bg1"/>
              </a:solidFill>
            </a:endParaRPr>
          </a:p>
        </p:txBody>
      </p:sp>
      <p:sp>
        <p:nvSpPr>
          <p:cNvPr id="15366" name="Rectangle 135"/>
          <p:cNvSpPr>
            <a:spLocks noChangeArrowheads="1"/>
          </p:cNvSpPr>
          <p:nvPr/>
        </p:nvSpPr>
        <p:spPr bwMode="auto">
          <a:xfrm>
            <a:off x="685800" y="3733800"/>
            <a:ext cx="8915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2880" rIns="182880" anchor="ctr">
            <a:prstTxWarp prst="textNoShape">
              <a:avLst/>
            </a:prstTxWarp>
            <a:spAutoFit/>
          </a:bodyPr>
          <a:lstStyle/>
          <a:p>
            <a:pPr defTabSz="4167188">
              <a:defRPr/>
            </a:pPr>
            <a:r>
              <a:rPr lang="en-US" sz="3000" dirty="0">
                <a:latin typeface="Arial Black" charset="0"/>
                <a:ea typeface="Arial Black" charset="0"/>
                <a:cs typeface="Arial Black" charset="0"/>
              </a:rPr>
              <a:t>Abstract</a:t>
            </a:r>
          </a:p>
        </p:txBody>
      </p:sp>
      <p:sp>
        <p:nvSpPr>
          <p:cNvPr id="15367" name="Rectangle 137"/>
          <p:cNvSpPr>
            <a:spLocks noChangeArrowheads="1"/>
          </p:cNvSpPr>
          <p:nvPr/>
        </p:nvSpPr>
        <p:spPr bwMode="auto">
          <a:xfrm>
            <a:off x="685800" y="9144000"/>
            <a:ext cx="8915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2880" rIns="182880" anchor="ctr">
            <a:prstTxWarp prst="textNoShape">
              <a:avLst/>
            </a:prstTxWarp>
            <a:spAutoFit/>
          </a:bodyPr>
          <a:lstStyle/>
          <a:p>
            <a:pPr defTabSz="4167188">
              <a:defRPr/>
            </a:pPr>
            <a:r>
              <a:rPr lang="en-US" sz="3000" dirty="0">
                <a:latin typeface="Arial Black" charset="0"/>
                <a:ea typeface="Arial Black" charset="0"/>
                <a:cs typeface="Arial Black" charset="0"/>
              </a:rPr>
              <a:t>Introduction</a:t>
            </a:r>
          </a:p>
        </p:txBody>
      </p:sp>
      <p:sp>
        <p:nvSpPr>
          <p:cNvPr id="15368" name="Rectangle 138"/>
          <p:cNvSpPr>
            <a:spLocks noChangeArrowheads="1"/>
          </p:cNvSpPr>
          <p:nvPr/>
        </p:nvSpPr>
        <p:spPr bwMode="auto">
          <a:xfrm>
            <a:off x="685800" y="13395325"/>
            <a:ext cx="8915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2880" rIns="182880" anchor="ctr">
            <a:prstTxWarp prst="textNoShape">
              <a:avLst/>
            </a:prstTxWarp>
            <a:spAutoFit/>
          </a:bodyPr>
          <a:lstStyle/>
          <a:p>
            <a:pPr defTabSz="4167188">
              <a:defRPr/>
            </a:pPr>
            <a:r>
              <a:rPr lang="en-US" sz="3000" dirty="0">
                <a:latin typeface="Arial Black" charset="0"/>
                <a:ea typeface="Arial Black" charset="0"/>
                <a:cs typeface="Arial Black" charset="0"/>
              </a:rPr>
              <a:t>Materials and Methods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4343400"/>
            <a:ext cx="8915400" cy="381000"/>
          </a:xfrm>
          <a:prstGeom prst="rect">
            <a:avLst/>
          </a:prstGeom>
          <a:noFill/>
        </p:spPr>
        <p:txBody>
          <a:bodyPr wrap="square" lIns="274320" rIns="274320" rtlCol="0">
            <a:spAutoFit/>
          </a:bodyPr>
          <a:lstStyle/>
          <a:p>
            <a:r>
              <a:rPr lang="en-US" sz="1800" dirty="0" smtClean="0"/>
              <a:t>Abstract text here</a:t>
            </a:r>
            <a:endParaRPr lang="en-US" sz="1800" dirty="0"/>
          </a:p>
        </p:txBody>
      </p:sp>
      <p:sp>
        <p:nvSpPr>
          <p:cNvPr id="19" name="TextBox 18"/>
          <p:cNvSpPr txBox="1"/>
          <p:nvPr/>
        </p:nvSpPr>
        <p:spPr>
          <a:xfrm>
            <a:off x="685800" y="9753600"/>
            <a:ext cx="8915400" cy="381000"/>
          </a:xfrm>
          <a:prstGeom prst="rect">
            <a:avLst/>
          </a:prstGeom>
          <a:noFill/>
        </p:spPr>
        <p:txBody>
          <a:bodyPr wrap="square" lIns="274320" rIns="274320" rtlCol="0">
            <a:spAutoFit/>
          </a:bodyPr>
          <a:lstStyle/>
          <a:p>
            <a:r>
              <a:rPr lang="en-US" sz="1800" dirty="0" smtClean="0"/>
              <a:t>Intro text here</a:t>
            </a:r>
            <a:endParaRPr lang="en-US" sz="1800" dirty="0"/>
          </a:p>
        </p:txBody>
      </p:sp>
      <p:sp>
        <p:nvSpPr>
          <p:cNvPr id="20" name="TextBox 19"/>
          <p:cNvSpPr txBox="1"/>
          <p:nvPr/>
        </p:nvSpPr>
        <p:spPr>
          <a:xfrm>
            <a:off x="685800" y="14020800"/>
            <a:ext cx="8915400" cy="381000"/>
          </a:xfrm>
          <a:prstGeom prst="rect">
            <a:avLst/>
          </a:prstGeom>
          <a:noFill/>
        </p:spPr>
        <p:txBody>
          <a:bodyPr wrap="square" lIns="274320" rIns="274320" rtlCol="0">
            <a:spAutoFit/>
          </a:bodyPr>
          <a:lstStyle/>
          <a:p>
            <a:r>
              <a:rPr lang="en-US" sz="1800" dirty="0" smtClean="0"/>
              <a:t>Materials and methods text here</a:t>
            </a:r>
            <a:endParaRPr lang="en-US" sz="1800" dirty="0"/>
          </a:p>
        </p:txBody>
      </p:sp>
      <p:sp>
        <p:nvSpPr>
          <p:cNvPr id="21" name="Rectangle 137"/>
          <p:cNvSpPr>
            <a:spLocks noChangeArrowheads="1"/>
          </p:cNvSpPr>
          <p:nvPr/>
        </p:nvSpPr>
        <p:spPr bwMode="auto">
          <a:xfrm>
            <a:off x="10515600" y="3733800"/>
            <a:ext cx="11887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2880" rIns="182880" anchor="ctr">
            <a:prstTxWarp prst="textNoShape">
              <a:avLst/>
            </a:prstTxWarp>
            <a:spAutoFit/>
          </a:bodyPr>
          <a:lstStyle/>
          <a:p>
            <a:pPr defTabSz="4167188">
              <a:defRPr/>
            </a:pPr>
            <a:r>
              <a:rPr lang="en-US" sz="3000" dirty="0" smtClean="0">
                <a:latin typeface="Arial Black" charset="0"/>
                <a:ea typeface="Arial Black" charset="0"/>
                <a:cs typeface="Arial Black" charset="0"/>
              </a:rPr>
              <a:t>Results</a:t>
            </a:r>
            <a:endParaRPr lang="en-US" sz="3000" dirty="0">
              <a:latin typeface="Arial Black" charset="0"/>
              <a:ea typeface="Arial Black" charset="0"/>
              <a:cs typeface="Arial Black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515600" y="4343400"/>
            <a:ext cx="11887200" cy="369332"/>
          </a:xfrm>
          <a:prstGeom prst="rect">
            <a:avLst/>
          </a:prstGeom>
          <a:noFill/>
        </p:spPr>
        <p:txBody>
          <a:bodyPr wrap="square" lIns="274320" rIns="274320" rtlCol="0">
            <a:spAutoFit/>
          </a:bodyPr>
          <a:lstStyle/>
          <a:p>
            <a:r>
              <a:rPr lang="en-US" sz="1800" dirty="0" smtClean="0"/>
              <a:t>Results text here</a:t>
            </a:r>
            <a:endParaRPr lang="en-US" sz="1800" dirty="0"/>
          </a:p>
        </p:txBody>
      </p:sp>
      <p:sp>
        <p:nvSpPr>
          <p:cNvPr id="23" name="TextBox 22"/>
          <p:cNvSpPr txBox="1"/>
          <p:nvPr/>
        </p:nvSpPr>
        <p:spPr>
          <a:xfrm>
            <a:off x="10515600" y="8305800"/>
            <a:ext cx="11887200" cy="369332"/>
          </a:xfrm>
          <a:prstGeom prst="rect">
            <a:avLst/>
          </a:prstGeom>
          <a:noFill/>
        </p:spPr>
        <p:txBody>
          <a:bodyPr wrap="square" lIns="274320" rIns="274320" rtlCol="0">
            <a:spAutoFit/>
          </a:bodyPr>
          <a:lstStyle/>
          <a:p>
            <a:pPr algn="ctr"/>
            <a:r>
              <a:rPr lang="en-US" sz="1800" dirty="0" smtClean="0"/>
              <a:t>Tables, figures, graphs, etc.</a:t>
            </a:r>
            <a:endParaRPr lang="en-US" sz="1800" dirty="0"/>
          </a:p>
        </p:txBody>
      </p:sp>
      <p:sp>
        <p:nvSpPr>
          <p:cNvPr id="24" name="TextBox 23"/>
          <p:cNvSpPr txBox="1"/>
          <p:nvPr/>
        </p:nvSpPr>
        <p:spPr>
          <a:xfrm>
            <a:off x="23317200" y="4343400"/>
            <a:ext cx="8915400" cy="381000"/>
          </a:xfrm>
          <a:prstGeom prst="rect">
            <a:avLst/>
          </a:prstGeom>
          <a:noFill/>
        </p:spPr>
        <p:txBody>
          <a:bodyPr wrap="square" lIns="274320" rIns="274320" rtlCol="0">
            <a:spAutoFit/>
          </a:bodyPr>
          <a:lstStyle/>
          <a:p>
            <a:r>
              <a:rPr lang="en-US" sz="1800" dirty="0" smtClean="0"/>
              <a:t>Conclusions text here</a:t>
            </a:r>
            <a:endParaRPr lang="en-US" sz="1800" dirty="0"/>
          </a:p>
        </p:txBody>
      </p:sp>
      <p:sp>
        <p:nvSpPr>
          <p:cNvPr id="25" name="Rectangle 137"/>
          <p:cNvSpPr>
            <a:spLocks noChangeArrowheads="1"/>
          </p:cNvSpPr>
          <p:nvPr/>
        </p:nvSpPr>
        <p:spPr bwMode="auto">
          <a:xfrm>
            <a:off x="23317200" y="3733800"/>
            <a:ext cx="8915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2880" rIns="182880" anchor="ctr">
            <a:prstTxWarp prst="textNoShape">
              <a:avLst/>
            </a:prstTxWarp>
            <a:spAutoFit/>
          </a:bodyPr>
          <a:lstStyle/>
          <a:p>
            <a:pPr defTabSz="4167188">
              <a:defRPr/>
            </a:pPr>
            <a:r>
              <a:rPr lang="en-US" sz="3000" dirty="0" smtClean="0">
                <a:latin typeface="Arial Black" charset="0"/>
                <a:ea typeface="Arial Black" charset="0"/>
                <a:cs typeface="Arial Black" charset="0"/>
              </a:rPr>
              <a:t>Conclusions</a:t>
            </a:r>
            <a:endParaRPr lang="en-US" sz="3000" dirty="0">
              <a:latin typeface="Arial Black" charset="0"/>
              <a:ea typeface="Arial Black" charset="0"/>
              <a:cs typeface="Arial Black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3317200" y="9677400"/>
            <a:ext cx="8915400" cy="381000"/>
          </a:xfrm>
          <a:prstGeom prst="rect">
            <a:avLst/>
          </a:prstGeom>
          <a:noFill/>
        </p:spPr>
        <p:txBody>
          <a:bodyPr wrap="square" lIns="274320" rIns="274320" rtlCol="0">
            <a:spAutoFit/>
          </a:bodyPr>
          <a:lstStyle/>
          <a:p>
            <a:r>
              <a:rPr lang="en-US" sz="1800" dirty="0" smtClean="0"/>
              <a:t>Future directions text here</a:t>
            </a:r>
            <a:endParaRPr lang="en-US" sz="1800" dirty="0"/>
          </a:p>
        </p:txBody>
      </p:sp>
      <p:sp>
        <p:nvSpPr>
          <p:cNvPr id="27" name="Rectangle 137"/>
          <p:cNvSpPr>
            <a:spLocks noChangeArrowheads="1"/>
          </p:cNvSpPr>
          <p:nvPr/>
        </p:nvSpPr>
        <p:spPr bwMode="auto">
          <a:xfrm>
            <a:off x="23317200" y="9067800"/>
            <a:ext cx="8915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2880" rIns="182880" anchor="ctr">
            <a:prstTxWarp prst="textNoShape">
              <a:avLst/>
            </a:prstTxWarp>
            <a:spAutoFit/>
          </a:bodyPr>
          <a:lstStyle/>
          <a:p>
            <a:pPr defTabSz="4167188">
              <a:defRPr/>
            </a:pPr>
            <a:r>
              <a:rPr lang="en-US" sz="3000" dirty="0" smtClean="0">
                <a:latin typeface="Arial Black" charset="0"/>
                <a:ea typeface="Arial Black" charset="0"/>
                <a:cs typeface="Arial Black" charset="0"/>
              </a:rPr>
              <a:t>Future Directions</a:t>
            </a:r>
            <a:endParaRPr lang="en-US" sz="3000" dirty="0">
              <a:latin typeface="Arial Black" charset="0"/>
              <a:ea typeface="Arial Black" charset="0"/>
              <a:cs typeface="Arial Black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3317200" y="14935200"/>
            <a:ext cx="8915400" cy="381000"/>
          </a:xfrm>
          <a:prstGeom prst="rect">
            <a:avLst/>
          </a:prstGeom>
          <a:noFill/>
        </p:spPr>
        <p:txBody>
          <a:bodyPr wrap="square" lIns="274320" rIns="274320" rtlCol="0">
            <a:spAutoFit/>
          </a:bodyPr>
          <a:lstStyle/>
          <a:p>
            <a:r>
              <a:rPr lang="en-US" sz="1800" dirty="0" smtClean="0"/>
              <a:t>References text here</a:t>
            </a:r>
            <a:endParaRPr lang="en-US" sz="1800" dirty="0"/>
          </a:p>
        </p:txBody>
      </p:sp>
      <p:sp>
        <p:nvSpPr>
          <p:cNvPr id="29" name="Rectangle 137"/>
          <p:cNvSpPr>
            <a:spLocks noChangeArrowheads="1"/>
          </p:cNvSpPr>
          <p:nvPr/>
        </p:nvSpPr>
        <p:spPr bwMode="auto">
          <a:xfrm>
            <a:off x="23317200" y="14325600"/>
            <a:ext cx="8915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2880" rIns="182880" anchor="ctr">
            <a:prstTxWarp prst="textNoShape">
              <a:avLst/>
            </a:prstTxWarp>
            <a:spAutoFit/>
          </a:bodyPr>
          <a:lstStyle/>
          <a:p>
            <a:pPr defTabSz="4167188">
              <a:defRPr/>
            </a:pPr>
            <a:r>
              <a:rPr lang="en-US" sz="3000" dirty="0" smtClean="0">
                <a:latin typeface="Arial Black" charset="0"/>
                <a:ea typeface="Arial Black" charset="0"/>
                <a:cs typeface="Arial Black" charset="0"/>
              </a:rPr>
              <a:t>References</a:t>
            </a:r>
            <a:endParaRPr lang="en-US" sz="3000" dirty="0">
              <a:latin typeface="Arial Black" charset="0"/>
              <a:ea typeface="Arial Black" charset="0"/>
              <a:cs typeface="Arial Black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99" y="914400"/>
            <a:ext cx="4893367" cy="152931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671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671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47</Words>
  <Application>Microsoft Office PowerPoint</Application>
  <PresentationFormat>Custom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Arial Black</vt:lpstr>
      <vt:lpstr>Default Design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wuyu</dc:creator>
  <cp:lastModifiedBy>Venzke, Debra L</cp:lastModifiedBy>
  <cp:revision>62</cp:revision>
  <cp:lastPrinted>2007-08-30T16:06:32Z</cp:lastPrinted>
  <dcterms:created xsi:type="dcterms:W3CDTF">2015-08-04T18:30:26Z</dcterms:created>
  <dcterms:modified xsi:type="dcterms:W3CDTF">2019-11-21T15:45:13Z</dcterms:modified>
</cp:coreProperties>
</file>