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64" r:id="rId4"/>
    <p:sldId id="265" r:id="rId5"/>
    <p:sldId id="266" r:id="rId6"/>
    <p:sldId id="268" r:id="rId7"/>
    <p:sldId id="263" r:id="rId8"/>
    <p:sldId id="269" r:id="rId9"/>
    <p:sldId id="267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9"/>
    <p:restoredTop sz="94607"/>
  </p:normalViewPr>
  <p:slideViewPr>
    <p:cSldViewPr snapToGrid="0" snapToObjects="1">
      <p:cViewPr varScale="1">
        <p:scale>
          <a:sx n="97" d="100"/>
          <a:sy n="97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88-A84D-A3F7-E2DFE64AC6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61-EC4D-89AA-025C386ABB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61-EC4D-89AA-025C386ABB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61-EC4D-89AA-025C386ABB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8-A84D-A3F7-E2DFE64AC6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52280437826541"/>
          <c:y val="0.27383202416053781"/>
          <c:w val="0.16116921526113587"/>
          <c:h val="0.51470691163604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2677626"/>
            <a:ext cx="6858000" cy="1843238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49" y="4574783"/>
            <a:ext cx="6858000" cy="40746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49" y="4952307"/>
            <a:ext cx="6858000" cy="4631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917" y="1774217"/>
            <a:ext cx="651313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730595" y="2339665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BE6AB2-3490-2748-9E67-B0D1C9E9F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6484" y="0"/>
            <a:ext cx="2020330" cy="9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3367174"/>
            <a:ext cx="6858000" cy="1843238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Closing Slide Header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917" y="2463765"/>
            <a:ext cx="651313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730595" y="3029213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153940-985B-0343-8AA0-962B6459B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6484" y="0"/>
            <a:ext cx="2020330" cy="9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269D8-9185-4B4A-BBD8-98902D1A9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4365" y="1875183"/>
            <a:ext cx="6215270" cy="31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2677626"/>
            <a:ext cx="6858000" cy="992326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49" y="3557929"/>
            <a:ext cx="6858000" cy="40746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730595" y="2450876"/>
            <a:ext cx="576398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3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2677626"/>
            <a:ext cx="6858000" cy="992326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49" y="3627502"/>
            <a:ext cx="6858000" cy="40746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730595" y="2450876"/>
            <a:ext cx="57639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FFEA7CF-83E7-764C-ABBA-82BBDBDAEC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5B506F-BBA1-9842-893B-0EB9BFBD1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4475" y="2393895"/>
            <a:ext cx="3624710" cy="553998"/>
          </a:xfrm>
          <a:solidFill>
            <a:schemeClr val="accent1"/>
          </a:solidFill>
        </p:spPr>
        <p:txBody>
          <a:bodyPr vert="horz" wrap="none" lIns="91440" anchor="ctr" anchorCtr="0">
            <a:sp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316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494273"/>
            <a:ext cx="7886700" cy="86908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1689"/>
            <a:ext cx="7886700" cy="4388698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  <a:lvl2pPr marL="5143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8572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001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430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628651" y="13633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111DF5C-863B-494F-85BE-A436C8203E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44" y="365126"/>
            <a:ext cx="7886700" cy="1331865"/>
          </a:xfrm>
        </p:spPr>
        <p:txBody>
          <a:bodyPr/>
          <a:lstStyle/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7101"/>
            <a:ext cx="7886700" cy="4018000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  <a:lvl2pPr marL="5143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8572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001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430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628651" y="17340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09528C-DB51-A24D-915E-2E04DFCB9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49DAA7-4BE1-B748-9C7B-DA63BD0EB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E5D18-D14C-2E49-8475-3B6767E2DE9A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2387"/>
            <a:ext cx="4171950" cy="3923407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3970" y="1"/>
            <a:ext cx="4227557" cy="63837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FD86F-631F-DB40-8919-BA8E20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4227557" cy="1331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58B34-F735-D249-820C-C797A1F1FED6}"/>
              </a:ext>
            </a:extLst>
          </p:cNvPr>
          <p:cNvCxnSpPr>
            <a:cxnSpLocks/>
          </p:cNvCxnSpPr>
          <p:nvPr userDrawn="1"/>
        </p:nvCxnSpPr>
        <p:spPr>
          <a:xfrm>
            <a:off x="628651" y="17340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1F0FA0-1F46-E043-AE59-E85747041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B5E60-3D00-2445-93A3-D52213C511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D99024-F68B-C04C-A2AC-E78D62D8E79D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19933" y="2855783"/>
            <a:ext cx="3824068" cy="353793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19932" y="0"/>
            <a:ext cx="1895877" cy="28176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2028" y="0"/>
            <a:ext cx="1895877" cy="28176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76" y="365126"/>
            <a:ext cx="4227557" cy="1331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628651" y="17340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2387"/>
            <a:ext cx="4171950" cy="3923407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57E0904-C0C0-C444-8526-10F5A0BCC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C05709-C64C-4E48-ADA0-05F2402FBA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494273"/>
            <a:ext cx="7886700" cy="8690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628651" y="13633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54510" y="1570038"/>
            <a:ext cx="7886700" cy="4114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D72E00-D5A0-3949-A13A-E74226E1A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12B3D-5C17-A448-B655-A9DD7C2E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3" r:id="rId3"/>
    <p:sldLayoutId id="2147483661" r:id="rId4"/>
    <p:sldLayoutId id="2147483650" r:id="rId5"/>
    <p:sldLayoutId id="2147483662" r:id="rId6"/>
    <p:sldLayoutId id="2147483654" r:id="rId7"/>
    <p:sldLayoutId id="2147483655" r:id="rId8"/>
    <p:sldLayoutId id="2147483665" r:id="rId9"/>
    <p:sldLayoutId id="2147483664" r:id="rId10"/>
    <p:sldLayoutId id="2147483666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0B23-7308-1745-A1A9-A5522BA49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of the Presentation Title Slide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DA0161C-D166-6E4C-8069-E1FBFE0BE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EE2B8-026E-D04B-8925-60FA6F76C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May 24,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EB04-6AB2-DD4F-B560-E3674C11A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53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C19D-673F-3345-BD04-606C8275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Bullet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38EF3-4160-274C-BC55-60E4EA50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FD90C-D35E-A74B-9467-F745564F8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2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3825D0-677B-4245-A411-03E055D0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Bullet Slide </a:t>
            </a:r>
            <a:br>
              <a:rPr lang="en-US" dirty="0"/>
            </a:br>
            <a:r>
              <a:rPr lang="en-US" dirty="0"/>
              <a:t>Title That is Very Long 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3FE1F19-7AB9-134B-973C-FC245D940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A9292-CE58-5E47-83D1-5411D8029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2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EE3098-6B39-1144-B8D7-1E4A491428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273" r="14273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Bullet Slide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5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B9F05D6-E3E3-BC4A-BAB8-0480948B48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2441" r="22441"/>
          <a:stretch/>
        </p:blipFill>
        <p:spPr>
          <a:xfrm>
            <a:off x="5319933" y="2852928"/>
            <a:ext cx="3824068" cy="3537931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A951DD1-59F5-7746-97FB-C7E231F6B8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3251" r="31903"/>
          <a:stretch/>
        </p:blipFill>
        <p:spPr>
          <a:xfrm>
            <a:off x="5319932" y="0"/>
            <a:ext cx="1895877" cy="281768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2199AC4-62B4-624A-8618-F56AA5BB51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576" b="576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Bullet Slide Title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8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262560-C89E-3F4D-8887-E4442CE8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Slide with Graph</a:t>
            </a:r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2497EDF7-D105-E64D-975F-F632058CB513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66714470"/>
              </p:ext>
            </p:extLst>
          </p:nvPr>
        </p:nvGraphicFramePr>
        <p:xfrm>
          <a:off x="554038" y="1570038"/>
          <a:ext cx="78867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E4899-54A4-1F4F-9999-167A9433E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0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36F702-10A0-6A43-AC03-54B0B945C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Header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295D826-CAC7-9540-8C66-11D2CB18B2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7056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FB89B4D-28F7-A648-A981-9CFA121DE5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5556" r="5556"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295D826-CAC7-9540-8C66-11D2CB18B2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4474" y="2393895"/>
            <a:ext cx="3837863" cy="553998"/>
          </a:xfrm>
        </p:spPr>
        <p:txBody>
          <a:bodyPr/>
          <a:lstStyle/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1522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848C61-C124-4C49-97C4-0B76F6D2E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Closing Slide Header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AB9F6C-73AD-294A-A3E0-6E87246DD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3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WA-BRAND-Template-Widescreen" id="{A25A45C0-D9D8-A44F-9292-57D2DC0F3846}" vid="{DCED7445-4F60-224D-9666-5C3E6928A3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131</Words>
  <Application>Microsoft Office PowerPoint</Application>
  <PresentationFormat>On-screen Show (4:3)</PresentationFormat>
  <Paragraphs>41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Example of the Presentation Title Slide</vt:lpstr>
      <vt:lpstr>Example of Bullet Slide Title</vt:lpstr>
      <vt:lpstr>Example of a Bullet Slide  Title That is Very Long </vt:lpstr>
      <vt:lpstr>Example of a Bullet Slide Title</vt:lpstr>
      <vt:lpstr>Example of a Bullet Slide Title</vt:lpstr>
      <vt:lpstr>Example of a Slide with Graph</vt:lpstr>
      <vt:lpstr>Section Header</vt:lpstr>
      <vt:lpstr>PowerPoint Presentation</vt:lpstr>
      <vt:lpstr>Closing Slide Header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the Presentation Title Slide</dc:title>
  <dc:creator>Corliss, Jessica A</dc:creator>
  <cp:lastModifiedBy>McMillan, Daniel F</cp:lastModifiedBy>
  <cp:revision>11</cp:revision>
  <dcterms:created xsi:type="dcterms:W3CDTF">2020-02-03T17:28:51Z</dcterms:created>
  <dcterms:modified xsi:type="dcterms:W3CDTF">2020-06-29T19:50:07Z</dcterms:modified>
</cp:coreProperties>
</file>