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8" r:id="rId2"/>
    <p:sldId id="257" r:id="rId3"/>
    <p:sldId id="264" r:id="rId4"/>
    <p:sldId id="265" r:id="rId5"/>
    <p:sldId id="266" r:id="rId6"/>
    <p:sldId id="268" r:id="rId7"/>
    <p:sldId id="263" r:id="rId8"/>
    <p:sldId id="269" r:id="rId9"/>
    <p:sldId id="267" r:id="rId10"/>
    <p:sldId id="27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39"/>
    <p:restoredTop sz="94630"/>
  </p:normalViewPr>
  <p:slideViewPr>
    <p:cSldViewPr snapToGrid="0" snapToObjects="1">
      <p:cViewPr varScale="1">
        <p:scale>
          <a:sx n="92" d="100"/>
          <a:sy n="92" d="100"/>
        </p:scale>
        <p:origin x="10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788-A84D-A3F7-E2DFE64AC62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661-EC4D-89AA-025C386ABB2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661-EC4D-89AA-025C386ABB2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661-EC4D-89AA-025C386ABB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88-A84D-A3F7-E2DFE64AC62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252280437826541"/>
          <c:y val="0.27383202416053781"/>
          <c:w val="0.16116921526113587"/>
          <c:h val="0.514706911636045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baseline="0">
              <a:ln>
                <a:noFill/>
              </a:ln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D2FD1-B169-9B41-A890-0ECD81C3476C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943EA-69D9-7E49-97CD-A49926F61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27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2184901"/>
            <a:ext cx="6155725" cy="2657032"/>
          </a:xfrm>
        </p:spPr>
        <p:txBody>
          <a:bodyPr anchor="t" anchorCtr="0">
            <a:normAutofit/>
          </a:bodyPr>
          <a:lstStyle>
            <a:lvl1pPr algn="l">
              <a:defRPr sz="5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Example of the Presentation </a:t>
            </a:r>
            <a:br>
              <a:rPr lang="en-US" dirty="0"/>
            </a:br>
            <a:r>
              <a:rPr lang="en-US" dirty="0"/>
              <a:t>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B3A797-13D4-A243-B1AE-4498B36D47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4841933"/>
            <a:ext cx="6155726" cy="49479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884DA5E7-4B71-0543-8E46-EC2A81EAE3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8" y="5304529"/>
            <a:ext cx="6155726" cy="49530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Month XX, 2020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2C35F063-23A9-F244-9022-8BBB7E277AC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24118" y="0"/>
            <a:ext cx="4564583" cy="685799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9FFBE56B-A7B4-404B-AC1B-0618CFF1BFD9}"/>
              </a:ext>
            </a:extLst>
          </p:cNvPr>
          <p:cNvSpPr txBox="1">
            <a:spLocks/>
          </p:cNvSpPr>
          <p:nvPr userDrawn="1"/>
        </p:nvSpPr>
        <p:spPr>
          <a:xfrm>
            <a:off x="3729681" y="0"/>
            <a:ext cx="3264244" cy="131007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Office of Strategic Communication</a:t>
            </a:r>
          </a:p>
        </p:txBody>
      </p:sp>
      <p:pic>
        <p:nvPicPr>
          <p:cNvPr id="22" name="Picture 21" descr="University of Iowa Logo in tab">
            <a:extLst>
              <a:ext uri="{FF2B5EF4-FFF2-40B4-BE49-F238E27FC236}">
                <a16:creationId xmlns:a16="http://schemas.microsoft.com/office/drawing/2014/main" id="{3B350327-455D-E242-AC33-A448799973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5841" y="0"/>
            <a:ext cx="2693773" cy="127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48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6EBBA0-2B0E-FB4D-B3E3-D6D8CFD2D304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AAEF4-B950-814D-A811-CD17BDDF0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5" y="494273"/>
            <a:ext cx="10515600" cy="86908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DC48E3-2023-0242-985D-69E25BFFF8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College of Public Health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B5BDD8-8221-F040-8AE0-3F33C4E24CA0}"/>
              </a:ext>
            </a:extLst>
          </p:cNvPr>
          <p:cNvCxnSpPr>
            <a:cxnSpLocks/>
          </p:cNvCxnSpPr>
          <p:nvPr userDrawn="1"/>
        </p:nvCxnSpPr>
        <p:spPr>
          <a:xfrm>
            <a:off x="838200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University of Iowa Logo in tab">
            <a:extLst>
              <a:ext uri="{FF2B5EF4-FFF2-40B4-BE49-F238E27FC236}">
                <a16:creationId xmlns:a16="http://schemas.microsoft.com/office/drawing/2014/main" id="{F51089BB-12B1-B240-94C3-C431E554F0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DF1F65E7-1CB7-3D42-91A9-88DA4E58EB0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739346" y="1570038"/>
            <a:ext cx="105156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765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University of Iowa Logo in tab">
            <a:extLst>
              <a:ext uri="{FF2B5EF4-FFF2-40B4-BE49-F238E27FC236}">
                <a16:creationId xmlns:a16="http://schemas.microsoft.com/office/drawing/2014/main" id="{3F3707A5-781C-0544-BEBE-D5FFCC275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5016" y="0"/>
            <a:ext cx="2693773" cy="1279542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C533B8E-DBF3-664D-901D-8735DE7752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3367174"/>
            <a:ext cx="9144000" cy="1843238"/>
          </a:xfrm>
        </p:spPr>
        <p:txBody>
          <a:bodyPr anchor="t" anchorCtr="0">
            <a:normAutofit/>
          </a:bodyPr>
          <a:lstStyle>
            <a:lvl1pPr algn="l">
              <a:defRPr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Closing Slide Header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4D36833F-B2C7-1C49-9947-A60C1ACB02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0556" y="2463764"/>
            <a:ext cx="868417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l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College of Public Health</a:t>
            </a:r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F7216A4-2452-1B4B-AE0D-122E7F5A5965}"/>
              </a:ext>
            </a:extLst>
          </p:cNvPr>
          <p:cNvCxnSpPr>
            <a:cxnSpLocks/>
          </p:cNvCxnSpPr>
          <p:nvPr userDrawn="1"/>
        </p:nvCxnSpPr>
        <p:spPr>
          <a:xfrm>
            <a:off x="974126" y="3029213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3638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l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48C9EC-F08C-634B-9436-0DC9CB28E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86000" y="1524000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42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Solid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2677626"/>
            <a:ext cx="9144000" cy="1843238"/>
          </a:xfrm>
        </p:spPr>
        <p:txBody>
          <a:bodyPr anchor="t" anchorCtr="0">
            <a:normAutofit/>
          </a:bodyPr>
          <a:lstStyle>
            <a:lvl1pPr algn="l">
              <a:defRPr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Goes Right Here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055E247-542B-D541-8F36-DBA97343BC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4709626"/>
            <a:ext cx="9144000" cy="407460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2BBC7A98-1B1E-8545-AABD-0F79723A23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5087150"/>
            <a:ext cx="9144000" cy="46310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Month XX, 2020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A810B86-CAB7-EA43-BC2F-6E66762DC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0556" y="1774216"/>
            <a:ext cx="868417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l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College of Public Health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E1A789-3A04-9240-BCEC-3DACF2B52870}"/>
              </a:ext>
            </a:extLst>
          </p:cNvPr>
          <p:cNvCxnSpPr>
            <a:cxnSpLocks/>
          </p:cNvCxnSpPr>
          <p:nvPr userDrawn="1"/>
        </p:nvCxnSpPr>
        <p:spPr>
          <a:xfrm>
            <a:off x="974126" y="2339665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University of Iowa Logo in tab">
            <a:extLst>
              <a:ext uri="{FF2B5EF4-FFF2-40B4-BE49-F238E27FC236}">
                <a16:creationId xmlns:a16="http://schemas.microsoft.com/office/drawing/2014/main" id="{8B51AF24-FB2E-1240-9EF9-F0F501C2FF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5016" y="0"/>
            <a:ext cx="2693773" cy="127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01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– Solid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2677626"/>
            <a:ext cx="9144000" cy="992326"/>
          </a:xfrm>
        </p:spPr>
        <p:txBody>
          <a:bodyPr anchor="t" anchorCtr="0">
            <a:normAutofit/>
          </a:bodyPr>
          <a:lstStyle>
            <a:lvl1pPr algn="l">
              <a:defRPr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055E247-542B-D541-8F36-DBA97343BC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3637441"/>
            <a:ext cx="9144000" cy="407460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 SUBTITLE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E1A789-3A04-9240-BCEC-3DACF2B52870}"/>
              </a:ext>
            </a:extLst>
          </p:cNvPr>
          <p:cNvCxnSpPr>
            <a:cxnSpLocks/>
          </p:cNvCxnSpPr>
          <p:nvPr userDrawn="1"/>
        </p:nvCxnSpPr>
        <p:spPr>
          <a:xfrm>
            <a:off x="974126" y="2450876"/>
            <a:ext cx="768531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938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– Solid 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2677626"/>
            <a:ext cx="9144000" cy="992326"/>
          </a:xfrm>
        </p:spPr>
        <p:txBody>
          <a:bodyPr anchor="t" anchorCtr="0">
            <a:normAutofit/>
          </a:bodyPr>
          <a:lstStyle>
            <a:lvl1pPr algn="l">
              <a:defRPr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055E247-542B-D541-8F36-DBA97343BC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3637441"/>
            <a:ext cx="9144000" cy="407460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 SUBTITLE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E1A789-3A04-9240-BCEC-3DACF2B52870}"/>
              </a:ext>
            </a:extLst>
          </p:cNvPr>
          <p:cNvCxnSpPr>
            <a:cxnSpLocks/>
          </p:cNvCxnSpPr>
          <p:nvPr userDrawn="1"/>
        </p:nvCxnSpPr>
        <p:spPr>
          <a:xfrm>
            <a:off x="974126" y="2450876"/>
            <a:ext cx="768531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272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– Phot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5FFEA7CF-83E7-764C-ABBA-82BBDBDAEC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E5B506F-BBA1-9842-893B-0EB9BFBD1D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2634" y="2316951"/>
            <a:ext cx="4769254" cy="707886"/>
          </a:xfrm>
          <a:solidFill>
            <a:schemeClr val="accent1"/>
          </a:solidFill>
        </p:spPr>
        <p:txBody>
          <a:bodyPr vert="horz" wrap="none" lIns="91440" anchor="ctr" anchorCtr="0">
            <a:spAutoFit/>
          </a:bodyPr>
          <a:lstStyle>
            <a:lvl1pPr marL="0" indent="0">
              <a:buNone/>
              <a:defRPr sz="40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3431613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6EBBA0-2B0E-FB4D-B3E3-D6D8CFD2D304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AAEF4-B950-814D-A811-CD17BDDF0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5" y="494273"/>
            <a:ext cx="10515600" cy="86908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D2525-98F9-924C-B8E5-083B38E28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1689"/>
            <a:ext cx="10515600" cy="4388698"/>
          </a:xfrm>
        </p:spPr>
        <p:txBody>
          <a:bodyPr/>
          <a:lstStyle>
            <a:lvl1pPr marL="228600" indent="-228600">
              <a:buSzPct val="95000"/>
              <a:buFontTx/>
              <a:buBlip>
                <a:blip r:embed="rId2"/>
              </a:buBlip>
              <a:defRPr/>
            </a:lvl1pPr>
            <a:lvl2pPr marL="6858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DC48E3-2023-0242-985D-69E25BFFF8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College of Public Health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B5BDD8-8221-F040-8AE0-3F33C4E24CA0}"/>
              </a:ext>
            </a:extLst>
          </p:cNvPr>
          <p:cNvCxnSpPr>
            <a:cxnSpLocks/>
          </p:cNvCxnSpPr>
          <p:nvPr userDrawn="1"/>
        </p:nvCxnSpPr>
        <p:spPr>
          <a:xfrm>
            <a:off x="838200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University of Iowa Logo in tab">
            <a:extLst>
              <a:ext uri="{FF2B5EF4-FFF2-40B4-BE49-F238E27FC236}">
                <a16:creationId xmlns:a16="http://schemas.microsoft.com/office/drawing/2014/main" id="{F51089BB-12B1-B240-94C3-C431E554F0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65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Slide - 2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6EBBA0-2B0E-FB4D-B3E3-D6D8CFD2D304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AAEF4-B950-814D-A811-CD17BDDF0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4058" y="365125"/>
            <a:ext cx="10515600" cy="1331865"/>
          </a:xfrm>
        </p:spPr>
        <p:txBody>
          <a:bodyPr/>
          <a:lstStyle/>
          <a:p>
            <a:r>
              <a:rPr lang="en-US" dirty="0"/>
              <a:t>Click to edit Master title style </a:t>
            </a:r>
            <a:br>
              <a:rPr lang="en-US" dirty="0"/>
            </a:br>
            <a:r>
              <a:rPr lang="en-US" dirty="0"/>
              <a:t>that runs to two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D2525-98F9-924C-B8E5-083B38E28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101"/>
            <a:ext cx="10515600" cy="4018000"/>
          </a:xfrm>
        </p:spPr>
        <p:txBody>
          <a:bodyPr/>
          <a:lstStyle>
            <a:lvl1pPr marL="228600" indent="-228600">
              <a:buSzPct val="95000"/>
              <a:buFontTx/>
              <a:buBlip>
                <a:blip r:embed="rId2"/>
              </a:buBlip>
              <a:defRPr/>
            </a:lvl1pPr>
            <a:lvl2pPr marL="6858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DC48E3-2023-0242-985D-69E25BFFF8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College of Public Health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B5BDD8-8221-F040-8AE0-3F33C4E24CA0}"/>
              </a:ext>
            </a:extLst>
          </p:cNvPr>
          <p:cNvCxnSpPr>
            <a:cxnSpLocks/>
          </p:cNvCxnSpPr>
          <p:nvPr userDrawn="1"/>
        </p:nvCxnSpPr>
        <p:spPr>
          <a:xfrm>
            <a:off x="838200" y="17340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University of Iowa Logo in tab">
            <a:extLst>
              <a:ext uri="{FF2B5EF4-FFF2-40B4-BE49-F238E27FC236}">
                <a16:creationId xmlns:a16="http://schemas.microsoft.com/office/drawing/2014/main" id="{CFF14CD2-6839-EF4B-BE95-D8FF44EDAF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63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E8E5D18-D14C-2E49-8475-3B6767E2DE9A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D2525-98F9-924C-B8E5-083B38E28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2386"/>
            <a:ext cx="5562600" cy="3923407"/>
          </a:xfrm>
        </p:spPr>
        <p:txBody>
          <a:bodyPr/>
          <a:lstStyle>
            <a:lvl1pPr marL="228600" indent="-228600">
              <a:buSzPct val="95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DC48E3-2023-0242-985D-69E25BFFF8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College of Public Health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2EEDE3-0B18-E049-BE23-974E50C7297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59502" y="0"/>
            <a:ext cx="5029200" cy="639245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ACFD86F-631F-DB40-8919-BA8E20BF8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058" y="365125"/>
            <a:ext cx="5636742" cy="133186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7458B34-F735-D249-820C-C797A1F1FED6}"/>
              </a:ext>
            </a:extLst>
          </p:cNvPr>
          <p:cNvCxnSpPr>
            <a:cxnSpLocks/>
          </p:cNvCxnSpPr>
          <p:nvPr userDrawn="1"/>
        </p:nvCxnSpPr>
        <p:spPr>
          <a:xfrm>
            <a:off x="838200" y="17340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University of Iowa Logo in tab">
            <a:extLst>
              <a:ext uri="{FF2B5EF4-FFF2-40B4-BE49-F238E27FC236}">
                <a16:creationId xmlns:a16="http://schemas.microsoft.com/office/drawing/2014/main" id="{331EC016-F850-1E4A-A65C-1A14626CEA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00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- 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8D99024-F68B-C04C-A2AC-E78D62D8E79D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DC48E3-2023-0242-985D-69E25BFFF8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College of Public Health</a:t>
            </a:r>
            <a:endParaRPr 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E5CE386-BEFE-FE49-A675-D93BEDF680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70389" y="3243106"/>
            <a:ext cx="5021612" cy="31497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 Click icon to add picture 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04FCC643-718F-7645-8F8D-0BFC94D050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59502" y="0"/>
            <a:ext cx="2483404" cy="31914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41C31617-CC11-4C42-B6D0-164DF6AFBF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695874" y="0"/>
            <a:ext cx="2483404" cy="31914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524483D-CFE3-E34D-BB74-CEDD54176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701" y="365125"/>
            <a:ext cx="5636742" cy="133186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B28F420-DDD1-5E4A-9513-EAE252D759F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7340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5D1D7B4-E242-C142-8F5F-F3301CC02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2386"/>
            <a:ext cx="5562600" cy="3923407"/>
          </a:xfrm>
        </p:spPr>
        <p:txBody>
          <a:bodyPr/>
          <a:lstStyle>
            <a:lvl1pPr marL="228600" indent="-228600">
              <a:buSzPct val="95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9" name="Picture 18" descr="University of Iowa Logo in tab">
            <a:extLst>
              <a:ext uri="{FF2B5EF4-FFF2-40B4-BE49-F238E27FC236}">
                <a16:creationId xmlns:a16="http://schemas.microsoft.com/office/drawing/2014/main" id="{ED076C9B-2E43-A040-8258-28E87FCCDB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072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D47C82-65E8-6F4A-93F5-B60D5D90F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6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0A12C-E82E-3F40-8F2F-F914F24F0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0061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9" r:id="rId3"/>
    <p:sldLayoutId id="2147483663" r:id="rId4"/>
    <p:sldLayoutId id="2147483661" r:id="rId5"/>
    <p:sldLayoutId id="2147483650" r:id="rId6"/>
    <p:sldLayoutId id="2147483662" r:id="rId7"/>
    <p:sldLayoutId id="2147483654" r:id="rId8"/>
    <p:sldLayoutId id="2147483655" r:id="rId9"/>
    <p:sldLayoutId id="2147483665" r:id="rId10"/>
    <p:sldLayoutId id="2147483664" r:id="rId11"/>
    <p:sldLayoutId id="2147483666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80B23-7308-1745-A1A9-A5522BA49E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 of the Presentation Title Slide</a:t>
            </a: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ADA0161C-D166-6E4C-8069-E1FBFE0BE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4709626"/>
            <a:ext cx="9144000" cy="40746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C5EE2B8-026E-D04B-8925-60FA6F76C3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May 24,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FEB04-6AB2-DD4F-B560-E3674C11A5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College of Public Health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510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8716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AC19D-673F-3345-BD04-606C8275C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Bullet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38EF3-4160-274C-BC55-60E4EA50D7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Bullet text</a:t>
            </a:r>
          </a:p>
          <a:p>
            <a:pPr lvl="1"/>
            <a:r>
              <a:rPr lang="en-US" dirty="0"/>
              <a:t>Indented Bullet text</a:t>
            </a:r>
          </a:p>
          <a:p>
            <a:r>
              <a:rPr lang="en-US" dirty="0"/>
              <a:t>Bullet text</a:t>
            </a:r>
          </a:p>
          <a:p>
            <a:pPr>
              <a:spcAft>
                <a:spcPts val="600"/>
              </a:spcAft>
            </a:pPr>
            <a:r>
              <a:rPr lang="en-US" dirty="0"/>
              <a:t>Bullet text</a:t>
            </a:r>
          </a:p>
          <a:p>
            <a:pPr lvl="1"/>
            <a:r>
              <a:rPr lang="en-US" dirty="0"/>
              <a:t>Indented Bullet text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CFD90C-D35E-A74B-9467-F745564F84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College of Public Health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520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3825D0-677B-4245-A411-03E055D05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 of a Bullet Slide </a:t>
            </a:r>
            <a:br>
              <a:rPr lang="en-US" dirty="0"/>
            </a:br>
            <a:r>
              <a:rPr lang="en-US" dirty="0"/>
              <a:t>Title That is Very Long 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03FE1F19-7AB9-134B-973C-FC245D940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Bullet text</a:t>
            </a:r>
          </a:p>
          <a:p>
            <a:pPr lvl="1"/>
            <a:r>
              <a:rPr lang="en-US" dirty="0"/>
              <a:t>Indented Bullet text</a:t>
            </a:r>
          </a:p>
          <a:p>
            <a:r>
              <a:rPr lang="en-US" dirty="0"/>
              <a:t>Bullet text</a:t>
            </a:r>
          </a:p>
          <a:p>
            <a:pPr>
              <a:spcAft>
                <a:spcPts val="600"/>
              </a:spcAft>
            </a:pPr>
            <a:r>
              <a:rPr lang="en-US" dirty="0"/>
              <a:t>Bullet text</a:t>
            </a:r>
          </a:p>
          <a:p>
            <a:pPr lvl="1"/>
            <a:r>
              <a:rPr lang="en-US" dirty="0"/>
              <a:t>Indented Bullet text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FA9292-CE58-5E47-83D1-5411D80290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College of Public Health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921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B2D62F-D922-574B-9667-C93EA474D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Bullet text</a:t>
            </a:r>
          </a:p>
          <a:p>
            <a:pPr lvl="1"/>
            <a:r>
              <a:rPr lang="en-US" dirty="0"/>
              <a:t>Indented Bullet text</a:t>
            </a:r>
          </a:p>
          <a:p>
            <a:r>
              <a:rPr lang="en-US" dirty="0"/>
              <a:t>Bullet text</a:t>
            </a:r>
          </a:p>
          <a:p>
            <a:r>
              <a:rPr lang="en-US" dirty="0"/>
              <a:t>Bullet text</a:t>
            </a:r>
          </a:p>
          <a:p>
            <a:pPr lvl="1"/>
            <a:r>
              <a:rPr lang="en-US" dirty="0"/>
              <a:t>Indented Bullet text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20BED4-1F4A-8F46-AACA-B1A7F66307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College of Public Health</a:t>
            </a:r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4EE3098-6B39-1144-B8D7-1E4A491428D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7572" r="7572"/>
          <a:stretch>
            <a:fillRect/>
          </a:stretch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5B5CC7A-0773-7340-8E01-38FBB6FC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a Bullet Slide Title</a:t>
            </a:r>
          </a:p>
        </p:txBody>
      </p:sp>
    </p:spTree>
    <p:extLst>
      <p:ext uri="{BB962C8B-B14F-4D97-AF65-F5344CB8AC3E}">
        <p14:creationId xmlns:p14="http://schemas.microsoft.com/office/powerpoint/2010/main" val="4222553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20BED4-1F4A-8F46-AACA-B1A7F66307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College of Public Health</a:t>
            </a:r>
            <a:endParaRPr lang="en-US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9B9F05D6-E3E3-BC4A-BAB8-0480948B481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9347" r="9347"/>
          <a:stretch>
            <a:fillRect/>
          </a:stretch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A951DD1-59F5-7746-97FB-C7E231F6B89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4063" r="24063"/>
          <a:stretch>
            <a:fillRect/>
          </a:stretch>
        </p:blipFill>
        <p:spPr/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52199AC4-62B4-624A-8618-F56AA5BB513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7273" b="7273"/>
          <a:stretch>
            <a:fillRect/>
          </a:stretch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5B5CC7A-0773-7340-8E01-38FBB6FC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a Bullet Slide Title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B2D62F-D922-574B-9667-C93EA474D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Bullet text</a:t>
            </a:r>
          </a:p>
          <a:p>
            <a:pPr lvl="1"/>
            <a:r>
              <a:rPr lang="en-US" dirty="0"/>
              <a:t>Indented Bullet text</a:t>
            </a:r>
          </a:p>
          <a:p>
            <a:r>
              <a:rPr lang="en-US" dirty="0"/>
              <a:t>Bullet text</a:t>
            </a:r>
          </a:p>
          <a:p>
            <a:r>
              <a:rPr lang="en-US" dirty="0"/>
              <a:t>Bullet text</a:t>
            </a:r>
          </a:p>
          <a:p>
            <a:pPr lvl="1"/>
            <a:r>
              <a:rPr lang="en-US" dirty="0"/>
              <a:t>Indented Bullet text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288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8262560-C89E-3F4D-8887-E4442CE8D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a Slide with Graph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1E4899-54A4-1F4F-9999-167A9433E2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College of Public Health</a:t>
            </a:r>
            <a:endParaRPr lang="en-US" dirty="0"/>
          </a:p>
        </p:txBody>
      </p:sp>
      <p:graphicFrame>
        <p:nvGraphicFramePr>
          <p:cNvPr id="7" name="Chart Placeholder 6">
            <a:extLst>
              <a:ext uri="{FF2B5EF4-FFF2-40B4-BE49-F238E27FC236}">
                <a16:creationId xmlns:a16="http://schemas.microsoft.com/office/drawing/2014/main" id="{2497EDF7-D105-E64D-975F-F632058CB513}"/>
              </a:ext>
            </a:extLst>
          </p:cNvPr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866714470"/>
              </p:ext>
            </p:extLst>
          </p:nvPr>
        </p:nvGraphicFramePr>
        <p:xfrm>
          <a:off x="739774" y="1570037"/>
          <a:ext cx="9589277" cy="4472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69109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36F702-10A0-6A43-AC03-54B0B945CF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Section Header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295D826-CAC7-9540-8C66-11D2CB18B2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170560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FB89B4D-28F7-A648-A981-9CFA121DE5F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1295D826-CAC7-9540-8C66-11D2CB18B2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7899" y="1278984"/>
            <a:ext cx="5118101" cy="707886"/>
          </a:xfrm>
        </p:spPr>
        <p:txBody>
          <a:bodyPr/>
          <a:lstStyle/>
          <a:p>
            <a:r>
              <a:rPr lang="en-US" dirty="0"/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315224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A848C61-C124-4C49-97C4-0B76F6D2E3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Closing Slide Header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AB9F6C-73AD-294A-A3E0-6E87246DD6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College of Public Health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2311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OWA BRAND COLORS">
      <a:dk1>
        <a:srgbClr val="000000"/>
      </a:dk1>
      <a:lt1>
        <a:srgbClr val="FFFFFF"/>
      </a:lt1>
      <a:dk2>
        <a:srgbClr val="62666A"/>
      </a:dk2>
      <a:lt2>
        <a:srgbClr val="BBBCBC"/>
      </a:lt2>
      <a:accent1>
        <a:srgbClr val="FFCD00"/>
      </a:accent1>
      <a:accent2>
        <a:srgbClr val="616669"/>
      </a:accent2>
      <a:accent3>
        <a:srgbClr val="BBBCBC"/>
      </a:accent3>
      <a:accent4>
        <a:srgbClr val="00A9E0"/>
      </a:accent4>
      <a:accent5>
        <a:srgbClr val="00AF66"/>
      </a:accent5>
      <a:accent6>
        <a:srgbClr val="FF8200"/>
      </a:accent6>
      <a:hlink>
        <a:srgbClr val="00558C"/>
      </a:hlink>
      <a:folHlink>
        <a:srgbClr val="63666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131</Words>
  <Application>Microsoft Office PowerPoint</Application>
  <PresentationFormat>Widescreen</PresentationFormat>
  <Paragraphs>41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Example of the Presentation Title Slide</vt:lpstr>
      <vt:lpstr>Example of Bullet Slide Title</vt:lpstr>
      <vt:lpstr>Example of a Bullet Slide  Title That is Very Long </vt:lpstr>
      <vt:lpstr>Example of a Bullet Slide Title</vt:lpstr>
      <vt:lpstr>Example of a Bullet Slide Title</vt:lpstr>
      <vt:lpstr>Example of a Slide with Graph</vt:lpstr>
      <vt:lpstr>Section Header</vt:lpstr>
      <vt:lpstr>PowerPoint Presentation</vt:lpstr>
      <vt:lpstr>Closing Slide Header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Corliss, Jessica A</dc:creator>
  <cp:lastModifiedBy>McMillan, Daniel F</cp:lastModifiedBy>
  <cp:revision>63</cp:revision>
  <dcterms:created xsi:type="dcterms:W3CDTF">2020-01-21T18:13:39Z</dcterms:created>
  <dcterms:modified xsi:type="dcterms:W3CDTF">2020-06-29T19:51:51Z</dcterms:modified>
</cp:coreProperties>
</file>