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0160">
          <p15:clr>
            <a:srgbClr val="A4A3A4"/>
          </p15:clr>
        </p15:guide>
        <p15:guide id="2" pos="576">
          <p15:clr>
            <a:srgbClr val="A4A3A4"/>
          </p15:clr>
        </p15:guide>
        <p15:guide id="3" pos="10560">
          <p15:clr>
            <a:srgbClr val="A4A3A4"/>
          </p15:clr>
        </p15:guide>
        <p15:guide id="4" pos="9696">
          <p15:clr>
            <a:srgbClr val="A4A3A4"/>
          </p15:clr>
        </p15:guide>
        <p15:guide id="5" pos="27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00"/>
    <a:srgbClr val="FCEFD7"/>
    <a:srgbClr val="EEB211"/>
    <a:srgbClr val="989898"/>
    <a:srgbClr val="FAF3D0"/>
    <a:srgbClr val="BFBFBF"/>
    <a:srgbClr val="F5E69F"/>
    <a:srgbClr val="002400"/>
    <a:srgbClr val="002F00"/>
    <a:srgbClr val="FFF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4" d="100"/>
          <a:sy n="14" d="100"/>
        </p:scale>
        <p:origin x="1220" y="84"/>
      </p:cViewPr>
      <p:guideLst>
        <p:guide orient="horz" pos="20160"/>
        <p:guide pos="576"/>
        <p:guide pos="10560"/>
        <p:guide pos="9696"/>
        <p:guide pos="27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76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76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493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493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457200" y="5595938"/>
            <a:ext cx="42976800" cy="2686526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EEB21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457200" y="5595938"/>
            <a:ext cx="42976800" cy="274320"/>
          </a:xfrm>
          <a:prstGeom prst="rect">
            <a:avLst/>
          </a:prstGeom>
          <a:solidFill>
            <a:srgbClr val="FFCD00"/>
          </a:solidFill>
          <a:ln w="19050" cap="flat" cmpd="sng" algn="ctr">
            <a:solidFill>
              <a:srgbClr val="EEB21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  <a:ea typeface="+mn-ea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  <a:ea typeface="+mn-ea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  <a:ea typeface="+mn-ea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7"/>
          <p:cNvSpPr txBox="1">
            <a:spLocks noChangeArrowheads="1"/>
          </p:cNvSpPr>
          <p:nvPr/>
        </p:nvSpPr>
        <p:spPr bwMode="auto">
          <a:xfrm>
            <a:off x="914400" y="754063"/>
            <a:ext cx="42062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0" dirty="0">
                <a:solidFill>
                  <a:srgbClr val="FFCD00"/>
                </a:solidFill>
                <a:latin typeface="Arial Black" pitchFamily="8" charset="0"/>
              </a:rPr>
              <a:t>Poster Title</a:t>
            </a:r>
          </a:p>
        </p:txBody>
      </p:sp>
      <p:sp>
        <p:nvSpPr>
          <p:cNvPr id="13315" name="Text Box 8"/>
          <p:cNvSpPr txBox="1">
            <a:spLocks noChangeArrowheads="1"/>
          </p:cNvSpPr>
          <p:nvPr/>
        </p:nvSpPr>
        <p:spPr bwMode="auto">
          <a:xfrm>
            <a:off x="6286500" y="3146425"/>
            <a:ext cx="31318200" cy="210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</a:rPr>
              <a:t>Authors</a:t>
            </a:r>
            <a:endParaRPr lang="en-US" sz="6600" b="1" dirty="0">
              <a:solidFill>
                <a:schemeClr val="bg1"/>
              </a:solidFill>
            </a:endParaRPr>
          </a:p>
          <a:p>
            <a:pPr algn="ctr">
              <a:spcBef>
                <a:spcPct val="20000"/>
              </a:spcBef>
            </a:pPr>
            <a:r>
              <a:rPr lang="en-US" sz="5400" i="1" dirty="0" smtClean="0">
                <a:solidFill>
                  <a:schemeClr val="bg1"/>
                </a:solidFill>
              </a:rPr>
              <a:t>Institution</a:t>
            </a:r>
            <a:endParaRPr lang="en-US" sz="5400" i="1" dirty="0">
              <a:solidFill>
                <a:srgbClr val="FAF3D0"/>
              </a:solidFill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914400" y="6538432"/>
            <a:ext cx="1447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Background</a:t>
            </a:r>
            <a:endParaRPr lang="en-US" sz="2800" dirty="0">
              <a:latin typeface="Arial Black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914400" y="15591464"/>
            <a:ext cx="1447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Objectives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914400" y="755500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914400" y="16611600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 Box 111"/>
          <p:cNvSpPr txBox="1">
            <a:spLocks noChangeArrowheads="1"/>
          </p:cNvSpPr>
          <p:nvPr/>
        </p:nvSpPr>
        <p:spPr bwMode="auto">
          <a:xfrm>
            <a:off x="990600" y="16840200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</a:t>
            </a:r>
            <a:r>
              <a:rPr lang="en-US" sz="3200" b="1" dirty="0" smtClean="0"/>
              <a:t>here</a:t>
            </a:r>
            <a:endParaRPr lang="en-US" sz="3200" b="1" dirty="0"/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5392400" y="6538432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Results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15392400" y="755500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 Box 111"/>
          <p:cNvSpPr txBox="1">
            <a:spLocks noChangeArrowheads="1"/>
          </p:cNvSpPr>
          <p:nvPr/>
        </p:nvSpPr>
        <p:spPr bwMode="auto">
          <a:xfrm>
            <a:off x="15392400" y="7739903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Text, tables, figures, etc. here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29819507" y="6538432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Discussion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29819507" y="755500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 Box 111"/>
          <p:cNvSpPr txBox="1">
            <a:spLocks noChangeArrowheads="1"/>
          </p:cNvSpPr>
          <p:nvPr/>
        </p:nvSpPr>
        <p:spPr bwMode="auto">
          <a:xfrm>
            <a:off x="29819507" y="7739903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</a:t>
            </a:r>
            <a:r>
              <a:rPr lang="en-US" sz="3200" b="1" dirty="0" smtClean="0"/>
              <a:t>here</a:t>
            </a:r>
            <a:endParaRPr lang="en-US" sz="3200" b="1" dirty="0"/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29819507" y="17830800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Conclusions &amp; Future Directions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29837436" y="1885093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 Box 111"/>
          <p:cNvSpPr txBox="1">
            <a:spLocks noChangeArrowheads="1"/>
          </p:cNvSpPr>
          <p:nvPr/>
        </p:nvSpPr>
        <p:spPr bwMode="auto">
          <a:xfrm>
            <a:off x="29819507" y="19079536"/>
            <a:ext cx="1280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smtClean="0"/>
              <a:t>Future </a:t>
            </a:r>
            <a:r>
              <a:rPr lang="en-US" sz="3200" b="1" dirty="0"/>
              <a:t>directions refers to future directions for this research.</a:t>
            </a:r>
          </a:p>
        </p:txBody>
      </p: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29819507" y="24155400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References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29819507" y="2517553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Text Box 111"/>
          <p:cNvSpPr txBox="1">
            <a:spLocks noChangeArrowheads="1"/>
          </p:cNvSpPr>
          <p:nvPr/>
        </p:nvSpPr>
        <p:spPr bwMode="auto">
          <a:xfrm>
            <a:off x="29819507" y="25404136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here</a:t>
            </a: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914400" y="21183600"/>
            <a:ext cx="1447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Material &amp; Methods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914400" y="2220373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 Box 111"/>
          <p:cNvSpPr txBox="1">
            <a:spLocks noChangeArrowheads="1"/>
          </p:cNvSpPr>
          <p:nvPr/>
        </p:nvSpPr>
        <p:spPr bwMode="auto">
          <a:xfrm>
            <a:off x="914400" y="22432336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</a:t>
            </a:r>
            <a:r>
              <a:rPr lang="en-US" sz="3200" b="1" dirty="0" smtClean="0"/>
              <a:t>here</a:t>
            </a:r>
            <a:endParaRPr lang="en-US" sz="3200" b="1" dirty="0"/>
          </a:p>
        </p:txBody>
      </p:sp>
      <p:sp>
        <p:nvSpPr>
          <p:cNvPr id="52" name="Text Box 111"/>
          <p:cNvSpPr txBox="1">
            <a:spLocks noChangeArrowheads="1"/>
          </p:cNvSpPr>
          <p:nvPr/>
        </p:nvSpPr>
        <p:spPr bwMode="auto">
          <a:xfrm>
            <a:off x="914400" y="7739903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</a:t>
            </a:r>
            <a:r>
              <a:rPr lang="en-US" sz="3200" b="1" dirty="0" smtClean="0"/>
              <a:t>here</a:t>
            </a:r>
            <a:endParaRPr lang="en-US" sz="3200" b="1" dirty="0"/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29826857" y="27965400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Acknowledgements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29826857" y="2898553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 Box 111"/>
          <p:cNvSpPr txBox="1">
            <a:spLocks noChangeArrowheads="1"/>
          </p:cNvSpPr>
          <p:nvPr/>
        </p:nvSpPr>
        <p:spPr bwMode="auto">
          <a:xfrm>
            <a:off x="29826857" y="29214136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here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633922"/>
            <a:ext cx="10058400" cy="22882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48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Arial Black</vt:lpstr>
      <vt:lpstr>Wingdings</vt:lpstr>
      <vt:lpstr>Blank Presentation</vt:lpstr>
      <vt:lpstr>PowerPoint Presentation</vt:lpstr>
    </vt:vector>
  </TitlesOfParts>
  <Company>- 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 -</dc:creator>
  <cp:lastModifiedBy>Venzke, Debra L</cp:lastModifiedBy>
  <cp:revision>37</cp:revision>
  <dcterms:created xsi:type="dcterms:W3CDTF">2015-08-04T17:36:41Z</dcterms:created>
  <dcterms:modified xsi:type="dcterms:W3CDTF">2020-07-09T14:11:29Z</dcterms:modified>
</cp:coreProperties>
</file>