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sldIdLst>
    <p:sldId id="256" r:id="rId2"/>
  </p:sldIdLst>
  <p:sldSz cx="43891200" cy="329184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8" charset="0"/>
        <a:ea typeface="ＭＳ Ｐゴシック" pitchFamily="8" charset="-128"/>
        <a:cs typeface="ＭＳ Ｐゴシック" pitchFamily="8" charset="-128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8" charset="0"/>
        <a:ea typeface="ＭＳ Ｐゴシック" pitchFamily="8" charset="-128"/>
        <a:cs typeface="ＭＳ Ｐゴシック" pitchFamily="8" charset="-128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8" charset="0"/>
        <a:ea typeface="ＭＳ Ｐゴシック" pitchFamily="8" charset="-128"/>
        <a:cs typeface="ＭＳ Ｐゴシック" pitchFamily="8" charset="-128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8" charset="0"/>
        <a:ea typeface="ＭＳ Ｐゴシック" pitchFamily="8" charset="-128"/>
        <a:cs typeface="ＭＳ Ｐゴシック" pitchFamily="8" charset="-128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8" charset="0"/>
        <a:ea typeface="ＭＳ Ｐゴシック" pitchFamily="8" charset="-128"/>
        <a:cs typeface="ＭＳ Ｐゴシック" pitchFamily="8" charset="-128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pitchFamily="8" charset="0"/>
        <a:ea typeface="ＭＳ Ｐゴシック" pitchFamily="8" charset="-128"/>
        <a:cs typeface="ＭＳ Ｐゴシック" pitchFamily="8" charset="-128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pitchFamily="8" charset="0"/>
        <a:ea typeface="ＭＳ Ｐゴシック" pitchFamily="8" charset="-128"/>
        <a:cs typeface="ＭＳ Ｐゴシック" pitchFamily="8" charset="-128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pitchFamily="8" charset="0"/>
        <a:ea typeface="ＭＳ Ｐゴシック" pitchFamily="8" charset="-128"/>
        <a:cs typeface="ＭＳ Ｐゴシック" pitchFamily="8" charset="-128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pitchFamily="8" charset="0"/>
        <a:ea typeface="ＭＳ Ｐゴシック" pitchFamily="8" charset="-128"/>
        <a:cs typeface="ＭＳ Ｐゴシック" pitchFamily="8" charset="-128"/>
      </a:defRPr>
    </a:lvl9pPr>
  </p:defaultTextStyle>
  <p:extLst>
    <p:ext uri="{EFAFB233-063F-42B5-8137-9DF3F51BA10A}">
      <p15:sldGuideLst xmlns:p15="http://schemas.microsoft.com/office/powerpoint/2012/main">
        <p15:guide id="1" orient="horz" pos="20160">
          <p15:clr>
            <a:srgbClr val="A4A3A4"/>
          </p15:clr>
        </p15:guide>
        <p15:guide id="2" pos="576">
          <p15:clr>
            <a:srgbClr val="A4A3A4"/>
          </p15:clr>
        </p15:guide>
        <p15:guide id="3" pos="10560">
          <p15:clr>
            <a:srgbClr val="A4A3A4"/>
          </p15:clr>
        </p15:guide>
        <p15:guide id="4" pos="9696">
          <p15:clr>
            <a:srgbClr val="A4A3A4"/>
          </p15:clr>
        </p15:guide>
        <p15:guide id="5" pos="2707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D00"/>
    <a:srgbClr val="EEB211"/>
    <a:srgbClr val="FCEFD7"/>
    <a:srgbClr val="989898"/>
    <a:srgbClr val="FAF3D0"/>
    <a:srgbClr val="BFBFBF"/>
    <a:srgbClr val="F5E69F"/>
    <a:srgbClr val="002400"/>
    <a:srgbClr val="002F00"/>
    <a:srgbClr val="FFFB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4" d="100"/>
          <a:sy n="14" d="100"/>
        </p:scale>
        <p:origin x="1220" y="84"/>
      </p:cViewPr>
      <p:guideLst>
        <p:guide orient="horz" pos="20160"/>
        <p:guide pos="576"/>
        <p:guide pos="10560"/>
        <p:guide pos="9696"/>
        <p:guide pos="2707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92475" y="10226675"/>
            <a:ext cx="37306250" cy="7054850"/>
          </a:xfrm>
          <a:prstGeom prst="rect">
            <a:avLst/>
          </a:prstGeom>
        </p:spPr>
        <p:txBody>
          <a:bodyPr vert="horz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83363" y="18653125"/>
            <a:ext cx="30724475" cy="8413750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3925" y="1317625"/>
            <a:ext cx="39503350" cy="5486400"/>
          </a:xfrm>
          <a:prstGeom prst="rect">
            <a:avLst/>
          </a:prstGeom>
        </p:spPr>
        <p:txBody>
          <a:bodyPr vert="horz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93925" y="7680325"/>
            <a:ext cx="39503350" cy="217249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1821438" y="1317625"/>
            <a:ext cx="9875837" cy="280876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93925" y="1317625"/>
            <a:ext cx="29475113" cy="280876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3925" y="1317625"/>
            <a:ext cx="39503350" cy="5486400"/>
          </a:xfrm>
          <a:prstGeom prst="rect">
            <a:avLst/>
          </a:prstGeom>
        </p:spPr>
        <p:txBody>
          <a:bodyPr vert="horz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93925" y="7680325"/>
            <a:ext cx="39503350" cy="21724938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67100" y="21153438"/>
            <a:ext cx="37307838" cy="6537325"/>
          </a:xfrm>
          <a:prstGeom prst="rect">
            <a:avLst/>
          </a:prstGeom>
        </p:spPr>
        <p:txBody>
          <a:bodyPr vert="horz"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67100" y="13952538"/>
            <a:ext cx="37307838" cy="7200900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3925" y="1317625"/>
            <a:ext cx="39503350" cy="5486400"/>
          </a:xfrm>
          <a:prstGeom prst="rect">
            <a:avLst/>
          </a:prstGeom>
        </p:spPr>
        <p:txBody>
          <a:bodyPr vert="horz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193925" y="7680325"/>
            <a:ext cx="19675475" cy="21724938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021800" y="7680325"/>
            <a:ext cx="19675475" cy="21724938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3925" y="1317625"/>
            <a:ext cx="39503350" cy="5486400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93925" y="7369175"/>
            <a:ext cx="19392900" cy="3070225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93925" y="10439400"/>
            <a:ext cx="19392900" cy="18965863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296438" y="7369175"/>
            <a:ext cx="19400837" cy="3070225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296438" y="10439400"/>
            <a:ext cx="19400837" cy="18965863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3925" y="1317625"/>
            <a:ext cx="39503350" cy="5486400"/>
          </a:xfrm>
          <a:prstGeom prst="rect">
            <a:avLst/>
          </a:prstGeom>
        </p:spPr>
        <p:txBody>
          <a:bodyPr vert="horz"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3925" y="1311275"/>
            <a:ext cx="14439900" cy="5576888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160875" y="1311275"/>
            <a:ext cx="24536400" cy="28093988"/>
          </a:xfrm>
          <a:prstGeom prst="rect">
            <a:avLst/>
          </a:prstGeom>
        </p:spPr>
        <p:txBody>
          <a:bodyPr vert="horz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3925" y="6888163"/>
            <a:ext cx="14439900" cy="22517100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02663" y="23042563"/>
            <a:ext cx="26335037" cy="2720975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602663" y="2941638"/>
            <a:ext cx="26335037" cy="19750087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02663" y="25763538"/>
            <a:ext cx="26335037" cy="3862387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 bwMode="auto">
          <a:xfrm>
            <a:off x="457200" y="5595938"/>
            <a:ext cx="42976800" cy="2686526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rgbClr val="EEB21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032" name="Rectangle 8"/>
          <p:cNvSpPr>
            <a:spLocks noChangeArrowheads="1"/>
          </p:cNvSpPr>
          <p:nvPr userDrawn="1"/>
        </p:nvSpPr>
        <p:spPr bwMode="auto">
          <a:xfrm>
            <a:off x="457200" y="5595938"/>
            <a:ext cx="42976800" cy="274320"/>
          </a:xfrm>
          <a:prstGeom prst="rect">
            <a:avLst/>
          </a:prstGeom>
          <a:solidFill>
            <a:srgbClr val="EEB211"/>
          </a:solidFill>
          <a:ln w="19050" cap="flat" cmpd="sng" algn="ctr">
            <a:solidFill>
              <a:srgbClr val="EEB21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defRPr/>
            </a:pPr>
            <a:endParaRPr lang="en-US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389438" rtl="0" eaLnBrk="0" fontAlgn="base" hangingPunct="0">
        <a:spcBef>
          <a:spcPct val="0"/>
        </a:spcBef>
        <a:spcAft>
          <a:spcPct val="0"/>
        </a:spcAft>
        <a:defRPr sz="21100">
          <a:solidFill>
            <a:schemeClr val="tx2"/>
          </a:solidFill>
          <a:latin typeface="+mj-lt"/>
          <a:ea typeface="+mj-ea"/>
          <a:cs typeface="+mj-cs"/>
        </a:defRPr>
      </a:lvl1pPr>
      <a:lvl2pPr algn="ctr" defTabSz="4389438" rtl="0" eaLnBrk="0" fontAlgn="base" hangingPunct="0">
        <a:spcBef>
          <a:spcPct val="0"/>
        </a:spcBef>
        <a:spcAft>
          <a:spcPct val="0"/>
        </a:spcAft>
        <a:defRPr sz="211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2pPr>
      <a:lvl3pPr algn="ctr" defTabSz="4389438" rtl="0" eaLnBrk="0" fontAlgn="base" hangingPunct="0">
        <a:spcBef>
          <a:spcPct val="0"/>
        </a:spcBef>
        <a:spcAft>
          <a:spcPct val="0"/>
        </a:spcAft>
        <a:defRPr sz="211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3pPr>
      <a:lvl4pPr algn="ctr" defTabSz="4389438" rtl="0" eaLnBrk="0" fontAlgn="base" hangingPunct="0">
        <a:spcBef>
          <a:spcPct val="0"/>
        </a:spcBef>
        <a:spcAft>
          <a:spcPct val="0"/>
        </a:spcAft>
        <a:defRPr sz="211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4pPr>
      <a:lvl5pPr algn="ctr" defTabSz="4389438" rtl="0" eaLnBrk="0" fontAlgn="base" hangingPunct="0">
        <a:spcBef>
          <a:spcPct val="0"/>
        </a:spcBef>
        <a:spcAft>
          <a:spcPct val="0"/>
        </a:spcAft>
        <a:defRPr sz="211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ctr" defTabSz="4389438" rtl="0" fontAlgn="base">
        <a:spcBef>
          <a:spcPct val="0"/>
        </a:spcBef>
        <a:spcAft>
          <a:spcPct val="0"/>
        </a:spcAft>
        <a:defRPr sz="211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6pPr>
      <a:lvl7pPr marL="914400" algn="ctr" defTabSz="4389438" rtl="0" fontAlgn="base">
        <a:spcBef>
          <a:spcPct val="0"/>
        </a:spcBef>
        <a:spcAft>
          <a:spcPct val="0"/>
        </a:spcAft>
        <a:defRPr sz="211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7pPr>
      <a:lvl8pPr marL="1371600" algn="ctr" defTabSz="4389438" rtl="0" fontAlgn="base">
        <a:spcBef>
          <a:spcPct val="0"/>
        </a:spcBef>
        <a:spcAft>
          <a:spcPct val="0"/>
        </a:spcAft>
        <a:defRPr sz="211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8pPr>
      <a:lvl9pPr marL="1828800" algn="ctr" defTabSz="4389438" rtl="0" fontAlgn="base">
        <a:spcBef>
          <a:spcPct val="0"/>
        </a:spcBef>
        <a:spcAft>
          <a:spcPct val="0"/>
        </a:spcAft>
        <a:defRPr sz="211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9pPr>
    </p:titleStyle>
    <p:bodyStyle>
      <a:lvl1pPr marL="1646238" indent="-1646238" algn="l" defTabSz="4389438" rtl="0" eaLnBrk="0" fontAlgn="base" hangingPunct="0">
        <a:spcBef>
          <a:spcPct val="20000"/>
        </a:spcBef>
        <a:spcAft>
          <a:spcPct val="0"/>
        </a:spcAft>
        <a:buChar char="•"/>
        <a:defRPr sz="15400">
          <a:solidFill>
            <a:schemeClr val="tx1"/>
          </a:solidFill>
          <a:latin typeface="+mn-lt"/>
          <a:ea typeface="+mn-ea"/>
          <a:cs typeface="+mn-cs"/>
        </a:defRPr>
      </a:lvl1pPr>
      <a:lvl2pPr marL="3565525" indent="-1371600" algn="l" defTabSz="4389438" rtl="0" eaLnBrk="0" fontAlgn="base" hangingPunct="0">
        <a:spcBef>
          <a:spcPct val="20000"/>
        </a:spcBef>
        <a:spcAft>
          <a:spcPct val="0"/>
        </a:spcAft>
        <a:buChar char="–"/>
        <a:defRPr sz="13400">
          <a:solidFill>
            <a:schemeClr val="tx1"/>
          </a:solidFill>
          <a:latin typeface="+mn-lt"/>
          <a:ea typeface="+mn-ea"/>
        </a:defRPr>
      </a:lvl2pPr>
      <a:lvl3pPr marL="5486400" indent="-1096963" algn="l" defTabSz="4389438" rtl="0" eaLnBrk="0" fontAlgn="base" hangingPunct="0">
        <a:spcBef>
          <a:spcPct val="20000"/>
        </a:spcBef>
        <a:spcAft>
          <a:spcPct val="0"/>
        </a:spcAft>
        <a:buChar char="•"/>
        <a:defRPr sz="11500">
          <a:solidFill>
            <a:schemeClr val="tx1"/>
          </a:solidFill>
          <a:latin typeface="+mn-lt"/>
          <a:ea typeface="+mn-ea"/>
        </a:defRPr>
      </a:lvl3pPr>
      <a:lvl4pPr marL="7680325" indent="-1096963" algn="l" defTabSz="4389438" rtl="0" eaLnBrk="0" fontAlgn="base" hangingPunct="0">
        <a:spcBef>
          <a:spcPct val="20000"/>
        </a:spcBef>
        <a:spcAft>
          <a:spcPct val="0"/>
        </a:spcAft>
        <a:buChar char="–"/>
        <a:defRPr sz="9600">
          <a:solidFill>
            <a:schemeClr val="tx1"/>
          </a:solidFill>
          <a:latin typeface="+mn-lt"/>
          <a:ea typeface="+mn-ea"/>
        </a:defRPr>
      </a:lvl4pPr>
      <a:lvl5pPr marL="9875838" indent="-1096963" algn="l" defTabSz="4389438" rtl="0" eaLnBrk="0" fontAlgn="base" hangingPunct="0">
        <a:spcBef>
          <a:spcPct val="20000"/>
        </a:spcBef>
        <a:spcAft>
          <a:spcPct val="0"/>
        </a:spcAft>
        <a:buChar char="»"/>
        <a:defRPr sz="9600">
          <a:solidFill>
            <a:schemeClr val="tx1"/>
          </a:solidFill>
          <a:latin typeface="+mn-lt"/>
          <a:ea typeface="+mn-ea"/>
        </a:defRPr>
      </a:lvl5pPr>
      <a:lvl6pPr marL="10333038" indent="-1096963" algn="l" defTabSz="4389438" rtl="0" fontAlgn="base">
        <a:spcBef>
          <a:spcPct val="20000"/>
        </a:spcBef>
        <a:spcAft>
          <a:spcPct val="0"/>
        </a:spcAft>
        <a:buChar char="»"/>
        <a:defRPr sz="9600">
          <a:solidFill>
            <a:schemeClr val="tx1"/>
          </a:solidFill>
          <a:latin typeface="+mn-lt"/>
          <a:ea typeface="+mn-ea"/>
        </a:defRPr>
      </a:lvl6pPr>
      <a:lvl7pPr marL="10790238" indent="-1096963" algn="l" defTabSz="4389438" rtl="0" fontAlgn="base">
        <a:spcBef>
          <a:spcPct val="20000"/>
        </a:spcBef>
        <a:spcAft>
          <a:spcPct val="0"/>
        </a:spcAft>
        <a:buChar char="»"/>
        <a:defRPr sz="9600">
          <a:solidFill>
            <a:schemeClr val="tx1"/>
          </a:solidFill>
          <a:latin typeface="+mn-lt"/>
          <a:ea typeface="+mn-ea"/>
        </a:defRPr>
      </a:lvl7pPr>
      <a:lvl8pPr marL="11247438" indent="-1096963" algn="l" defTabSz="4389438" rtl="0" fontAlgn="base">
        <a:spcBef>
          <a:spcPct val="20000"/>
        </a:spcBef>
        <a:spcAft>
          <a:spcPct val="0"/>
        </a:spcAft>
        <a:buChar char="»"/>
        <a:defRPr sz="9600">
          <a:solidFill>
            <a:schemeClr val="tx1"/>
          </a:solidFill>
          <a:latin typeface="+mn-lt"/>
          <a:ea typeface="+mn-ea"/>
        </a:defRPr>
      </a:lvl8pPr>
      <a:lvl9pPr marL="11704638" indent="-1096963" algn="l" defTabSz="4389438" rtl="0" fontAlgn="base">
        <a:spcBef>
          <a:spcPct val="20000"/>
        </a:spcBef>
        <a:spcAft>
          <a:spcPct val="0"/>
        </a:spcAft>
        <a:buChar char="»"/>
        <a:defRPr sz="96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7"/>
          <p:cNvSpPr txBox="1">
            <a:spLocks noChangeArrowheads="1"/>
          </p:cNvSpPr>
          <p:nvPr/>
        </p:nvSpPr>
        <p:spPr bwMode="auto">
          <a:xfrm>
            <a:off x="914400" y="754063"/>
            <a:ext cx="42062400" cy="1631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0000" dirty="0" smtClean="0">
                <a:solidFill>
                  <a:srgbClr val="FFCD00"/>
                </a:solidFill>
                <a:latin typeface="Arial Black" pitchFamily="8" charset="0"/>
              </a:rPr>
              <a:t>Poster Title</a:t>
            </a:r>
            <a:endParaRPr lang="en-US" sz="10000" dirty="0">
              <a:solidFill>
                <a:srgbClr val="FFCD00"/>
              </a:solidFill>
              <a:latin typeface="Arial Black" pitchFamily="8" charset="0"/>
            </a:endParaRPr>
          </a:p>
        </p:txBody>
      </p:sp>
      <p:sp>
        <p:nvSpPr>
          <p:cNvPr id="13315" name="Text Box 8"/>
          <p:cNvSpPr txBox="1">
            <a:spLocks noChangeArrowheads="1"/>
          </p:cNvSpPr>
          <p:nvPr/>
        </p:nvSpPr>
        <p:spPr bwMode="auto">
          <a:xfrm>
            <a:off x="5943600" y="2782513"/>
            <a:ext cx="31318200" cy="21051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</a:rPr>
              <a:t>Authors</a:t>
            </a:r>
          </a:p>
          <a:p>
            <a:pPr algn="ctr">
              <a:spcBef>
                <a:spcPct val="20000"/>
              </a:spcBef>
            </a:pPr>
            <a:r>
              <a:rPr lang="en-US" sz="5400" i="1" dirty="0" smtClean="0">
                <a:solidFill>
                  <a:schemeClr val="bg1"/>
                </a:solidFill>
              </a:rPr>
              <a:t>Institution</a:t>
            </a:r>
            <a:endParaRPr lang="en-US" sz="5400" i="1" dirty="0">
              <a:solidFill>
                <a:srgbClr val="FAF3D0"/>
              </a:solidFill>
            </a:endParaRPr>
          </a:p>
        </p:txBody>
      </p:sp>
      <p:sp>
        <p:nvSpPr>
          <p:cNvPr id="2060" name="Text Box 12"/>
          <p:cNvSpPr txBox="1">
            <a:spLocks noChangeArrowheads="1"/>
          </p:cNvSpPr>
          <p:nvPr/>
        </p:nvSpPr>
        <p:spPr bwMode="auto">
          <a:xfrm>
            <a:off x="914400" y="6553200"/>
            <a:ext cx="14478000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5400" dirty="0" smtClean="0">
                <a:latin typeface="Arial Black" charset="0"/>
                <a:ea typeface="ＭＳ Ｐゴシック" charset="-128"/>
                <a:cs typeface="ＭＳ Ｐゴシック" charset="-128"/>
              </a:rPr>
              <a:t>Abstract</a:t>
            </a:r>
            <a:endParaRPr lang="en-US" sz="2800" dirty="0">
              <a:latin typeface="Arial Black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2062" name="Text Box 14"/>
          <p:cNvSpPr txBox="1">
            <a:spLocks noChangeArrowheads="1"/>
          </p:cNvSpPr>
          <p:nvPr/>
        </p:nvSpPr>
        <p:spPr bwMode="auto">
          <a:xfrm>
            <a:off x="914400" y="15591464"/>
            <a:ext cx="14478000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5400" dirty="0" smtClean="0">
                <a:latin typeface="Arial Black" charset="0"/>
                <a:ea typeface="ＭＳ Ｐゴシック" charset="-128"/>
                <a:cs typeface="ＭＳ Ｐゴシック" charset="-128"/>
              </a:rPr>
              <a:t>Introduction</a:t>
            </a:r>
            <a:endParaRPr lang="en-US" sz="5400" dirty="0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2064" name="Text Box 16"/>
          <p:cNvSpPr txBox="1">
            <a:spLocks noChangeArrowheads="1"/>
          </p:cNvSpPr>
          <p:nvPr/>
        </p:nvSpPr>
        <p:spPr bwMode="auto">
          <a:xfrm>
            <a:off x="914400" y="23059064"/>
            <a:ext cx="14478000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5400" dirty="0" smtClean="0">
                <a:latin typeface="Arial Black" charset="0"/>
                <a:ea typeface="ＭＳ Ｐゴシック" charset="-128"/>
                <a:cs typeface="ＭＳ Ｐゴシック" charset="-128"/>
              </a:rPr>
              <a:t>Materials and Methods</a:t>
            </a:r>
            <a:endParaRPr lang="en-US" sz="5400" dirty="0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2066" name="Text Box 18"/>
          <p:cNvSpPr txBox="1">
            <a:spLocks noChangeArrowheads="1"/>
          </p:cNvSpPr>
          <p:nvPr/>
        </p:nvSpPr>
        <p:spPr bwMode="auto">
          <a:xfrm>
            <a:off x="16764000" y="6553200"/>
            <a:ext cx="26212800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5400" dirty="0" smtClean="0">
                <a:latin typeface="Arial Black" charset="0"/>
                <a:ea typeface="ＭＳ Ｐゴシック" charset="-128"/>
                <a:cs typeface="ＭＳ Ｐゴシック" charset="-128"/>
              </a:rPr>
              <a:t>Results</a:t>
            </a:r>
            <a:endParaRPr lang="en-US" sz="5400" dirty="0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2069" name="Text Box 21"/>
          <p:cNvSpPr txBox="1">
            <a:spLocks noChangeArrowheads="1"/>
          </p:cNvSpPr>
          <p:nvPr/>
        </p:nvSpPr>
        <p:spPr bwMode="auto">
          <a:xfrm>
            <a:off x="16764000" y="23698200"/>
            <a:ext cx="262128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5400" dirty="0" smtClean="0">
                <a:latin typeface="Arial Black" charset="0"/>
                <a:ea typeface="ＭＳ Ｐゴシック" charset="-128"/>
                <a:cs typeface="ＭＳ Ｐゴシック" charset="-128"/>
              </a:rPr>
              <a:t>Discussion and Conclusions</a:t>
            </a:r>
            <a:endParaRPr lang="en-US" sz="5400" dirty="0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3324" name="Text Box 111"/>
          <p:cNvSpPr txBox="1">
            <a:spLocks noChangeArrowheads="1"/>
          </p:cNvSpPr>
          <p:nvPr/>
        </p:nvSpPr>
        <p:spPr bwMode="auto">
          <a:xfrm>
            <a:off x="914400" y="7772400"/>
            <a:ext cx="14478000" cy="584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 smtClean="0"/>
              <a:t>Text here</a:t>
            </a:r>
            <a:endParaRPr lang="en-US" sz="3200" b="1" dirty="0"/>
          </a:p>
        </p:txBody>
      </p:sp>
      <p:sp>
        <p:nvSpPr>
          <p:cNvPr id="13325" name="Text Box 116"/>
          <p:cNvSpPr txBox="1">
            <a:spLocks noChangeArrowheads="1"/>
          </p:cNvSpPr>
          <p:nvPr/>
        </p:nvSpPr>
        <p:spPr bwMode="auto">
          <a:xfrm>
            <a:off x="16764000" y="24765000"/>
            <a:ext cx="26212800" cy="7239000"/>
          </a:xfrm>
          <a:prstGeom prst="rect">
            <a:avLst/>
          </a:prstGeom>
          <a:gradFill flip="none" rotWithShape="1">
            <a:gsLst>
              <a:gs pos="0">
                <a:srgbClr val="FCEFD7"/>
              </a:gs>
              <a:gs pos="100000">
                <a:schemeClr val="bg1"/>
              </a:gs>
            </a:gsLst>
            <a:lin ang="16200000" scaled="0"/>
            <a:tileRect/>
          </a:gradFill>
          <a:ln w="2857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65760" tIns="365760" rIns="365760" bIns="365760">
            <a:prstTxWarp prst="textNoShape">
              <a:avLst/>
            </a:prstTxWarp>
          </a:bodyPr>
          <a:lstStyle/>
          <a:p>
            <a:pPr marL="365760" indent="-365760">
              <a:spcBef>
                <a:spcPct val="50000"/>
              </a:spcBef>
              <a:buSzPct val="100000"/>
              <a:buFont typeface="Wingdings" charset="2"/>
              <a:buChar char="§"/>
            </a:pPr>
            <a:r>
              <a:rPr lang="en-US" sz="3600" b="1" dirty="0" smtClean="0"/>
              <a:t>Text here</a:t>
            </a:r>
            <a:endParaRPr lang="en-US" sz="3200" dirty="0"/>
          </a:p>
        </p:txBody>
      </p:sp>
      <p:cxnSp>
        <p:nvCxnSpPr>
          <p:cNvPr id="38" name="Straight Connector 37"/>
          <p:cNvCxnSpPr/>
          <p:nvPr/>
        </p:nvCxnSpPr>
        <p:spPr bwMode="auto">
          <a:xfrm>
            <a:off x="914400" y="7543800"/>
            <a:ext cx="14478000" cy="1588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0" name="Straight Connector 39"/>
          <p:cNvCxnSpPr/>
          <p:nvPr/>
        </p:nvCxnSpPr>
        <p:spPr bwMode="auto">
          <a:xfrm>
            <a:off x="914400" y="16611600"/>
            <a:ext cx="14478000" cy="1588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1" name="Straight Connector 40"/>
          <p:cNvCxnSpPr/>
          <p:nvPr/>
        </p:nvCxnSpPr>
        <p:spPr bwMode="auto">
          <a:xfrm>
            <a:off x="914400" y="24079200"/>
            <a:ext cx="14478000" cy="1588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2" name="Text Box 111"/>
          <p:cNvSpPr txBox="1">
            <a:spLocks noChangeArrowheads="1"/>
          </p:cNvSpPr>
          <p:nvPr/>
        </p:nvSpPr>
        <p:spPr bwMode="auto">
          <a:xfrm>
            <a:off x="914400" y="16840200"/>
            <a:ext cx="14478000" cy="584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marL="365760" indent="-365760">
              <a:spcBef>
                <a:spcPct val="50000"/>
              </a:spcBef>
              <a:buFont typeface="Wingdings" charset="2"/>
              <a:buChar char="§"/>
            </a:pPr>
            <a:r>
              <a:rPr lang="en-US" sz="3200" b="1" dirty="0" smtClean="0"/>
              <a:t>Text here</a:t>
            </a:r>
            <a:endParaRPr lang="en-US" sz="3200" b="1" dirty="0"/>
          </a:p>
        </p:txBody>
      </p:sp>
      <p:sp>
        <p:nvSpPr>
          <p:cNvPr id="43" name="Text Box 111"/>
          <p:cNvSpPr txBox="1">
            <a:spLocks noChangeArrowheads="1"/>
          </p:cNvSpPr>
          <p:nvPr/>
        </p:nvSpPr>
        <p:spPr bwMode="auto">
          <a:xfrm>
            <a:off x="914400" y="24307800"/>
            <a:ext cx="14478000" cy="584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marL="365760" indent="-365760">
              <a:spcBef>
                <a:spcPct val="50000"/>
              </a:spcBef>
              <a:buFont typeface="Wingdings" charset="2"/>
              <a:buChar char="§"/>
            </a:pPr>
            <a:r>
              <a:rPr lang="en-US" sz="3200" b="1" dirty="0" smtClean="0"/>
              <a:t>Text here</a:t>
            </a:r>
            <a:endParaRPr lang="en-US" sz="3200" b="1" dirty="0"/>
          </a:p>
        </p:txBody>
      </p:sp>
      <p:cxnSp>
        <p:nvCxnSpPr>
          <p:cNvPr id="44" name="Straight Connector 43"/>
          <p:cNvCxnSpPr/>
          <p:nvPr/>
        </p:nvCxnSpPr>
        <p:spPr bwMode="auto">
          <a:xfrm>
            <a:off x="16764000" y="7543800"/>
            <a:ext cx="26212800" cy="1588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6" name="Text Box 111"/>
          <p:cNvSpPr txBox="1">
            <a:spLocks noChangeArrowheads="1"/>
          </p:cNvSpPr>
          <p:nvPr/>
        </p:nvSpPr>
        <p:spPr bwMode="auto">
          <a:xfrm>
            <a:off x="16764000" y="7772400"/>
            <a:ext cx="26212800" cy="584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 smtClean="0"/>
              <a:t>Text, tables and figures here</a:t>
            </a:r>
            <a:endParaRPr lang="en-US" sz="3200" b="1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7400" y="1638370"/>
            <a:ext cx="10058400" cy="2288286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ＭＳ Ｐゴシック"/>
        <a:cs typeface="ＭＳ Ｐゴシック"/>
      </a:majorFont>
      <a:minorFont>
        <a:latin typeface="Arial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  <a:cs typeface="ＭＳ Ｐゴシック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  <a:cs typeface="ＭＳ Ｐゴシック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170</TotalTime>
  <Words>27</Words>
  <Application>Microsoft Office PowerPoint</Application>
  <PresentationFormat>Custom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ＭＳ Ｐゴシック</vt:lpstr>
      <vt:lpstr>Arial</vt:lpstr>
      <vt:lpstr>Arial Black</vt:lpstr>
      <vt:lpstr>Wingdings</vt:lpstr>
      <vt:lpstr>Blank Presentation</vt:lpstr>
      <vt:lpstr>PowerPoint Presentation</vt:lpstr>
    </vt:vector>
  </TitlesOfParts>
  <Company>- -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- -</dc:creator>
  <cp:lastModifiedBy>Venzke, Debra L</cp:lastModifiedBy>
  <cp:revision>28</cp:revision>
  <dcterms:created xsi:type="dcterms:W3CDTF">2015-08-04T17:36:41Z</dcterms:created>
  <dcterms:modified xsi:type="dcterms:W3CDTF">2020-07-09T14:13:18Z</dcterms:modified>
</cp:coreProperties>
</file>