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60" r:id="rId3"/>
  </p:sldMasterIdLst>
  <p:sldIdLst>
    <p:sldId id="256" r:id="rId4"/>
  </p:sldIdLst>
  <p:sldSz cx="43891200" cy="329184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FE100"/>
    <a:srgbClr val="D7D200"/>
    <a:srgbClr val="F4EE00"/>
    <a:srgbClr val="FFFF99"/>
    <a:srgbClr val="FFFF66"/>
    <a:srgbClr val="DCDFE6"/>
    <a:srgbClr val="EB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6395" autoAdjust="0"/>
  </p:normalViewPr>
  <p:slideViewPr>
    <p:cSldViewPr>
      <p:cViewPr varScale="1">
        <p:scale>
          <a:sx n="13" d="100"/>
          <a:sy n="13" d="100"/>
        </p:scale>
        <p:origin x="1412" y="136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743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3358"/>
            <a:ext cx="26335038" cy="2719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0846"/>
            <a:ext cx="26335038" cy="19752468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2746"/>
            <a:ext cx="26335038" cy="3864768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EF5E9E75-32AF-4AFF-8F74-1156AED79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2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5" y="7679533"/>
            <a:ext cx="39501762" cy="21726526"/>
          </a:xfrm>
          <a:prstGeom prst="rect">
            <a:avLst/>
          </a:prstGeom>
        </p:spPr>
        <p:txBody>
          <a:bodyPr vert="eaVert" lIns="91440" tIns="45720" rIns="91440" b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94F528F-9299-41DE-84F5-6B38D9BD5F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958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3027" y="1316833"/>
            <a:ext cx="9874250" cy="280892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4" y="1316833"/>
            <a:ext cx="29475112" cy="28089226"/>
          </a:xfrm>
          <a:prstGeom prst="rect">
            <a:avLst/>
          </a:prstGeom>
        </p:spPr>
        <p:txBody>
          <a:bodyPr vert="eaVert" lIns="91440" tIns="45720" rIns="91440" b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05779862-7B70-471E-AB66-EAC7EEA2F3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956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7" y="10225089"/>
            <a:ext cx="37306250" cy="7058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2" y="18654714"/>
            <a:ext cx="30724476" cy="84105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03458-8051-432E-96E3-905B84463BBB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4E48F-AE49-4C3D-A167-F2D4237D4C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964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2276A-E845-49B7-A1ED-F30E5F72B9DE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7C898-A604-40D2-91F8-264FAE6044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551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2647"/>
            <a:ext cx="37307838" cy="653891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1746"/>
            <a:ext cx="37307838" cy="72009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E088C-6F31-4BA5-B592-0E689C22A6ED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9CF1A-809F-45B5-AE29-7925B3B363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506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6" y="7681915"/>
            <a:ext cx="19675476" cy="217241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2" y="7681915"/>
            <a:ext cx="19675476" cy="217241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8A218-95B3-4E84-891E-9494B6A374C5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3E013-2B24-4460-BC1E-0CB281E883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863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6" y="7367589"/>
            <a:ext cx="19392900" cy="30718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6" y="10439401"/>
            <a:ext cx="19392900" cy="18966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41" y="7367589"/>
            <a:ext cx="19400838" cy="30718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41" y="10439401"/>
            <a:ext cx="19400838" cy="18966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91F88-DF8F-4B46-B2A7-F8C4FAAC0581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6102E-9CA2-4122-8A86-8269DC314A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128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77819-E831-4863-B00A-D5BB58EB33BA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8D576-3F22-4E9B-9CAF-3518E14823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1876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5AF51-2F31-4B9C-AAAF-100B6D17F484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26C62-CDF8-4189-BE69-576E0564A0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9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85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6" y="1309689"/>
            <a:ext cx="14439900" cy="55792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6" y="1309689"/>
            <a:ext cx="24536400" cy="280963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6" y="6888958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D664F-407E-43BA-9EE2-BFA0671E413B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12B28-4351-4294-B38A-2DCE875263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9542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3358"/>
            <a:ext cx="26335038" cy="2719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0846"/>
            <a:ext cx="26335038" cy="1975246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2746"/>
            <a:ext cx="26335038" cy="38647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F740A-70FD-4927-AC87-BA86E172F200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50992-7EE6-4BA1-B760-0FEF8D9AAF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2700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A0776-356B-4C8A-92E1-8555C06AB873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E15AA-BCC2-44AD-B4ED-348D8056BB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3330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41" y="1319215"/>
            <a:ext cx="9875838" cy="28086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7" y="1319215"/>
            <a:ext cx="29475114" cy="28086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C444C-5B4D-451F-9E64-13811E7957A9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7DD2-8B5C-4609-8746-3997E3214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934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7" y="10225089"/>
            <a:ext cx="37306250" cy="7058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2" y="18654714"/>
            <a:ext cx="30724476" cy="84105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A2091-D510-4AEB-8169-D34F29434D28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F97C1-DCF4-47C5-A640-9374BD3897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6872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5A038-B341-488D-8E0A-E520FA4EB714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43FCE-1CED-4773-B08D-584E307545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5183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2647"/>
            <a:ext cx="37307838" cy="653891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1746"/>
            <a:ext cx="37307838" cy="72009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3EF6-BDB6-4561-A3E0-8753C2EB8408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75B80-1769-4CAD-B88A-7F523D7D59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29420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6" y="7681915"/>
            <a:ext cx="19675476" cy="217241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2" y="7681915"/>
            <a:ext cx="19675476" cy="217241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746F-1670-4D71-8131-52C058ADD616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C2F20-3B52-490A-AA7B-C39C24F8D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8116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6" y="7367589"/>
            <a:ext cx="19392900" cy="30718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6" y="10439401"/>
            <a:ext cx="19392900" cy="18966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41" y="7367589"/>
            <a:ext cx="19400838" cy="30718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41" y="10439401"/>
            <a:ext cx="19400838" cy="18966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8E4C4-FB1D-4512-A694-38FE05544415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07F48-1D31-4A7A-B2AE-E9F92D0AD1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73247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718F-7821-41E9-A28D-6D4A9A724367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BE5A5-BC91-433C-99B0-DD56105432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44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515" y="7679533"/>
            <a:ext cx="39501762" cy="21726526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E56AEC1-07F4-41B2-AC1B-E3081F5228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6791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CB335-0AF8-4759-A95C-FAAA67F3A80E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C11AC-D7B1-4343-99F7-0D796077F9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0768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6" y="1309689"/>
            <a:ext cx="14439900" cy="55792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6" y="1309689"/>
            <a:ext cx="24536400" cy="280963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6" y="6888958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F5928-C165-49FB-8C4F-50B1E13575C4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56A6F-7661-4622-889F-4DD6DC185C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1609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3358"/>
            <a:ext cx="26335038" cy="27193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0846"/>
            <a:ext cx="26335038" cy="1975246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2746"/>
            <a:ext cx="26335038" cy="38647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88F22-1CAF-4DD1-B83B-63F51C836383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5D6AA-3878-4CD7-91C9-65C6C6CDA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8642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554E4-4B2F-4A8B-957A-3993408F01DD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ADE4E-896E-4138-A45C-744808FBE5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70439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41" y="1319215"/>
            <a:ext cx="9875838" cy="28086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7" y="1319215"/>
            <a:ext cx="29475114" cy="28086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5CEBF-EB63-4C21-8B35-049867E119F0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EBE36-6301-4051-9530-627C5C8480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582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2647"/>
            <a:ext cx="37307838" cy="653891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1746"/>
            <a:ext cx="37307838" cy="7200900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58861A9-9DE6-4BDD-A5D4-48E8A575CE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95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4" y="7679533"/>
            <a:ext cx="19673888" cy="21726526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2" y="7679533"/>
            <a:ext cx="19675476" cy="21726526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967026E9-5565-4C8A-A0FC-2493C85D62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339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7" y="1319214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6" y="7367589"/>
            <a:ext cx="19392900" cy="3071814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6" y="10439401"/>
            <a:ext cx="19392900" cy="18966658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41" y="7367589"/>
            <a:ext cx="19400838" cy="3071814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41" y="10439401"/>
            <a:ext cx="19400838" cy="18966658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AC71D6A0-2F9B-4960-B26A-3D0DB43038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25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0EA56BE8-95B6-4C1A-B919-4887FD5FC4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36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2EFDB74-F5B0-4595-9D3F-156C922EA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43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6" y="1309689"/>
            <a:ext cx="14439900" cy="55792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6" y="1309689"/>
            <a:ext cx="24536400" cy="2809637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6" y="6888958"/>
            <a:ext cx="14439900" cy="22517100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2195513" y="29978350"/>
            <a:ext cx="102409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997113" y="29978350"/>
            <a:ext cx="13898562" cy="2286000"/>
          </a:xfrm>
          <a:prstGeom prst="rect">
            <a:avLst/>
          </a:prstGeom>
        </p:spPr>
        <p:txBody>
          <a:bodyPr lIns="91440" tIns="45720" rIns="91440" bIns="45720"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1456313" y="29978350"/>
            <a:ext cx="10240962" cy="2286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588B7ECE-4335-4968-B17B-E087288D99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46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1317625"/>
            <a:ext cx="39501762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6194" tIns="188098" rIns="376194" bIns="1880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</p:sldLayoutIdLst>
  <p:txStyles>
    <p:titleStyle>
      <a:lvl1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2pPr>
      <a:lvl3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3pPr>
      <a:lvl4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4pPr>
      <a:lvl5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5pPr>
      <a:lvl6pPr marL="457200" algn="ctr" defTabSz="3762376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6pPr>
      <a:lvl7pPr marL="914400" algn="ctr" defTabSz="3762376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7pPr>
      <a:lvl8pPr marL="1371600" algn="ctr" defTabSz="3762376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8pPr>
      <a:lvl9pPr marL="1828800" algn="ctr" defTabSz="3762376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charset="0"/>
        </a:defRPr>
      </a:lvl9pPr>
    </p:titleStyle>
    <p:bodyStyle>
      <a:lvl1pPr marL="1412875" indent="-1412875" algn="l" defTabSz="3762375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+mn-lt"/>
          <a:ea typeface="+mn-ea"/>
          <a:cs typeface="+mn-cs"/>
        </a:defRPr>
      </a:lvl1pPr>
      <a:lvl2pPr marL="3055938" indent="-1174750" algn="l" defTabSz="3762375" rtl="0" eaLnBrk="0" fontAlgn="base" hangingPunct="0">
        <a:spcBef>
          <a:spcPct val="20000"/>
        </a:spcBef>
        <a:spcAft>
          <a:spcPct val="0"/>
        </a:spcAft>
        <a:buChar char="–"/>
        <a:defRPr sz="11600">
          <a:solidFill>
            <a:schemeClr val="tx1"/>
          </a:solidFill>
          <a:latin typeface="+mn-lt"/>
        </a:defRPr>
      </a:lvl2pPr>
      <a:lvl3pPr marL="4702175" indent="-9398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9800">
          <a:solidFill>
            <a:schemeClr val="tx1"/>
          </a:solidFill>
          <a:latin typeface="+mn-lt"/>
        </a:defRPr>
      </a:lvl3pPr>
      <a:lvl4pPr marL="6583363" indent="-941388" algn="l" defTabSz="3762375" rtl="0" eaLnBrk="0" fontAlgn="base" hangingPunct="0">
        <a:spcBef>
          <a:spcPct val="20000"/>
        </a:spcBef>
        <a:spcAft>
          <a:spcPct val="0"/>
        </a:spcAft>
        <a:buChar char="–"/>
        <a:defRPr sz="8200">
          <a:solidFill>
            <a:schemeClr val="tx1"/>
          </a:solidFill>
          <a:latin typeface="+mn-lt"/>
        </a:defRPr>
      </a:lvl4pPr>
      <a:lvl5pPr marL="8464550" indent="-941388" algn="l" defTabSz="3762375" rtl="0" eaLnBrk="0" fontAlgn="base" hangingPunct="0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5pPr>
      <a:lvl6pPr marL="8921750" indent="-941388" algn="l" defTabSz="3762376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6pPr>
      <a:lvl7pPr marL="9378950" indent="-941388" algn="l" defTabSz="3762376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7pPr>
      <a:lvl8pPr marL="9836150" indent="-941388" algn="l" defTabSz="3762376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8pPr>
      <a:lvl9pPr marL="10293350" indent="-941388" algn="l" defTabSz="3762376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9213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1913"/>
            <a:ext cx="39503350" cy="2172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1750"/>
            <a:ext cx="102425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982FA5D-42AB-470C-9666-96460A78D301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1750"/>
            <a:ext cx="139001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1750"/>
            <a:ext cx="10242550" cy="1752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C7ED1D9-D5EF-439E-ABCD-ACEA4AE85D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9213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1913"/>
            <a:ext cx="39503350" cy="2172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1750"/>
            <a:ext cx="102425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286331D-555F-4487-99A8-7BA73D3A5FFD}" type="datetimeFigureOut">
              <a:rPr lang="en-US"/>
              <a:pPr>
                <a:defRPr/>
              </a:pPr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1750"/>
            <a:ext cx="139001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1750"/>
            <a:ext cx="10242550" cy="1752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CBD0606-2B83-4179-BC28-8C1B8FF6D8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9"/>
          <p:cNvSpPr>
            <a:spLocks noChangeArrowheads="1"/>
          </p:cNvSpPr>
          <p:nvPr/>
        </p:nvSpPr>
        <p:spPr bwMode="auto">
          <a:xfrm>
            <a:off x="457200" y="914400"/>
            <a:ext cx="42595800" cy="3429000"/>
          </a:xfrm>
          <a:prstGeom prst="rect">
            <a:avLst/>
          </a:prstGeom>
          <a:solidFill>
            <a:srgbClr val="FFCD00"/>
          </a:solidFill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15500" tIns="57750" rIns="115500" bIns="57750" anchor="ctr"/>
          <a:lstStyle/>
          <a:p>
            <a:pPr algn="ctr" defTabSz="3762376" eaLnBrk="1" hangingPunct="1">
              <a:defRPr/>
            </a:pPr>
            <a:r>
              <a:rPr lang="en-US" sz="7400" b="1" dirty="0">
                <a:solidFill>
                  <a:schemeClr val="tx1"/>
                </a:solidFill>
              </a:rPr>
              <a:t>Your Poster Title Goes Here</a:t>
            </a:r>
          </a:p>
          <a:p>
            <a:pPr algn="ctr" defTabSz="3762376" eaLnBrk="1" hangingPunct="1">
              <a:defRPr/>
            </a:pPr>
            <a:r>
              <a:rPr lang="en-US" sz="4200" i="1" dirty="0" smtClean="0">
                <a:solidFill>
                  <a:schemeClr val="tx1"/>
                </a:solidFill>
              </a:rPr>
              <a:t>Authors</a:t>
            </a:r>
            <a:endParaRPr lang="en-US" sz="4200" i="1" dirty="0">
              <a:solidFill>
                <a:schemeClr val="tx1"/>
              </a:solidFill>
            </a:endParaRPr>
          </a:p>
          <a:p>
            <a:pPr algn="ctr" defTabSz="3762376" eaLnBrk="1" hangingPunct="1">
              <a:defRPr/>
            </a:pPr>
            <a:r>
              <a:rPr lang="en-US" sz="4200" i="1" dirty="0">
                <a:solidFill>
                  <a:schemeClr val="tx1"/>
                </a:solidFill>
              </a:rPr>
              <a:t>Institution name here</a:t>
            </a: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533400" y="4965700"/>
            <a:ext cx="7999413" cy="1173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4340" name="Rectangle 21"/>
          <p:cNvSpPr>
            <a:spLocks noChangeArrowheads="1"/>
          </p:cNvSpPr>
          <p:nvPr/>
        </p:nvSpPr>
        <p:spPr bwMode="auto">
          <a:xfrm>
            <a:off x="35052000" y="27667433"/>
            <a:ext cx="6477000" cy="571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14341" name="Rectangle 22"/>
          <p:cNvSpPr>
            <a:spLocks noChangeArrowheads="1"/>
          </p:cNvSpPr>
          <p:nvPr/>
        </p:nvSpPr>
        <p:spPr bwMode="auto">
          <a:xfrm>
            <a:off x="8839200" y="4965700"/>
            <a:ext cx="8532813" cy="1173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14342" name="Rectangle 23"/>
          <p:cNvSpPr>
            <a:spLocks noChangeArrowheads="1"/>
          </p:cNvSpPr>
          <p:nvPr/>
        </p:nvSpPr>
        <p:spPr bwMode="auto">
          <a:xfrm>
            <a:off x="17678400" y="4965700"/>
            <a:ext cx="8532813" cy="1173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4344" name="Rectangle 25"/>
          <p:cNvSpPr>
            <a:spLocks noChangeArrowheads="1"/>
          </p:cNvSpPr>
          <p:nvPr/>
        </p:nvSpPr>
        <p:spPr bwMode="auto">
          <a:xfrm>
            <a:off x="35359975" y="4965700"/>
            <a:ext cx="7769225" cy="1173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14345" name="Text Box 32"/>
          <p:cNvSpPr txBox="1">
            <a:spLocks noChangeArrowheads="1"/>
          </p:cNvSpPr>
          <p:nvPr/>
        </p:nvSpPr>
        <p:spPr bwMode="auto">
          <a:xfrm>
            <a:off x="508000" y="6662738"/>
            <a:ext cx="7264400" cy="1492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your text here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4346" name="Rectangle 33"/>
          <p:cNvSpPr>
            <a:spLocks noChangeArrowheads="1"/>
          </p:cNvSpPr>
          <p:nvPr/>
        </p:nvSpPr>
        <p:spPr bwMode="auto">
          <a:xfrm>
            <a:off x="549965" y="20557331"/>
            <a:ext cx="8532813" cy="11763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 dirty="0">
                <a:solidFill>
                  <a:schemeClr val="bg1"/>
                </a:solidFill>
              </a:rPr>
              <a:t>Graph or image title</a:t>
            </a:r>
          </a:p>
        </p:txBody>
      </p:sp>
      <p:sp>
        <p:nvSpPr>
          <p:cNvPr id="14347" name="Text Box 36"/>
          <p:cNvSpPr txBox="1">
            <a:spLocks noChangeArrowheads="1"/>
          </p:cNvSpPr>
          <p:nvPr/>
        </p:nvSpPr>
        <p:spPr bwMode="auto">
          <a:xfrm>
            <a:off x="8940800" y="6662738"/>
            <a:ext cx="8128000" cy="651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Insert your text here</a:t>
            </a:r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14348" name="Text Box 37"/>
          <p:cNvSpPr txBox="1">
            <a:spLocks noChangeArrowheads="1"/>
          </p:cNvSpPr>
          <p:nvPr/>
        </p:nvSpPr>
        <p:spPr bwMode="auto">
          <a:xfrm>
            <a:off x="17881600" y="6532563"/>
            <a:ext cx="8331200" cy="871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your text here. You can change the font size to fit your data. 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4349" name="Rectangle 40"/>
          <p:cNvSpPr>
            <a:spLocks noChangeArrowheads="1"/>
          </p:cNvSpPr>
          <p:nvPr/>
        </p:nvSpPr>
        <p:spPr bwMode="auto">
          <a:xfrm>
            <a:off x="18211800" y="16263938"/>
            <a:ext cx="8532813" cy="11763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600" b="1">
                <a:solidFill>
                  <a:schemeClr val="bg1"/>
                </a:solidFill>
              </a:rPr>
              <a:t>Graph or image title</a:t>
            </a:r>
          </a:p>
        </p:txBody>
      </p:sp>
      <p:sp>
        <p:nvSpPr>
          <p:cNvPr id="14351" name="Text Box 42"/>
          <p:cNvSpPr txBox="1">
            <a:spLocks noChangeArrowheads="1"/>
          </p:cNvSpPr>
          <p:nvPr/>
        </p:nvSpPr>
        <p:spPr bwMode="auto">
          <a:xfrm>
            <a:off x="35763200" y="6662738"/>
            <a:ext cx="7620000" cy="711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your text here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4352" name="Text Box 46"/>
          <p:cNvSpPr txBox="1">
            <a:spLocks noChangeArrowheads="1"/>
          </p:cNvSpPr>
          <p:nvPr/>
        </p:nvSpPr>
        <p:spPr bwMode="auto">
          <a:xfrm>
            <a:off x="35661600" y="30060900"/>
            <a:ext cx="7721600" cy="111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500" tIns="57750" rIns="115500" bIns="57750">
            <a:spAutoFit/>
          </a:bodyPr>
          <a:lstStyle>
            <a:lvl1pPr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Your </a:t>
            </a:r>
            <a:r>
              <a:rPr lang="en-US" altLang="en-US" dirty="0" smtClean="0"/>
              <a:t>acknowledgements </a:t>
            </a:r>
            <a:r>
              <a:rPr lang="en-US" altLang="en-US" dirty="0"/>
              <a:t>here</a:t>
            </a:r>
          </a:p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14353" name="Rectangle 19"/>
          <p:cNvSpPr>
            <a:spLocks noChangeArrowheads="1"/>
          </p:cNvSpPr>
          <p:nvPr/>
        </p:nvSpPr>
        <p:spPr bwMode="auto">
          <a:xfrm>
            <a:off x="0" y="96838"/>
            <a:ext cx="1841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517745"/>
            <a:ext cx="10058400" cy="22882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53</Words>
  <Application>Microsoft Office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Default Design</vt:lpstr>
      <vt:lpstr>1_Custom Design</vt:lpstr>
      <vt:lpstr>Custom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B 24 by 48 wide</dc:title>
  <dc:creator>Cindy Kranz</dc:creator>
  <cp:lastModifiedBy>Venzke, Debra L</cp:lastModifiedBy>
  <cp:revision>46</cp:revision>
  <dcterms:created xsi:type="dcterms:W3CDTF">2004-07-27T21:05:42Z</dcterms:created>
  <dcterms:modified xsi:type="dcterms:W3CDTF">2020-07-09T14:15:02Z</dcterms:modified>
</cp:coreProperties>
</file>