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9" d="100"/>
          <a:sy n="69" d="100"/>
        </p:scale>
        <p:origin x="90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199" y="2184901"/>
            <a:ext cx="6155725" cy="2657032"/>
          </a:xfrm>
        </p:spPr>
        <p:txBody>
          <a:bodyPr anchor="t" anchorCtr="0">
            <a:normAutofit/>
          </a:bodyPr>
          <a:lstStyle>
            <a:lvl1pPr algn="l">
              <a:defRPr sz="5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Example of the Presentation </a:t>
            </a:r>
            <a:br>
              <a:rPr lang="en-US" dirty="0"/>
            </a:br>
            <a:r>
              <a:rPr lang="en-US" dirty="0"/>
              <a:t>Title Slide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B3A797-13D4-A243-B1AE-4498B36D47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841933"/>
            <a:ext cx="6155726" cy="494797"/>
          </a:xfrm>
        </p:spPr>
        <p:txBody>
          <a:bodyPr/>
          <a:lstStyle>
            <a:lvl1pPr marL="0" indent="0" algn="l">
              <a:buNone/>
              <a:defRPr sz="24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PRESENTATION SUBTITLE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884DA5E7-4B71-0543-8E46-EC2A81EAE3C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198" y="5304529"/>
            <a:ext cx="6155726" cy="495309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2020</a:t>
            </a:r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2C35F063-23A9-F244-9022-8BBB7E277AC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624118" y="0"/>
            <a:ext cx="4564583" cy="6857999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9FFBE56B-A7B4-404B-AC1B-0618CFF1BFD9}"/>
              </a:ext>
            </a:extLst>
          </p:cNvPr>
          <p:cNvSpPr txBox="1">
            <a:spLocks/>
          </p:cNvSpPr>
          <p:nvPr userDrawn="1"/>
        </p:nvSpPr>
        <p:spPr>
          <a:xfrm>
            <a:off x="3729681" y="0"/>
            <a:ext cx="3264244" cy="1310073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24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Office of Strategic Communication</a:t>
            </a:r>
          </a:p>
        </p:txBody>
      </p:sp>
      <p:pic>
        <p:nvPicPr>
          <p:cNvPr id="22" name="Picture 21" descr="University of Iowa Logo in tab">
            <a:extLst>
              <a:ext uri="{FF2B5EF4-FFF2-40B4-BE49-F238E27FC236}">
                <a16:creationId xmlns:a16="http://schemas.microsoft.com/office/drawing/2014/main" id="{3B350327-455D-E242-AC33-A448799973A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841" y="0"/>
            <a:ext cx="2693773" cy="1279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4437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D6EBBA0-2B0E-FB4D-B3E3-D6D8CFD2D304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5AAEF4-B950-814D-A811-CD17BDDF0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9345" y="494273"/>
            <a:ext cx="10515600" cy="86908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BDC48E3-2023-0242-985D-69E25BFFF8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College of Public Health</a:t>
            </a: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BB5BDD8-8221-F040-8AE0-3F33C4E24CA0}"/>
              </a:ext>
            </a:extLst>
          </p:cNvPr>
          <p:cNvCxnSpPr>
            <a:cxnSpLocks/>
          </p:cNvCxnSpPr>
          <p:nvPr userDrawn="1"/>
        </p:nvCxnSpPr>
        <p:spPr>
          <a:xfrm>
            <a:off x="838200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 descr="University of Iowa Logo in tab">
            <a:extLst>
              <a:ext uri="{FF2B5EF4-FFF2-40B4-BE49-F238E27FC236}">
                <a16:creationId xmlns:a16="http://schemas.microsoft.com/office/drawing/2014/main" id="{F51089BB-12B1-B240-94C3-C431E554F07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DF1F65E7-1CB7-3D42-91A9-88DA4E58EB0E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739346" y="1570038"/>
            <a:ext cx="10515600" cy="41148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991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University of Iowa Logo in tab">
            <a:extLst>
              <a:ext uri="{FF2B5EF4-FFF2-40B4-BE49-F238E27FC236}">
                <a16:creationId xmlns:a16="http://schemas.microsoft.com/office/drawing/2014/main" id="{3F3707A5-781C-0544-BEBE-D5FFCC2755C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625016" y="0"/>
            <a:ext cx="2693773" cy="1279542"/>
          </a:xfrm>
          <a:prstGeom prst="rect">
            <a:avLst/>
          </a:pr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AC533B8E-DBF3-664D-901D-8735DE7752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199" y="3367174"/>
            <a:ext cx="9144000" cy="1843238"/>
          </a:xfrm>
        </p:spPr>
        <p:txBody>
          <a:bodyPr anchor="t" anchorCtr="0">
            <a:normAutofit/>
          </a:bodyPr>
          <a:lstStyle>
            <a:lvl1pPr algn="l">
              <a:defRPr sz="6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Closing Slide Header</a:t>
            </a:r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4D36833F-B2C7-1C49-9947-A60C1ACB02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50556" y="2463764"/>
            <a:ext cx="8684173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l">
              <a:defRPr sz="24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College of Public Health</a:t>
            </a:r>
            <a:endParaRPr lang="en-US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F7216A4-2452-1B4B-AE0D-122E7F5A5965}"/>
              </a:ext>
            </a:extLst>
          </p:cNvPr>
          <p:cNvCxnSpPr>
            <a:cxnSpLocks/>
          </p:cNvCxnSpPr>
          <p:nvPr userDrawn="1"/>
        </p:nvCxnSpPr>
        <p:spPr>
          <a:xfrm>
            <a:off x="974126" y="3029213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90236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Only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948C9EC-F08C-634B-9436-0DC9CB28E3D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286000" y="1524000"/>
            <a:ext cx="7620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393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– Solid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199" y="2677626"/>
            <a:ext cx="9144000" cy="1843238"/>
          </a:xfrm>
        </p:spPr>
        <p:txBody>
          <a:bodyPr anchor="t" anchorCtr="0">
            <a:normAutofit/>
          </a:bodyPr>
          <a:lstStyle>
            <a:lvl1pPr algn="l">
              <a:defRPr sz="6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 Goes Right Here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199" y="4709626"/>
            <a:ext cx="9144000" cy="407460"/>
          </a:xfrm>
        </p:spPr>
        <p:txBody>
          <a:bodyPr/>
          <a:lstStyle>
            <a:lvl1pPr marL="0" indent="0" algn="l">
              <a:buNone/>
              <a:defRPr sz="24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PRESENTATION SUBTITLE</a:t>
            </a:r>
          </a:p>
        </p:txBody>
      </p:sp>
      <p:sp>
        <p:nvSpPr>
          <p:cNvPr id="6" name="Text Placeholder 15">
            <a:extLst>
              <a:ext uri="{FF2B5EF4-FFF2-40B4-BE49-F238E27FC236}">
                <a16:creationId xmlns:a16="http://schemas.microsoft.com/office/drawing/2014/main" id="{2BBC7A98-1B1E-8545-AABD-0F79723A23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199" y="5087150"/>
            <a:ext cx="9144000" cy="463108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2020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A810B86-CAB7-EA43-BC2F-6E66762DC8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50556" y="1774216"/>
            <a:ext cx="8684173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l">
              <a:defRPr sz="24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College of Public Health</a:t>
            </a: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 userDrawn="1"/>
        </p:nvCxnSpPr>
        <p:spPr>
          <a:xfrm>
            <a:off x="974126" y="2339665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 descr="University of Iowa Logo in tab">
            <a:extLst>
              <a:ext uri="{FF2B5EF4-FFF2-40B4-BE49-F238E27FC236}">
                <a16:creationId xmlns:a16="http://schemas.microsoft.com/office/drawing/2014/main" id="{8B51AF24-FB2E-1240-9EF9-F0F501C2FF7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625016" y="0"/>
            <a:ext cx="2693773" cy="1279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3833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 – Solid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199" y="2677626"/>
            <a:ext cx="9144000" cy="992326"/>
          </a:xfrm>
        </p:spPr>
        <p:txBody>
          <a:bodyPr anchor="t" anchorCtr="0">
            <a:normAutofit/>
          </a:bodyPr>
          <a:lstStyle>
            <a:lvl1pPr algn="l">
              <a:defRPr sz="6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Section Header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199" y="3637441"/>
            <a:ext cx="9144000" cy="407460"/>
          </a:xfrm>
        </p:spPr>
        <p:txBody>
          <a:bodyPr/>
          <a:lstStyle>
            <a:lvl1pPr marL="0" indent="0" algn="l">
              <a:buNone/>
              <a:defRPr sz="24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SECTION SUBTITLE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 userDrawn="1"/>
        </p:nvCxnSpPr>
        <p:spPr>
          <a:xfrm>
            <a:off x="974126" y="2450876"/>
            <a:ext cx="768531" cy="0"/>
          </a:xfrm>
          <a:prstGeom prst="line">
            <a:avLst/>
          </a:prstGeom>
          <a:ln w="635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8306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 – Solid 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199" y="2677626"/>
            <a:ext cx="9144000" cy="992326"/>
          </a:xfrm>
        </p:spPr>
        <p:txBody>
          <a:bodyPr anchor="t" anchorCtr="0">
            <a:normAutofit/>
          </a:bodyPr>
          <a:lstStyle>
            <a:lvl1pPr algn="l"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Section Header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199" y="3637441"/>
            <a:ext cx="9144000" cy="407460"/>
          </a:xfrm>
        </p:spPr>
        <p:txBody>
          <a:bodyPr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SECTION SUBTITLE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 userDrawn="1"/>
        </p:nvCxnSpPr>
        <p:spPr>
          <a:xfrm>
            <a:off x="974126" y="2450876"/>
            <a:ext cx="768531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8614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 – Photo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5FFEA7CF-83E7-764C-ABBA-82BBDBDAEC0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</p:spPr>
        <p:txBody>
          <a:bodyPr anchor="ctr" anchorCtr="0"/>
          <a:lstStyle>
            <a:lvl1pPr marL="0" indent="0" algn="ctr">
              <a:buNone/>
              <a:defRPr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E5B506F-BBA1-9842-893B-0EB9BFBD1D6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72634" y="2316951"/>
            <a:ext cx="4769254" cy="707886"/>
          </a:xfrm>
          <a:solidFill>
            <a:schemeClr val="accent1"/>
          </a:solidFill>
        </p:spPr>
        <p:txBody>
          <a:bodyPr vert="horz" wrap="none" lIns="91440" anchor="ctr" anchorCtr="0">
            <a:spAutoFit/>
          </a:bodyPr>
          <a:lstStyle>
            <a:lvl1pPr marL="0" indent="0">
              <a:buNone/>
              <a:defRPr sz="4000" b="1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SECTION HEADER</a:t>
            </a:r>
          </a:p>
        </p:txBody>
      </p:sp>
    </p:spTree>
    <p:extLst>
      <p:ext uri="{BB962C8B-B14F-4D97-AF65-F5344CB8AC3E}">
        <p14:creationId xmlns:p14="http://schemas.microsoft.com/office/powerpoint/2010/main" val="1895724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D6EBBA0-2B0E-FB4D-B3E3-D6D8CFD2D304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5AAEF4-B950-814D-A811-CD17BDDF0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9345" y="494273"/>
            <a:ext cx="10515600" cy="86908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D2525-98F9-924C-B8E5-083B38E28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1689"/>
            <a:ext cx="10515600" cy="4388698"/>
          </a:xfrm>
        </p:spPr>
        <p:txBody>
          <a:bodyPr/>
          <a:lstStyle>
            <a:lvl1pPr marL="228600" indent="-228600">
              <a:buSzPct val="95000"/>
              <a:buFontTx/>
              <a:buBlip>
                <a:blip r:embed="rId2"/>
              </a:buBlip>
              <a:defRPr/>
            </a:lvl1pPr>
            <a:lvl2pPr marL="6858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lvl2pPr>
            <a:lvl3pPr marL="11430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lvl3pPr>
            <a:lvl4pPr marL="16002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lvl4pPr>
            <a:lvl5pPr marL="20574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BDC48E3-2023-0242-985D-69E25BFFF8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College of Public Health</a:t>
            </a: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BB5BDD8-8221-F040-8AE0-3F33C4E24CA0}"/>
              </a:ext>
            </a:extLst>
          </p:cNvPr>
          <p:cNvCxnSpPr>
            <a:cxnSpLocks/>
          </p:cNvCxnSpPr>
          <p:nvPr userDrawn="1"/>
        </p:nvCxnSpPr>
        <p:spPr>
          <a:xfrm>
            <a:off x="838200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 descr="University of Iowa Logo in tab">
            <a:extLst>
              <a:ext uri="{FF2B5EF4-FFF2-40B4-BE49-F238E27FC236}">
                <a16:creationId xmlns:a16="http://schemas.microsoft.com/office/drawing/2014/main" id="{F51089BB-12B1-B240-94C3-C431E554F07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9029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 Slide -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D6EBBA0-2B0E-FB4D-B3E3-D6D8CFD2D304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5AAEF4-B950-814D-A811-CD17BDDF04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4058" y="365125"/>
            <a:ext cx="10515600" cy="1331865"/>
          </a:xfrm>
        </p:spPr>
        <p:txBody>
          <a:bodyPr/>
          <a:lstStyle/>
          <a:p>
            <a:r>
              <a:rPr lang="en-US" dirty="0"/>
              <a:t>Click to edit Master title style </a:t>
            </a:r>
            <a:br>
              <a:rPr lang="en-US" dirty="0"/>
            </a:br>
            <a:r>
              <a:rPr lang="en-US" dirty="0"/>
              <a:t>that runs to two 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D2525-98F9-924C-B8E5-083B38E28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87101"/>
            <a:ext cx="10515600" cy="4018000"/>
          </a:xfrm>
        </p:spPr>
        <p:txBody>
          <a:bodyPr/>
          <a:lstStyle>
            <a:lvl1pPr marL="228600" indent="-228600">
              <a:buSzPct val="95000"/>
              <a:buFontTx/>
              <a:buBlip>
                <a:blip r:embed="rId2"/>
              </a:buBlip>
              <a:defRPr/>
            </a:lvl1pPr>
            <a:lvl2pPr marL="6858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lvl2pPr>
            <a:lvl3pPr marL="11430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lvl3pPr>
            <a:lvl4pPr marL="16002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lvl4pPr>
            <a:lvl5pPr marL="20574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BDC48E3-2023-0242-985D-69E25BFFF8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College of Public Health</a:t>
            </a: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BB5BDD8-8221-F040-8AE0-3F33C4E24CA0}"/>
              </a:ext>
            </a:extLst>
          </p:cNvPr>
          <p:cNvCxnSpPr>
            <a:cxnSpLocks/>
          </p:cNvCxnSpPr>
          <p:nvPr userDrawn="1"/>
        </p:nvCxnSpPr>
        <p:spPr>
          <a:xfrm>
            <a:off x="838200" y="17340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University of Iowa Logo in tab">
            <a:extLst>
              <a:ext uri="{FF2B5EF4-FFF2-40B4-BE49-F238E27FC236}">
                <a16:creationId xmlns:a16="http://schemas.microsoft.com/office/drawing/2014/main" id="{CFF14CD2-6839-EF4B-BE95-D8FF44EDAFE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8839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Slide -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E8E5D18-D14C-2E49-8475-3B6767E2DE9A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D2525-98F9-924C-B8E5-083B38E28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2386"/>
            <a:ext cx="5562600" cy="3923407"/>
          </a:xfrm>
        </p:spPr>
        <p:txBody>
          <a:bodyPr/>
          <a:lstStyle>
            <a:lvl1pPr marL="228600" indent="-228600">
              <a:buSzPct val="95000"/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BDC48E3-2023-0242-985D-69E25BFFF8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College of Public Health</a:t>
            </a:r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42EEDE3-0B18-E049-BE23-974E50C7297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159502" y="0"/>
            <a:ext cx="5029200" cy="6392452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ACFD86F-631F-DB40-8919-BA8E20BF8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4058" y="365125"/>
            <a:ext cx="5636742" cy="133186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7458B34-F735-D249-820C-C797A1F1FED6}"/>
              </a:ext>
            </a:extLst>
          </p:cNvPr>
          <p:cNvCxnSpPr>
            <a:cxnSpLocks/>
          </p:cNvCxnSpPr>
          <p:nvPr userDrawn="1"/>
        </p:nvCxnSpPr>
        <p:spPr>
          <a:xfrm>
            <a:off x="838200" y="17340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 descr="University of Iowa Logo in tab">
            <a:extLst>
              <a:ext uri="{FF2B5EF4-FFF2-40B4-BE49-F238E27FC236}">
                <a16:creationId xmlns:a16="http://schemas.microsoft.com/office/drawing/2014/main" id="{331EC016-F850-1E4A-A65C-1A14626CEA6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6430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Slide - Photo Coll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B8D99024-F68B-C04C-A2AC-E78D62D8E79D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BDC48E3-2023-0242-985D-69E25BFFF8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College of Public Health</a:t>
            </a:r>
            <a:endParaRPr lang="en-US" dirty="0"/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3E5CE386-BEFE-FE49-A675-D93BEDF680BC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170389" y="3243106"/>
            <a:ext cx="5021612" cy="3149712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 Click icon to add picture </a:t>
            </a:r>
          </a:p>
        </p:txBody>
      </p:sp>
      <p:sp>
        <p:nvSpPr>
          <p:cNvPr id="8" name="Picture Placeholder 4">
            <a:extLst>
              <a:ext uri="{FF2B5EF4-FFF2-40B4-BE49-F238E27FC236}">
                <a16:creationId xmlns:a16="http://schemas.microsoft.com/office/drawing/2014/main" id="{04FCC643-718F-7645-8F8D-0BFC94D050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159502" y="0"/>
            <a:ext cx="2483404" cy="3191425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" name="Picture Placeholder 4">
            <a:extLst>
              <a:ext uri="{FF2B5EF4-FFF2-40B4-BE49-F238E27FC236}">
                <a16:creationId xmlns:a16="http://schemas.microsoft.com/office/drawing/2014/main" id="{41C31617-CC11-4C42-B6D0-164DF6AFBF4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695874" y="0"/>
            <a:ext cx="2483404" cy="3191425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7524483D-CFE3-E34D-BB74-CEDD54176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701" y="365125"/>
            <a:ext cx="5636742" cy="133186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B28F420-DDD1-5E4A-9513-EAE252D759FE}"/>
              </a:ext>
            </a:extLst>
          </p:cNvPr>
          <p:cNvCxnSpPr>
            <a:cxnSpLocks/>
          </p:cNvCxnSpPr>
          <p:nvPr userDrawn="1"/>
        </p:nvCxnSpPr>
        <p:spPr>
          <a:xfrm>
            <a:off x="838200" y="17340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65D1D7B4-E242-C142-8F5F-F3301CC02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2386"/>
            <a:ext cx="5562600" cy="3923407"/>
          </a:xfrm>
        </p:spPr>
        <p:txBody>
          <a:bodyPr/>
          <a:lstStyle>
            <a:lvl1pPr marL="228600" indent="-228600">
              <a:buSzPct val="95000"/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9" name="Picture 18" descr="University of Iowa Logo in tab">
            <a:extLst>
              <a:ext uri="{FF2B5EF4-FFF2-40B4-BE49-F238E27FC236}">
                <a16:creationId xmlns:a16="http://schemas.microsoft.com/office/drawing/2014/main" id="{ED076C9B-2E43-A040-8258-28E87FCCDB9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9253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D47C82-65E8-6F4A-93F5-B60D5D90F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61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D0A12C-E82E-3F40-8F2F-F914F24F0B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56755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Vickie-miene@uiowa.edu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public-health.uiowa.edu/iiphrp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AC19D-673F-3345-BD04-606C8275C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Iowa Institute of Public Health Research and Policy (IIPHRP)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F38EF3-4160-274C-BC55-60E4EA50D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7599" y="1707928"/>
            <a:ext cx="8368145" cy="4388698"/>
          </a:xfrm>
        </p:spPr>
        <p:txBody>
          <a:bodyPr>
            <a:noAutofit/>
          </a:bodyPr>
          <a:lstStyle/>
          <a:p>
            <a:r>
              <a:rPr lang="en-US" sz="2400" b="1" dirty="0" smtClean="0"/>
              <a:t>Goal:</a:t>
            </a:r>
            <a:r>
              <a:rPr lang="en-US" sz="2400" dirty="0" smtClean="0"/>
              <a:t>  Foster and nurture collaborations and partnerships to address grand challenges in population health</a:t>
            </a:r>
          </a:p>
          <a:p>
            <a:pPr lvl="1"/>
            <a:r>
              <a:rPr lang="en-US" b="1" dirty="0" smtClean="0"/>
              <a:t>Opportunities for Students</a:t>
            </a:r>
          </a:p>
          <a:p>
            <a:pPr lvl="2"/>
            <a:r>
              <a:rPr lang="en-US" sz="2400" dirty="0" smtClean="0"/>
              <a:t>Case Competition</a:t>
            </a:r>
          </a:p>
          <a:p>
            <a:pPr lvl="2"/>
            <a:r>
              <a:rPr lang="en-US" sz="2400" dirty="0" smtClean="0"/>
              <a:t>Executives-in-Residence</a:t>
            </a:r>
          </a:p>
          <a:p>
            <a:pPr lvl="2"/>
            <a:r>
              <a:rPr lang="en-US" sz="2400" dirty="0" smtClean="0"/>
              <a:t>Visiting Scholars</a:t>
            </a:r>
          </a:p>
          <a:p>
            <a:pPr lvl="2"/>
            <a:r>
              <a:rPr lang="en-US" sz="2400" dirty="0" smtClean="0"/>
              <a:t>Experiential Learning</a:t>
            </a:r>
          </a:p>
          <a:p>
            <a:pPr lvl="3"/>
            <a:r>
              <a:rPr lang="en-US" sz="2000" dirty="0" smtClean="0"/>
              <a:t>Healthy LifeStars (Child Obesity Prevention)</a:t>
            </a:r>
          </a:p>
          <a:p>
            <a:pPr lvl="3"/>
            <a:r>
              <a:rPr lang="en-US" sz="2000" dirty="0" smtClean="0"/>
              <a:t>Childhood Lead poisoning prevention</a:t>
            </a:r>
          </a:p>
          <a:p>
            <a:pPr lvl="3"/>
            <a:r>
              <a:rPr lang="en-US" sz="2000" dirty="0" smtClean="0"/>
              <a:t>INVEST Health</a:t>
            </a:r>
            <a:endParaRPr lang="en-US" sz="2000" dirty="0" smtClean="0"/>
          </a:p>
          <a:p>
            <a:pPr lvl="2"/>
            <a:r>
              <a:rPr lang="en-US" sz="2400" dirty="0" smtClean="0"/>
              <a:t>GRA – Tackling Data </a:t>
            </a:r>
            <a:endParaRPr lang="en-US" sz="2400" dirty="0" smtClean="0"/>
          </a:p>
          <a:p>
            <a:pPr lvl="3"/>
            <a:endParaRPr lang="en-US" sz="2000" dirty="0" smtClean="0"/>
          </a:p>
          <a:p>
            <a:pPr lvl="3"/>
            <a:endParaRPr lang="en-US" sz="2000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CFD90C-D35E-A74B-9467-F745564F84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College of Public Health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422" y="1755455"/>
            <a:ext cx="1666567" cy="233761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87298" y="4246843"/>
            <a:ext cx="337510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Vickie Miene MS, MA, LMHC</a:t>
            </a:r>
          </a:p>
          <a:p>
            <a:r>
              <a:rPr lang="en-US" dirty="0" smtClean="0"/>
              <a:t>Interim Director</a:t>
            </a:r>
          </a:p>
          <a:p>
            <a:r>
              <a:rPr lang="en-US" dirty="0" smtClean="0">
                <a:hlinkClick r:id="rId3"/>
              </a:rPr>
              <a:t>Vickie-miene@uiowa.edu</a:t>
            </a:r>
            <a:r>
              <a:rPr lang="en-US" dirty="0" smtClean="0"/>
              <a:t> </a:t>
            </a:r>
          </a:p>
          <a:p>
            <a:endParaRPr lang="en-US" dirty="0"/>
          </a:p>
          <a:p>
            <a:r>
              <a:rPr lang="en-US" dirty="0" smtClean="0">
                <a:hlinkClick r:id="rId4"/>
              </a:rPr>
              <a:t>https://www.public-health.uiowa.edu/iiphrp/</a:t>
            </a:r>
            <a:r>
              <a:rPr lang="en-US" dirty="0" smtClean="0"/>
              <a:t> 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00906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IOWA BRAND COLORS">
      <a:dk1>
        <a:srgbClr val="000000"/>
      </a:dk1>
      <a:lt1>
        <a:srgbClr val="FFFFFF"/>
      </a:lt1>
      <a:dk2>
        <a:srgbClr val="62666A"/>
      </a:dk2>
      <a:lt2>
        <a:srgbClr val="BBBCBC"/>
      </a:lt2>
      <a:accent1>
        <a:srgbClr val="FFCD00"/>
      </a:accent1>
      <a:accent2>
        <a:srgbClr val="616669"/>
      </a:accent2>
      <a:accent3>
        <a:srgbClr val="BBBCBC"/>
      </a:accent3>
      <a:accent4>
        <a:srgbClr val="00A9E0"/>
      </a:accent4>
      <a:accent5>
        <a:srgbClr val="00AF66"/>
      </a:accent5>
      <a:accent6>
        <a:srgbClr val="FF8200"/>
      </a:accent6>
      <a:hlink>
        <a:srgbClr val="00558C"/>
      </a:hlink>
      <a:folHlink>
        <a:srgbClr val="63666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72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1_Office Theme</vt:lpstr>
      <vt:lpstr>Iowa Institute of Public Health Research and Policy (IIPHRP) </vt:lpstr>
    </vt:vector>
  </TitlesOfParts>
  <Company>University of Iowa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Iowa Institute of Public Health Research and Policy (IIPHRP)</dc:title>
  <dc:creator>Miene, Vickie L</dc:creator>
  <cp:lastModifiedBy>Miene, Vickie L</cp:lastModifiedBy>
  <cp:revision>2</cp:revision>
  <dcterms:created xsi:type="dcterms:W3CDTF">2020-08-16T22:52:18Z</dcterms:created>
  <dcterms:modified xsi:type="dcterms:W3CDTF">2020-08-16T22:57:42Z</dcterms:modified>
</cp:coreProperties>
</file>