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1" r:id="rId4"/>
    <p:sldId id="288" r:id="rId5"/>
    <p:sldId id="283" r:id="rId6"/>
    <p:sldId id="277" r:id="rId7"/>
    <p:sldId id="286" r:id="rId8"/>
    <p:sldId id="284" r:id="rId9"/>
    <p:sldId id="28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62" autoAdjust="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37E2-F08B-46D0-95F5-31D92E8FA3C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2ACFF-001C-40A3-97A0-C770C26D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BC772A9F-488F-4151-B1AD-B71C2E3B899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C476C581-7C7E-47FA-AE22-88317E765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C581-7C7E-47FA-AE22-88317E7652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6C581-7C7E-47FA-AE22-88317E7652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7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9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ADA3665-A0A4-4DF5-B9E0-B1F504F9513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39CFA6A5-834E-4F2D-B2F4-90B57A83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s://www.public-health.uiowa.edu/mph-student-handbook/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ha.org/events-and-meetings/annual" TargetMode="Externa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hyperlink" Target="http://www.aspph.org/study/financing-your-degre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066800"/>
            <a:ext cx="8906892" cy="1446550"/>
          </a:xfrm>
          <a:prstGeom prst="rect">
            <a:avLst/>
          </a:prstGeom>
          <a:noFill/>
          <a:ln w="73025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>
                  <a:solidFill>
                    <a:schemeClr val="accent1"/>
                  </a:solidFill>
                </a:ln>
                <a:latin typeface="Segoe Print" panose="02000600000000000000" pitchFamily="2" charset="0"/>
                <a:ea typeface="Adobe Myungjo Std M" panose="02020600000000000000" pitchFamily="18" charset="-128"/>
              </a:rPr>
              <a:t>MPH </a:t>
            </a:r>
            <a:r>
              <a:rPr lang="en-US" sz="4400" b="1" dirty="0" smtClean="0">
                <a:ln w="0">
                  <a:solidFill>
                    <a:schemeClr val="accent1"/>
                  </a:solidFill>
                </a:ln>
                <a:latin typeface="Segoe Print" panose="02000600000000000000" pitchFamily="2" charset="0"/>
                <a:ea typeface="Adobe Myungjo Std M" panose="02020600000000000000" pitchFamily="18" charset="-128"/>
              </a:rPr>
              <a:t>Overview</a:t>
            </a:r>
            <a:endParaRPr lang="en-US" sz="4400" b="1" dirty="0">
              <a:ln w="0">
                <a:solidFill>
                  <a:schemeClr val="accent1"/>
                </a:solidFill>
              </a:ln>
              <a:latin typeface="Segoe Print" panose="02000600000000000000" pitchFamily="2" charset="0"/>
              <a:ea typeface="Adobe Myungjo Std M" panose="02020600000000000000" pitchFamily="18" charset="-128"/>
            </a:endParaRPr>
          </a:p>
          <a:p>
            <a:r>
              <a:rPr lang="en-US" sz="4400" b="1" dirty="0">
                <a:ln w="0">
                  <a:solidFill>
                    <a:schemeClr val="accent1"/>
                  </a:solidFill>
                </a:ln>
                <a:latin typeface="Segoe Print" panose="02000600000000000000" pitchFamily="2" charset="0"/>
                <a:ea typeface="Adobe Myungjo Std M" panose="02020600000000000000" pitchFamily="18" charset="-128"/>
              </a:rPr>
              <a:t>		August 18, 2020</a:t>
            </a:r>
          </a:p>
        </p:txBody>
      </p:sp>
      <p:pic>
        <p:nvPicPr>
          <p:cNvPr id="4" name="Picture 3" descr="University of Iowa logo">
            <a:extLst>
              <a:ext uri="{FF2B5EF4-FFF2-40B4-BE49-F238E27FC236}">
                <a16:creationId xmlns:a16="http://schemas.microsoft.com/office/drawing/2014/main" id="{39DE501E-C782-43B8-B467-0CCFD85165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8695"/>
            <a:ext cx="14287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Introductions &amp; Icebreaker</a:t>
            </a:r>
          </a:p>
          <a:p>
            <a:r>
              <a:rPr lang="en-US" dirty="0">
                <a:latin typeface="Georgia" panose="02040502050405020303" pitchFamily="18" charset="0"/>
              </a:rPr>
              <a:t>MPH Overview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MPH Student Handbook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Organizational Chart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Professional Development Activities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Financial Support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Applied Practice Experience, IPE, Capstone, Core Courses, &amp; the MPH website</a:t>
            </a:r>
          </a:p>
          <a:p>
            <a:r>
              <a:rPr lang="en-US" dirty="0">
                <a:latin typeface="Georgia" panose="02040502050405020303" pitchFamily="18" charset="0"/>
              </a:rPr>
              <a:t>Q&amp;A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University of Iowa logo">
            <a:extLst>
              <a:ext uri="{FF2B5EF4-FFF2-40B4-BE49-F238E27FC236}">
                <a16:creationId xmlns:a16="http://schemas.microsoft.com/office/drawing/2014/main" id="{7C6644B1-1665-4F66-9A1C-77F139C485D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3" y="5879593"/>
            <a:ext cx="14287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7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 &amp; Icebreaker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Name + UG institution and major + MPH Program of Study….and:</a:t>
            </a: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r>
              <a:rPr lang="en-US" b="1" dirty="0" err="1">
                <a:latin typeface="Georgia" panose="02040502050405020303" pitchFamily="18" charset="0"/>
              </a:rPr>
              <a:t>Hersheys</a:t>
            </a:r>
            <a:r>
              <a:rPr lang="en-US" b="1" dirty="0">
                <a:latin typeface="Georgia" panose="02040502050405020303" pitchFamily="18" charset="0"/>
              </a:rPr>
              <a:t>:</a:t>
            </a:r>
            <a:r>
              <a:rPr lang="en-US" dirty="0">
                <a:latin typeface="Georgia" panose="02040502050405020303" pitchFamily="18" charset="0"/>
              </a:rPr>
              <a:t> What did you do over the summer?</a:t>
            </a:r>
          </a:p>
          <a:p>
            <a:r>
              <a:rPr lang="en-US" b="1" dirty="0" err="1">
                <a:latin typeface="Georgia" panose="02040502050405020303" pitchFamily="18" charset="0"/>
              </a:rPr>
              <a:t>Hersheys</a:t>
            </a:r>
            <a:r>
              <a:rPr lang="en-US" b="1" dirty="0">
                <a:latin typeface="Georgia" panose="02040502050405020303" pitchFamily="18" charset="0"/>
              </a:rPr>
              <a:t> Dark: </a:t>
            </a:r>
            <a:r>
              <a:rPr lang="en-US" dirty="0">
                <a:latin typeface="Georgia" panose="02040502050405020303" pitchFamily="18" charset="0"/>
              </a:rPr>
              <a:t>Who is your favorite actor/actress and what is your favorite </a:t>
            </a:r>
            <a:r>
              <a:rPr lang="en-US" dirty="0" err="1">
                <a:latin typeface="Georgia" panose="02040502050405020303" pitchFamily="18" charset="0"/>
              </a:rPr>
              <a:t>t.v.</a:t>
            </a:r>
            <a:r>
              <a:rPr lang="en-US" dirty="0">
                <a:latin typeface="Georgia" panose="02040502050405020303" pitchFamily="18" charset="0"/>
              </a:rPr>
              <a:t> show or movie?</a:t>
            </a:r>
          </a:p>
          <a:p>
            <a:r>
              <a:rPr lang="en-US" b="1" dirty="0">
                <a:latin typeface="Georgia" panose="02040502050405020303" pitchFamily="18" charset="0"/>
              </a:rPr>
              <a:t>Mr. </a:t>
            </a:r>
            <a:r>
              <a:rPr lang="en-US" b="1" dirty="0" err="1">
                <a:latin typeface="Georgia" panose="02040502050405020303" pitchFamily="18" charset="0"/>
              </a:rPr>
              <a:t>Goodbar</a:t>
            </a:r>
            <a:r>
              <a:rPr lang="en-US" b="1" dirty="0">
                <a:latin typeface="Georgia" panose="02040502050405020303" pitchFamily="18" charset="0"/>
              </a:rPr>
              <a:t>: </a:t>
            </a:r>
            <a:r>
              <a:rPr lang="en-US" dirty="0">
                <a:latin typeface="Georgia" panose="02040502050405020303" pitchFamily="18" charset="0"/>
              </a:rPr>
              <a:t>What is your favorite hobby? </a:t>
            </a:r>
          </a:p>
          <a:p>
            <a:r>
              <a:rPr lang="en-US" b="1" dirty="0" err="1">
                <a:latin typeface="Georgia" panose="02040502050405020303" pitchFamily="18" charset="0"/>
              </a:rPr>
              <a:t>Krackel</a:t>
            </a:r>
            <a:r>
              <a:rPr lang="en-US" b="1" dirty="0">
                <a:latin typeface="Georgia" panose="02040502050405020303" pitchFamily="18" charset="0"/>
              </a:rPr>
              <a:t>:</a:t>
            </a:r>
            <a:r>
              <a:rPr lang="en-US" dirty="0">
                <a:latin typeface="Georgia" panose="02040502050405020303" pitchFamily="18" charset="0"/>
              </a:rPr>
              <a:t> What is a fun fact about yourself?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University of Iowa logo">
            <a:extLst>
              <a:ext uri="{FF2B5EF4-FFF2-40B4-BE49-F238E27FC236}">
                <a16:creationId xmlns:a16="http://schemas.microsoft.com/office/drawing/2014/main" id="{BE53DFE7-89B1-4515-B5FA-CF1B6E4A74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87568"/>
            <a:ext cx="14287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3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r="20801" b="1"/>
          <a:stretch/>
        </p:blipFill>
        <p:spPr bwMode="auto">
          <a:xfrm>
            <a:off x="2507" y="10"/>
            <a:ext cx="56616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63013C51-71B3-435C-B784-A49C1A88C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199" y="0"/>
            <a:ext cx="3479801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709" y="484632"/>
            <a:ext cx="2862580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MPH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4199" y="2121408"/>
            <a:ext cx="347980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Georgia" panose="02040502050405020303" pitchFamily="18" charset="0"/>
                <a:hlinkClick r:id="rId5"/>
              </a:rPr>
              <a:t>MPH Student Handbook</a:t>
            </a:r>
            <a:endParaRPr lang="en-US" sz="2000" dirty="0">
              <a:latin typeface="Georgia" panose="02040502050405020303" pitchFamily="18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endParaRPr lang="en-US" sz="2000" dirty="0">
              <a:latin typeface="Georgia" panose="02040502050405020303" pitchFamily="18" charset="0"/>
            </a:endParaRP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Georgia" panose="02040502050405020303" pitchFamily="18" charset="0"/>
              </a:rPr>
              <a:t>Organization Chart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endParaRPr lang="en-US" sz="14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5189C0B-7EF9-428C-9434-BD9D5D77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E538E51-693B-4B91-B863-B9295B864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ED1A356-FA76-4772-BA1E-B09C2555D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 descr="University of Iowa logo">
            <a:extLst>
              <a:ext uri="{FF2B5EF4-FFF2-40B4-BE49-F238E27FC236}">
                <a16:creationId xmlns:a16="http://schemas.microsoft.com/office/drawing/2014/main" id="{CA636D5D-1505-418F-9622-37C9BACB472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30794"/>
            <a:ext cx="14287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803" b="1"/>
          <a:stretch/>
        </p:blipFill>
        <p:spPr>
          <a:xfrm>
            <a:off x="2508" y="3509433"/>
            <a:ext cx="3356362" cy="3348566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1A700F58-1E6A-4B8F-BB5F-72163A30FC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/>
              <a:t>MPH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76" b="2"/>
          <a:stretch/>
        </p:blipFill>
        <p:spPr>
          <a:xfrm>
            <a:off x="2508" y="10"/>
            <a:ext cx="3356362" cy="3348557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581" y="2121408"/>
            <a:ext cx="5047707" cy="40507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en-US" dirty="0">
                <a:latin typeface="Georgia" panose="02040502050405020303" pitchFamily="18" charset="0"/>
              </a:rPr>
              <a:t>Involvement in Professional Activities 	</a:t>
            </a:r>
          </a:p>
          <a:p>
            <a:pPr marL="342900" lvl="1" indent="0">
              <a:buNone/>
            </a:pPr>
            <a:endParaRPr lang="en-US" sz="2000" dirty="0">
              <a:latin typeface="Georgia" panose="02040502050405020303" pitchFamily="18" charset="0"/>
              <a:hlinkClick r:id="rId6"/>
            </a:endParaRPr>
          </a:p>
          <a:p>
            <a:pPr marL="342900" lvl="1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APHA</a:t>
            </a:r>
          </a:p>
          <a:p>
            <a:pPr marL="342900" lvl="1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Iowa Governors Conference</a:t>
            </a:r>
          </a:p>
          <a:p>
            <a:pPr marL="342900" lvl="1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Other Professional Conferences</a:t>
            </a:r>
          </a:p>
          <a:p>
            <a:pPr marL="342900" lvl="1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Spotlight Series</a:t>
            </a:r>
          </a:p>
          <a:p>
            <a:pPr marL="342900" lvl="1" indent="0">
              <a:buNone/>
            </a:pPr>
            <a:endParaRPr lang="en-US" sz="1600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CAE2DEE1-2401-4125-B7B1-F30C35A0D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6A92FC17-520F-48DC-A9B3-B1931FB90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04800"/>
            <a:ext cx="6400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iversity of Iowa logo">
            <a:extLst>
              <a:ext uri="{FF2B5EF4-FFF2-40B4-BE49-F238E27FC236}">
                <a16:creationId xmlns:a16="http://schemas.microsoft.com/office/drawing/2014/main" id="{13C03E7A-78DF-42F2-8163-D2265233FA1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6" y="5744946"/>
            <a:ext cx="14287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08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en-US" dirty="0"/>
              <a:t>MPH 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Financial support specific to MPH Students: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342900" lvl="1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Professional development funding</a:t>
            </a:r>
          </a:p>
          <a:p>
            <a:pPr marL="342900" lvl="1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lvl="1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Applied Practice Experience funding</a:t>
            </a:r>
          </a:p>
          <a:p>
            <a:pPr marL="342900" lvl="1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lvl="1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Searchable scholarship database: </a:t>
            </a:r>
            <a:r>
              <a:rPr lang="en-US" sz="2000" u="sng" dirty="0">
                <a:latin typeface="Georgia" panose="02040502050405020303" pitchFamily="18" charset="0"/>
                <a:hlinkClick r:id="rId4"/>
              </a:rPr>
              <a:t>http://www.aspph.org/study/financing-your-degree/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95" y="1823429"/>
            <a:ext cx="2526882" cy="29137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135" y="6272783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University of Iowa logo">
            <a:extLst>
              <a:ext uri="{FF2B5EF4-FFF2-40B4-BE49-F238E27FC236}">
                <a16:creationId xmlns:a16="http://schemas.microsoft.com/office/drawing/2014/main" id="{4F790220-B76A-48B4-90C6-2B46AD96CB2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29300"/>
            <a:ext cx="14287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7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/>
              <a:t>MPH Overview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21408"/>
            <a:ext cx="3490722" cy="4050792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Interprofessional Education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>
              <a:latin typeface="Georgia" panose="020405020504050203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Applied Practice Experience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>
              <a:latin typeface="Georgia" panose="020405020504050203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Capstone</a:t>
            </a:r>
          </a:p>
          <a:p>
            <a:pPr marL="548640" lvl="2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" panose="02040502050405020303" pitchFamily="18" charset="0"/>
              </a:rPr>
              <a:t>MPH Website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815084B-A2D8-4B15-9C0E-AC7160ED7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4084" b="4"/>
          <a:stretch/>
        </p:blipFill>
        <p:spPr bwMode="auto">
          <a:xfrm>
            <a:off x="3723449" y="2170093"/>
            <a:ext cx="1796902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2E8F10B-31EF-4DA1-83DD-EF4A4D4F9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r="10407" b="-2"/>
          <a:stretch/>
        </p:blipFill>
        <p:spPr bwMode="auto">
          <a:xfrm>
            <a:off x="5646279" y="2167864"/>
            <a:ext cx="2790489" cy="22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13A9845-21C6-407A-BBCB-87599BD1E6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6279" y="4555397"/>
            <a:ext cx="935492" cy="1479588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9649A68-5F4E-433E-886C-E0368E4D8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578" b="3"/>
          <a:stretch/>
        </p:blipFill>
        <p:spPr bwMode="auto">
          <a:xfrm>
            <a:off x="6706138" y="4555919"/>
            <a:ext cx="1724787" cy="14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University of Iowa logo">
            <a:extLst>
              <a:ext uri="{FF2B5EF4-FFF2-40B4-BE49-F238E27FC236}">
                <a16:creationId xmlns:a16="http://schemas.microsoft.com/office/drawing/2014/main" id="{FF4C2CD9-2884-4966-840C-E8EFD6AF20A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8" y="5832289"/>
            <a:ext cx="142875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9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s and answ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1952941"/>
            <a:ext cx="5184163" cy="29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3313C925-D688-4C05-9405-E206B066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3" y="2121408"/>
            <a:ext cx="2757948" cy="409257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You will receive additional information at your departmental orientation and throughout the day.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88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180</Words>
  <Application>Microsoft Office PowerPoint</Application>
  <PresentationFormat>On-screen Show (4:3)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Adobe Myungjo Std M</vt:lpstr>
      <vt:lpstr>Arial Narrow</vt:lpstr>
      <vt:lpstr>Bookman Old Style</vt:lpstr>
      <vt:lpstr>Calibri</vt:lpstr>
      <vt:lpstr>Calibri Light</vt:lpstr>
      <vt:lpstr>Century Gothic</vt:lpstr>
      <vt:lpstr>Georgia</vt:lpstr>
      <vt:lpstr>Rockwell Extra Bold</vt:lpstr>
      <vt:lpstr>Segoe Print</vt:lpstr>
      <vt:lpstr>Wingdings</vt:lpstr>
      <vt:lpstr>Wingdings 2</vt:lpstr>
      <vt:lpstr>HDOfficeLightV0</vt:lpstr>
      <vt:lpstr>Wood Type</vt:lpstr>
      <vt:lpstr>PowerPoint Presentation</vt:lpstr>
      <vt:lpstr>Agenda</vt:lpstr>
      <vt:lpstr>Introductions &amp; Icebreaker</vt:lpstr>
      <vt:lpstr>MPH Overview</vt:lpstr>
      <vt:lpstr>MPH Overview</vt:lpstr>
      <vt:lpstr>MPH Overview</vt:lpstr>
      <vt:lpstr>MPH Overview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Just, Lexie</dc:creator>
  <cp:lastModifiedBy>Just, Lexie</cp:lastModifiedBy>
  <cp:revision>5</cp:revision>
  <cp:lastPrinted>2020-08-17T13:51:59Z</cp:lastPrinted>
  <dcterms:created xsi:type="dcterms:W3CDTF">2020-08-13T19:37:41Z</dcterms:created>
  <dcterms:modified xsi:type="dcterms:W3CDTF">2020-08-17T19:39:06Z</dcterms:modified>
</cp:coreProperties>
</file>