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65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39"/>
    <p:restoredTop sz="94607"/>
  </p:normalViewPr>
  <p:slideViewPr>
    <p:cSldViewPr snapToGrid="0" snapToObjects="1">
      <p:cViewPr varScale="1">
        <p:scale>
          <a:sx n="82" d="100"/>
          <a:sy n="82" d="100"/>
        </p:scale>
        <p:origin x="123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CD2FD1-B169-9B41-A890-0ECD81C3476C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943EA-69D9-7E49-97CD-A49926F61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127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Solid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BAE84-700B-054E-8730-2262E5327E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8649" y="2677626"/>
            <a:ext cx="6858000" cy="1843238"/>
          </a:xfrm>
        </p:spPr>
        <p:txBody>
          <a:bodyPr anchor="t" anchorCtr="0">
            <a:normAutofit/>
          </a:bodyPr>
          <a:lstStyle>
            <a:lvl1pPr algn="l"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 Goes Right Here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055E247-542B-D541-8F36-DBA97343BC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8649" y="4574783"/>
            <a:ext cx="6858000" cy="40746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2BBC7A98-1B1E-8545-AABD-0F79723A23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8649" y="4952307"/>
            <a:ext cx="6858000" cy="46310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Month XX, 2020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A810B86-CAB7-EA43-BC2F-6E66762DC8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7917" y="1774217"/>
            <a:ext cx="651313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College of Public Health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4E1A789-3A04-9240-BCEC-3DACF2B52870}"/>
              </a:ext>
            </a:extLst>
          </p:cNvPr>
          <p:cNvCxnSpPr>
            <a:cxnSpLocks/>
          </p:cNvCxnSpPr>
          <p:nvPr userDrawn="1"/>
        </p:nvCxnSpPr>
        <p:spPr>
          <a:xfrm>
            <a:off x="730595" y="2339665"/>
            <a:ext cx="576398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A3BE6AB2-3490-2748-9E67-B0D1C9E9FD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76484" y="0"/>
            <a:ext cx="2020330" cy="96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901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AC533B8E-DBF3-664D-901D-8735DE7752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8649" y="3367174"/>
            <a:ext cx="6858000" cy="1843238"/>
          </a:xfrm>
        </p:spPr>
        <p:txBody>
          <a:bodyPr anchor="t" anchorCtr="0">
            <a:normAutofit/>
          </a:bodyPr>
          <a:lstStyle>
            <a:lvl1pPr algn="l"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Closing Slide Header</a:t>
            </a: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4D36833F-B2C7-1C49-9947-A60C1ACB02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7917" y="2463765"/>
            <a:ext cx="651313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College of Public Health</a:t>
            </a:r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F7216A4-2452-1B4B-AE0D-122E7F5A5965}"/>
              </a:ext>
            </a:extLst>
          </p:cNvPr>
          <p:cNvCxnSpPr>
            <a:cxnSpLocks/>
          </p:cNvCxnSpPr>
          <p:nvPr userDrawn="1"/>
        </p:nvCxnSpPr>
        <p:spPr>
          <a:xfrm>
            <a:off x="730595" y="3029213"/>
            <a:ext cx="576398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3A153940-985B-0343-8AA0-962B6459BE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76484" y="0"/>
            <a:ext cx="2020330" cy="96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638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Only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5269D8-9185-4B4A-BBD8-98902D1A9F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64365" y="1875183"/>
            <a:ext cx="6215270" cy="310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16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– Solid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BAE84-700B-054E-8730-2262E5327E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8649" y="2677626"/>
            <a:ext cx="6858000" cy="992326"/>
          </a:xfrm>
        </p:spPr>
        <p:txBody>
          <a:bodyPr anchor="t" anchorCtr="0">
            <a:normAutofit/>
          </a:bodyPr>
          <a:lstStyle>
            <a:lvl1pPr algn="l"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055E247-542B-D541-8F36-DBA97343BC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8649" y="3557929"/>
            <a:ext cx="6858000" cy="40746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SECTION SUBTITLE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4E1A789-3A04-9240-BCEC-3DACF2B52870}"/>
              </a:ext>
            </a:extLst>
          </p:cNvPr>
          <p:cNvCxnSpPr>
            <a:cxnSpLocks/>
          </p:cNvCxnSpPr>
          <p:nvPr userDrawn="1"/>
        </p:nvCxnSpPr>
        <p:spPr>
          <a:xfrm>
            <a:off x="730595" y="2450876"/>
            <a:ext cx="576398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7938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– Solid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BAE84-700B-054E-8730-2262E5327E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8649" y="2677626"/>
            <a:ext cx="6858000" cy="992326"/>
          </a:xfrm>
        </p:spPr>
        <p:txBody>
          <a:bodyPr anchor="t" anchorCtr="0">
            <a:normAutofit/>
          </a:bodyPr>
          <a:lstStyle>
            <a:lvl1pPr algn="l">
              <a:defRPr sz="4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055E247-542B-D541-8F36-DBA97343BC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8649" y="3627502"/>
            <a:ext cx="6858000" cy="40746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SECTION SUBTITLE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4E1A789-3A04-9240-BCEC-3DACF2B52870}"/>
              </a:ext>
            </a:extLst>
          </p:cNvPr>
          <p:cNvCxnSpPr>
            <a:cxnSpLocks/>
          </p:cNvCxnSpPr>
          <p:nvPr userDrawn="1"/>
        </p:nvCxnSpPr>
        <p:spPr>
          <a:xfrm>
            <a:off x="730595" y="2450876"/>
            <a:ext cx="576398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1272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– Photo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5FFEA7CF-83E7-764C-ABBA-82BBDBDAEC0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E5B506F-BBA1-9842-893B-0EB9BFBD1D6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4475" y="2393895"/>
            <a:ext cx="3624710" cy="553998"/>
          </a:xfrm>
          <a:solidFill>
            <a:schemeClr val="accent1"/>
          </a:solidFill>
        </p:spPr>
        <p:txBody>
          <a:bodyPr vert="horz" wrap="none" lIns="91440" anchor="ctr" anchorCtr="0">
            <a:spAutoFit/>
          </a:bodyPr>
          <a:lstStyle>
            <a:lvl1pPr marL="0" indent="0">
              <a:buNone/>
              <a:defRPr sz="3000" b="1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3431613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6EBBA0-2B0E-FB4D-B3E3-D6D8CFD2D304}"/>
              </a:ext>
            </a:extLst>
          </p:cNvPr>
          <p:cNvSpPr/>
          <p:nvPr userDrawn="1"/>
        </p:nvSpPr>
        <p:spPr>
          <a:xfrm>
            <a:off x="0" y="6389512"/>
            <a:ext cx="9144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5AAEF4-B950-814D-A811-CD17BDDF0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509" y="494273"/>
            <a:ext cx="7886700" cy="86908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D2525-98F9-924C-B8E5-083B38E28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91689"/>
            <a:ext cx="7886700" cy="4388698"/>
          </a:xfrm>
        </p:spPr>
        <p:txBody>
          <a:bodyPr/>
          <a:lstStyle>
            <a:lvl1pPr marL="171450" indent="-171450">
              <a:buSzPct val="95000"/>
              <a:buFontTx/>
              <a:buBlip>
                <a:blip r:embed="rId2"/>
              </a:buBlip>
              <a:defRPr/>
            </a:lvl1pPr>
            <a:lvl2pPr marL="514350" indent="-17145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2pPr>
            <a:lvl3pPr marL="857250" indent="-17145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3pPr>
            <a:lvl4pPr marL="1200150" indent="-17145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4pPr>
            <a:lvl5pPr marL="1543050" indent="-17145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BDC48E3-2023-0242-985D-69E25BFFF8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26974" y="6441193"/>
            <a:ext cx="62760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1">
                <a:solidFill>
                  <a:schemeClr val="bg1"/>
                </a:solidFill>
              </a:defRPr>
            </a:lvl1pPr>
          </a:lstStyle>
          <a:p>
            <a:r>
              <a:rPr lang="en-US"/>
              <a:t>College of Public Health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BB5BDD8-8221-F040-8AE0-3F33C4E24CA0}"/>
              </a:ext>
            </a:extLst>
          </p:cNvPr>
          <p:cNvCxnSpPr>
            <a:cxnSpLocks/>
          </p:cNvCxnSpPr>
          <p:nvPr userDrawn="1"/>
        </p:nvCxnSpPr>
        <p:spPr>
          <a:xfrm>
            <a:off x="628651" y="1363362"/>
            <a:ext cx="576398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8111DF5C-863B-494F-85BE-A436C8203E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8650" y="6228591"/>
            <a:ext cx="1337151" cy="63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165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Slide -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6EBBA0-2B0E-FB4D-B3E3-D6D8CFD2D304}"/>
              </a:ext>
            </a:extLst>
          </p:cNvPr>
          <p:cNvSpPr/>
          <p:nvPr userDrawn="1"/>
        </p:nvSpPr>
        <p:spPr>
          <a:xfrm>
            <a:off x="0" y="6389512"/>
            <a:ext cx="9144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5AAEF4-B950-814D-A811-CD17BDDF04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3044" y="365126"/>
            <a:ext cx="7886700" cy="1331865"/>
          </a:xfrm>
        </p:spPr>
        <p:txBody>
          <a:bodyPr/>
          <a:lstStyle/>
          <a:p>
            <a:r>
              <a:rPr lang="en-US" dirty="0"/>
              <a:t>Click to edit Master title style </a:t>
            </a:r>
            <a:br>
              <a:rPr lang="en-US" dirty="0"/>
            </a:br>
            <a:r>
              <a:rPr lang="en-US" dirty="0"/>
              <a:t>that runs to two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D2525-98F9-924C-B8E5-083B38E28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87101"/>
            <a:ext cx="7886700" cy="4018000"/>
          </a:xfrm>
        </p:spPr>
        <p:txBody>
          <a:bodyPr/>
          <a:lstStyle>
            <a:lvl1pPr marL="171450" indent="-171450">
              <a:buSzPct val="95000"/>
              <a:buFontTx/>
              <a:buBlip>
                <a:blip r:embed="rId2"/>
              </a:buBlip>
              <a:defRPr/>
            </a:lvl1pPr>
            <a:lvl2pPr marL="514350" indent="-17145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2pPr>
            <a:lvl3pPr marL="857250" indent="-17145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3pPr>
            <a:lvl4pPr marL="1200150" indent="-17145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4pPr>
            <a:lvl5pPr marL="1543050" indent="-17145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BB5BDD8-8221-F040-8AE0-3F33C4E24CA0}"/>
              </a:ext>
            </a:extLst>
          </p:cNvPr>
          <p:cNvCxnSpPr>
            <a:cxnSpLocks/>
          </p:cNvCxnSpPr>
          <p:nvPr userDrawn="1"/>
        </p:nvCxnSpPr>
        <p:spPr>
          <a:xfrm>
            <a:off x="628651" y="1734062"/>
            <a:ext cx="576398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009528C-DB51-A24D-915E-2E04DFCB9A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26974" y="6441193"/>
            <a:ext cx="62760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1">
                <a:solidFill>
                  <a:schemeClr val="bg1"/>
                </a:solidFill>
              </a:defRPr>
            </a:lvl1pPr>
          </a:lstStyle>
          <a:p>
            <a:r>
              <a:rPr lang="en-US"/>
              <a:t>College of Public Health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149DAA7-4BE1-B748-9C7B-DA63BD0EB75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8650" y="6228591"/>
            <a:ext cx="1337151" cy="63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963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E8E5D18-D14C-2E49-8475-3B6767E2DE9A}"/>
              </a:ext>
            </a:extLst>
          </p:cNvPr>
          <p:cNvSpPr/>
          <p:nvPr userDrawn="1"/>
        </p:nvSpPr>
        <p:spPr>
          <a:xfrm>
            <a:off x="0" y="6389512"/>
            <a:ext cx="9144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D2525-98F9-924C-B8E5-083B38E28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62387"/>
            <a:ext cx="4171950" cy="3923407"/>
          </a:xfrm>
        </p:spPr>
        <p:txBody>
          <a:bodyPr/>
          <a:lstStyle>
            <a:lvl1pPr marL="171450" indent="-171450">
              <a:buSzPct val="95000"/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42EEDE3-0B18-E049-BE23-974E50C7297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13970" y="1"/>
            <a:ext cx="4227557" cy="6383774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ACFD86F-631F-DB40-8919-BA8E20BF8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043" y="365126"/>
            <a:ext cx="4227557" cy="13318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7458B34-F735-D249-820C-C797A1F1FED6}"/>
              </a:ext>
            </a:extLst>
          </p:cNvPr>
          <p:cNvCxnSpPr>
            <a:cxnSpLocks/>
          </p:cNvCxnSpPr>
          <p:nvPr userDrawn="1"/>
        </p:nvCxnSpPr>
        <p:spPr>
          <a:xfrm>
            <a:off x="628651" y="1734062"/>
            <a:ext cx="576398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401F0FA0-1F46-E043-AE59-E85747041E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26974" y="6441193"/>
            <a:ext cx="62760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1">
                <a:solidFill>
                  <a:schemeClr val="bg1"/>
                </a:solidFill>
              </a:defRPr>
            </a:lvl1pPr>
          </a:lstStyle>
          <a:p>
            <a:r>
              <a:rPr lang="en-US"/>
              <a:t>College of Public Health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ADB5E60-3D00-2445-93A3-D52213C5113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8650" y="6228591"/>
            <a:ext cx="1337151" cy="63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500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- 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8D99024-F68B-C04C-A2AC-E78D62D8E79D}"/>
              </a:ext>
            </a:extLst>
          </p:cNvPr>
          <p:cNvSpPr/>
          <p:nvPr userDrawn="1"/>
        </p:nvSpPr>
        <p:spPr>
          <a:xfrm>
            <a:off x="0" y="6389512"/>
            <a:ext cx="9144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Arial" panose="020B0604020202020204" pitchFamily="34" charset="0"/>
            </a:endParaRP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3E5CE386-BEFE-FE49-A675-D93BEDF680B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319933" y="2855783"/>
            <a:ext cx="3824068" cy="3537931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 Click icon to add picture 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04FCC643-718F-7645-8F8D-0BFC94D050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19932" y="0"/>
            <a:ext cx="1895877" cy="281768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41C31617-CC11-4C42-B6D0-164DF6AFBF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252028" y="0"/>
            <a:ext cx="1895877" cy="281768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524483D-CFE3-E34D-BB74-CEDD54176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776" y="365126"/>
            <a:ext cx="4227557" cy="13318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B28F420-DDD1-5E4A-9513-EAE252D759FE}"/>
              </a:ext>
            </a:extLst>
          </p:cNvPr>
          <p:cNvCxnSpPr>
            <a:cxnSpLocks/>
          </p:cNvCxnSpPr>
          <p:nvPr userDrawn="1"/>
        </p:nvCxnSpPr>
        <p:spPr>
          <a:xfrm>
            <a:off x="628651" y="1734062"/>
            <a:ext cx="576398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5D1D7B4-E242-C142-8F5F-F3301CC024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62387"/>
            <a:ext cx="4171950" cy="3923407"/>
          </a:xfrm>
        </p:spPr>
        <p:txBody>
          <a:bodyPr/>
          <a:lstStyle>
            <a:lvl1pPr marL="171450" indent="-171450">
              <a:buSzPct val="95000"/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757E0904-C0C0-C444-8526-10F5A0BCCC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26974" y="6441193"/>
            <a:ext cx="62760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1">
                <a:solidFill>
                  <a:schemeClr val="bg1"/>
                </a:solidFill>
              </a:defRPr>
            </a:lvl1pPr>
          </a:lstStyle>
          <a:p>
            <a:r>
              <a:rPr lang="en-US"/>
              <a:t>College of Public Health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5C05709-C64C-4E48-ADA0-05F2402FBAB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8650" y="6228591"/>
            <a:ext cx="1337151" cy="63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072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6EBBA0-2B0E-FB4D-B3E3-D6D8CFD2D304}"/>
              </a:ext>
            </a:extLst>
          </p:cNvPr>
          <p:cNvSpPr/>
          <p:nvPr userDrawn="1"/>
        </p:nvSpPr>
        <p:spPr>
          <a:xfrm>
            <a:off x="0" y="6389512"/>
            <a:ext cx="9144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5AAEF4-B950-814D-A811-CD17BDDF0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509" y="494273"/>
            <a:ext cx="7886700" cy="8690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BB5BDD8-8221-F040-8AE0-3F33C4E24CA0}"/>
              </a:ext>
            </a:extLst>
          </p:cNvPr>
          <p:cNvCxnSpPr>
            <a:cxnSpLocks/>
          </p:cNvCxnSpPr>
          <p:nvPr userDrawn="1"/>
        </p:nvCxnSpPr>
        <p:spPr>
          <a:xfrm>
            <a:off x="628651" y="1363362"/>
            <a:ext cx="576398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DF1F65E7-1CB7-3D42-91A9-88DA4E58EB0E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54510" y="1570038"/>
            <a:ext cx="7886700" cy="4114800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5D72E00-D5A0-3949-A13A-E74226E1A0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26974" y="6441193"/>
            <a:ext cx="62760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1">
                <a:solidFill>
                  <a:schemeClr val="bg1"/>
                </a:solidFill>
              </a:defRPr>
            </a:lvl1pPr>
          </a:lstStyle>
          <a:p>
            <a:r>
              <a:rPr lang="en-US"/>
              <a:t>College of Public Health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4A12B3D-5C17-A448-B655-A9DD7C2ED8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8650" y="6228591"/>
            <a:ext cx="1337151" cy="63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765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D47C82-65E8-6F4A-93F5-B60D5D90F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961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0A12C-E82E-3F40-8F2F-F914F24F0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0061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9" r:id="rId2"/>
    <p:sldLayoutId id="2147483663" r:id="rId3"/>
    <p:sldLayoutId id="2147483661" r:id="rId4"/>
    <p:sldLayoutId id="2147483650" r:id="rId5"/>
    <p:sldLayoutId id="2147483662" r:id="rId6"/>
    <p:sldLayoutId id="2147483654" r:id="rId7"/>
    <p:sldLayoutId id="2147483655" r:id="rId8"/>
    <p:sldLayoutId id="2147483665" r:id="rId9"/>
    <p:sldLayoutId id="2147483664" r:id="rId10"/>
    <p:sldLayoutId id="2147483666" r:id="rId1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CB2D62F-D922-574B-9667-C93EA474D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962387"/>
            <a:ext cx="6091410" cy="3923407"/>
          </a:xfrm>
        </p:spPr>
        <p:txBody>
          <a:bodyPr/>
          <a:lstStyle/>
          <a:p>
            <a:pPr marL="0" lvl="0" indent="0">
              <a:buNone/>
            </a:pPr>
            <a:r>
              <a:rPr lang="en-US" sz="2400" b="1" dirty="0"/>
              <a:t>Alumni Directory</a:t>
            </a:r>
          </a:p>
          <a:p>
            <a:pPr marL="0" indent="0">
              <a:buNone/>
            </a:pPr>
            <a:r>
              <a:rPr lang="en-US" sz="1800" dirty="0"/>
              <a:t>www.public-health.uiowa.edu/</a:t>
            </a:r>
            <a:r>
              <a:rPr lang="en-US" sz="1800" b="1" dirty="0"/>
              <a:t>alumni-directory 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Alumni Mentoring Program</a:t>
            </a:r>
          </a:p>
          <a:p>
            <a:pPr marL="339725" lvl="1"/>
            <a:r>
              <a:rPr lang="en-US" dirty="0"/>
              <a:t>Student applications due by October 1</a:t>
            </a:r>
            <a:r>
              <a:rPr lang="en-US" baseline="30000" dirty="0"/>
              <a:t>st</a:t>
            </a:r>
          </a:p>
          <a:p>
            <a:pPr marL="339725" lvl="1"/>
            <a:r>
              <a:rPr lang="en-US" dirty="0"/>
              <a:t>Apply at: </a:t>
            </a:r>
          </a:p>
          <a:p>
            <a:pPr marL="0" indent="0">
              <a:buNone/>
            </a:pPr>
            <a:r>
              <a:rPr lang="en-US" sz="1800" dirty="0"/>
              <a:t>    www.public-health.uiowa.edu/</a:t>
            </a:r>
            <a:r>
              <a:rPr lang="en-US" sz="1800" b="1" dirty="0"/>
              <a:t>alumni-mentor-program</a:t>
            </a:r>
          </a:p>
          <a:p>
            <a:pPr marL="0" indent="0">
              <a:buNone/>
            </a:pPr>
            <a:endParaRPr lang="en-US" sz="19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5B5CC7A-0773-7340-8E01-38FBB6FC6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Alumni Resources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20BED4-1F4A-8F46-AACA-B1A7F66307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College of Public Health</a:t>
            </a:r>
            <a:endParaRPr lang="en-US" dirty="0"/>
          </a:p>
        </p:txBody>
      </p:sp>
      <p:pic>
        <p:nvPicPr>
          <p:cNvPr id="13" name="Picture Placeholder 12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E9FB439F-67ED-477D-A33B-17EF2DE7555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/>
          <a:srcRect l="3641" t="7525" r="3641" b="5292"/>
          <a:stretch/>
        </p:blipFill>
        <p:spPr>
          <a:xfrm>
            <a:off x="6363749" y="754934"/>
            <a:ext cx="2405244" cy="3166486"/>
          </a:xfr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2FA63C7-CC37-4F98-903C-35058E894578}"/>
              </a:ext>
            </a:extLst>
          </p:cNvPr>
          <p:cNvSpPr txBox="1"/>
          <p:nvPr/>
        </p:nvSpPr>
        <p:spPr>
          <a:xfrm>
            <a:off x="6720059" y="4150255"/>
            <a:ext cx="2269067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Tara McKee</a:t>
            </a:r>
            <a:br>
              <a:rPr lang="en-US" dirty="0"/>
            </a:br>
            <a:r>
              <a:rPr lang="en-US" dirty="0"/>
              <a:t>Alumni Relations </a:t>
            </a:r>
          </a:p>
          <a:p>
            <a:r>
              <a:rPr lang="en-US" dirty="0"/>
              <a:t>Coordinator</a:t>
            </a:r>
          </a:p>
          <a:p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42225530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OWA BRAND COLORS">
      <a:dk1>
        <a:srgbClr val="000000"/>
      </a:dk1>
      <a:lt1>
        <a:srgbClr val="FFFFFF"/>
      </a:lt1>
      <a:dk2>
        <a:srgbClr val="62666A"/>
      </a:dk2>
      <a:lt2>
        <a:srgbClr val="BBBCBC"/>
      </a:lt2>
      <a:accent1>
        <a:srgbClr val="FFCD00"/>
      </a:accent1>
      <a:accent2>
        <a:srgbClr val="616669"/>
      </a:accent2>
      <a:accent3>
        <a:srgbClr val="BBBCBC"/>
      </a:accent3>
      <a:accent4>
        <a:srgbClr val="00A9E0"/>
      </a:accent4>
      <a:accent5>
        <a:srgbClr val="00AF66"/>
      </a:accent5>
      <a:accent6>
        <a:srgbClr val="FF8200"/>
      </a:accent6>
      <a:hlink>
        <a:srgbClr val="00558C"/>
      </a:hlink>
      <a:folHlink>
        <a:srgbClr val="63666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WA-BRAND-Template-Widescreen" id="{A25A45C0-D9D8-A44F-9292-57D2DC0F3846}" vid="{DCED7445-4F60-224D-9666-5C3E6928A38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</TotalTime>
  <Words>45</Words>
  <Application>Microsoft Office PowerPoint</Application>
  <PresentationFormat>On-screen Show (4:3)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Alumni 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 of the Presentation Title Slide</dc:title>
  <dc:creator>Corliss, Jessica A</dc:creator>
  <cp:lastModifiedBy>McKee, Tara R</cp:lastModifiedBy>
  <cp:revision>16</cp:revision>
  <dcterms:created xsi:type="dcterms:W3CDTF">2020-02-03T17:28:51Z</dcterms:created>
  <dcterms:modified xsi:type="dcterms:W3CDTF">2020-08-12T16:25:40Z</dcterms:modified>
</cp:coreProperties>
</file>