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62" r:id="rId4"/>
    <p:sldId id="257" r:id="rId5"/>
    <p:sldId id="266" r:id="rId6"/>
    <p:sldId id="259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9162" autoAdjust="0"/>
  </p:normalViewPr>
  <p:slideViewPr>
    <p:cSldViewPr snapToGrid="0">
      <p:cViewPr varScale="1">
        <p:scale>
          <a:sx n="50" d="100"/>
          <a:sy n="50" d="100"/>
        </p:scale>
        <p:origin x="11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A5BAF-1B26-4D43-A921-D735BFFD277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02109-8B6D-45FD-8201-56DA7693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0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encourage applications for independent</a:t>
            </a:r>
            <a:r>
              <a:rPr lang="en-US" baseline="0" dirty="0"/>
              <a:t> research, not limited to highlighted opportunities here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</a:t>
            </a:r>
            <a:r>
              <a:rPr lang="en-US" baseline="0" dirty="0"/>
              <a:t> students enrolled in CPH are eligible</a:t>
            </a:r>
          </a:p>
          <a:p>
            <a:r>
              <a:rPr lang="en-US" baseline="0" dirty="0"/>
              <a:t>Graduate students can apply for up to $5000</a:t>
            </a:r>
          </a:p>
          <a:p>
            <a:r>
              <a:rPr lang="en-US" baseline="0" dirty="0"/>
              <a:t>Rolling application process</a:t>
            </a:r>
          </a:p>
          <a:p>
            <a:r>
              <a:rPr lang="en-US" baseline="0" dirty="0"/>
              <a:t>Must apply at least 3 months before planned departure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2109-8B6D-45FD-8201-56DA769302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2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Partnership</a:t>
            </a:r>
            <a:r>
              <a:rPr lang="en-US" baseline="0" dirty="0"/>
              <a:t> started in 2017</a:t>
            </a:r>
          </a:p>
          <a:p>
            <a:r>
              <a:rPr lang="en-US" baseline="0" dirty="0"/>
              <a:t>30+ programs in 10 countries around the world</a:t>
            </a:r>
          </a:p>
          <a:p>
            <a:r>
              <a:rPr lang="en-US" baseline="0" dirty="0"/>
              <a:t>These are semi-customized practical internships in public health, variety of topics including healthcare access, community outreach, disease,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Affiliate of WHO</a:t>
            </a:r>
          </a:p>
          <a:p>
            <a:r>
              <a:rPr lang="en-US" baseline="0" dirty="0"/>
              <a:t>Rolling deadline but if you want to apply for Summer 2019, earlier is better as they do fill up (absolute last date is February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2109-8B6D-45FD-8201-56DA769302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Will highlight a few global experience options, but not limited to these.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Interdisciplinary course with courses on campus and service project in </a:t>
            </a:r>
            <a:r>
              <a:rPr lang="en-US" dirty="0" err="1"/>
              <a:t>Xicotepec</a:t>
            </a:r>
            <a:r>
              <a:rPr lang="en-US" dirty="0"/>
              <a:t>,</a:t>
            </a:r>
            <a:r>
              <a:rPr lang="en-US" baseline="0" dirty="0"/>
              <a:t> Mexico over spring 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Project will be a continuation of last year’s needs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interested, speak with peers who went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year’s instructor is Jeff Dawson,</a:t>
            </a:r>
            <a:r>
              <a:rPr lang="en-US" baseline="0" dirty="0"/>
              <a:t> Biostatistics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Counts as MPH</a:t>
            </a:r>
            <a:r>
              <a:rPr lang="en-US" baseline="0" dirty="0"/>
              <a:t> elective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Application deadline October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2109-8B6D-45FD-8201-56DA769302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Coming up in just 2</a:t>
            </a:r>
            <a:r>
              <a:rPr lang="en-US" baseline="0" dirty="0"/>
              <a:t> weeks</a:t>
            </a:r>
          </a:p>
          <a:p>
            <a:r>
              <a:rPr lang="en-US" baseline="0" dirty="0"/>
              <a:t>Full itinerary online with multiple speakers, free lunch, and food drive, plus other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2109-8B6D-45FD-8201-56DA769302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1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Interdisciplinary competition designed to simulate a real-world intervention. Great professional experience and resume builder. Any UI student is welcome to participate.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Sign up as team or individual. Please check out the website to ensure your team meets</a:t>
            </a:r>
            <a:r>
              <a:rPr lang="en-US" baseline="0" dirty="0"/>
              <a:t> all the eligibility requirements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</a:t>
            </a:r>
            <a:r>
              <a:rPr lang="en-US" baseline="0" dirty="0"/>
              <a:t> will be announced Sept 25</a:t>
            </a:r>
            <a:r>
              <a:rPr lang="en-US" baseline="30000" dirty="0"/>
              <a:t>th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Competition is October 21</a:t>
            </a:r>
            <a:r>
              <a:rPr lang="en-US" baseline="30000" dirty="0"/>
              <a:t>st</a:t>
            </a:r>
            <a:r>
              <a:rPr lang="en-US" baseline="0" dirty="0"/>
              <a:t>. Bring in panel of expert judges. Winning team gets $500 per person.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2109-8B6D-45FD-8201-56DA769302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in office today, but otherwise</a:t>
            </a:r>
            <a:r>
              <a:rPr lang="en-US" baseline="0" dirty="0"/>
              <a:t> will be available.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at all interested in an international experience during</a:t>
            </a:r>
            <a:r>
              <a:rPr lang="en-US" baseline="0" dirty="0"/>
              <a:t> your time here, please come speak to me as soon as possible. </a:t>
            </a:r>
          </a:p>
          <a:p>
            <a:r>
              <a:rPr lang="en-US" baseline="0" dirty="0"/>
              <a:t>Planning an international experience always takes longer than you think and the sooner we start, the more likely we are to find you an ideal experience.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2109-8B6D-45FD-8201-56DA769302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6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4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2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1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9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A8A7-C836-45C1-A24E-592488F8B2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1C34-53E0-45D5-BB36-ED412719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6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C4E9-4E38-42EB-ACFB-E5072CA5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FE37A9-E601-4270-AD4C-ED7F3EFA3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642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5579"/>
            <a:ext cx="12193968" cy="4732421"/>
          </a:xfrm>
          <a:prstGeom prst="rect">
            <a:avLst/>
          </a:prstGeom>
        </p:spPr>
      </p:pic>
      <p:pic>
        <p:nvPicPr>
          <p:cNvPr id="1026" name="Picture 2" descr="Image result for cfh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13" y="0"/>
            <a:ext cx="4151730" cy="25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87" y="725922"/>
            <a:ext cx="3472281" cy="11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4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8B20883-7D34-457A-A5DB-10FC6DA1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9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6D1B6F-4360-4807-AE3F-4C30D4F1B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3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1C35FC1-1141-4884-94A6-9F8B5146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7392AEE6-C06A-48D4-AF35-8C1298307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2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F22B5-2698-4A8B-9E18-6AE40C050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334</Words>
  <Application>Microsoft Office PowerPoint</Application>
  <PresentationFormat>Widescreen</PresentationFormat>
  <Paragraphs>38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Switzer, Sophie M</dc:creator>
  <cp:lastModifiedBy>Switzer, Sophie M</cp:lastModifiedBy>
  <cp:revision>10</cp:revision>
  <dcterms:created xsi:type="dcterms:W3CDTF">2017-08-29T18:22:12Z</dcterms:created>
  <dcterms:modified xsi:type="dcterms:W3CDTF">2020-08-12T14:05:50Z</dcterms:modified>
</cp:coreProperties>
</file>