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64" r:id="rId5"/>
    <p:sldId id="257" r:id="rId6"/>
    <p:sldId id="258" r:id="rId7"/>
    <p:sldId id="259" r:id="rId8"/>
    <p:sldId id="260" r:id="rId9"/>
    <p:sldId id="261" r:id="rId10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0" autoAdjust="0"/>
    <p:restoredTop sz="94660"/>
  </p:normalViewPr>
  <p:slideViewPr>
    <p:cSldViewPr snapToGrid="0">
      <p:cViewPr>
        <p:scale>
          <a:sx n="68" d="100"/>
          <a:sy n="68" d="100"/>
        </p:scale>
        <p:origin x="-3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CF39-E74A-4E71-944B-048B0312BDA5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05B-C8E4-45F3-9098-5A8F85909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47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CF39-E74A-4E71-944B-048B0312BDA5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05B-C8E4-45F3-9098-5A8F85909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6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CF39-E74A-4E71-944B-048B0312BDA5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05B-C8E4-45F3-9098-5A8F85909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0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CF39-E74A-4E71-944B-048B0312BDA5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05B-C8E4-45F3-9098-5A8F85909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8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CF39-E74A-4E71-944B-048B0312BDA5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05B-C8E4-45F3-9098-5A8F85909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0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CF39-E74A-4E71-944B-048B0312BDA5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05B-C8E4-45F3-9098-5A8F85909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3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CF39-E74A-4E71-944B-048B0312BDA5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05B-C8E4-45F3-9098-5A8F85909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CF39-E74A-4E71-944B-048B0312BDA5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05B-C8E4-45F3-9098-5A8F85909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1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CF39-E74A-4E71-944B-048B0312BDA5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05B-C8E4-45F3-9098-5A8F85909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CF39-E74A-4E71-944B-048B0312BDA5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05B-C8E4-45F3-9098-5A8F85909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6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CF39-E74A-4E71-944B-048B0312BDA5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05B-C8E4-45F3-9098-5A8F85909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1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0CF39-E74A-4E71-944B-048B0312BDA5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4805B-C8E4-45F3-9098-5A8F85909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sunset over a city&#10;&#10;Description automatically generated">
            <a:extLst>
              <a:ext uri="{FF2B5EF4-FFF2-40B4-BE49-F238E27FC236}">
                <a16:creationId xmlns:a16="http://schemas.microsoft.com/office/drawing/2014/main" id="{E736537D-1C2C-BED6-DA84-8684ABB49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028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D1A87F-32F8-F125-C25D-FE7FA86F223A}"/>
              </a:ext>
            </a:extLst>
          </p:cNvPr>
          <p:cNvSpPr txBox="1"/>
          <p:nvPr/>
        </p:nvSpPr>
        <p:spPr>
          <a:xfrm>
            <a:off x="7539645" y="540781"/>
            <a:ext cx="7780713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CD00"/>
                </a:solidFill>
                <a:latin typeface="Antonio" panose="02000303000000000000" pitchFamily="2" charset="0"/>
              </a:rPr>
              <a:t>College of Public Health</a:t>
            </a:r>
            <a:r>
              <a:rPr lang="en-US" sz="7200" b="1" dirty="0">
                <a:solidFill>
                  <a:srgbClr val="FFCD00"/>
                </a:solidFill>
                <a:latin typeface="Antonio" panose="02000303000000000000" pitchFamily="2" charset="0"/>
              </a:rPr>
              <a:t> </a:t>
            </a:r>
            <a:br>
              <a:rPr lang="en-US" sz="7200" b="1" dirty="0">
                <a:solidFill>
                  <a:srgbClr val="FFCD00"/>
                </a:solidFill>
                <a:latin typeface="Antonio" panose="02000303000000000000" pitchFamily="2" charset="0"/>
              </a:rPr>
            </a:br>
            <a:r>
              <a:rPr lang="en-US" sz="8640" b="1" dirty="0">
                <a:solidFill>
                  <a:srgbClr val="FFCD00"/>
                </a:solidFill>
                <a:latin typeface="Antonio" panose="02000303000000000000" pitchFamily="2" charset="0"/>
              </a:rPr>
              <a:t>SPOTLIGHT SERIES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49C148-46FD-0F6F-76AB-3687B1DC65A3}"/>
              </a:ext>
            </a:extLst>
          </p:cNvPr>
          <p:cNvSpPr txBox="1"/>
          <p:nvPr/>
        </p:nvSpPr>
        <p:spPr>
          <a:xfrm>
            <a:off x="7525673" y="6034654"/>
            <a:ext cx="574201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4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Day, Month XX, 2023</a:t>
            </a:r>
          </a:p>
          <a:p>
            <a:r>
              <a:rPr lang="en-US" sz="324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X:XX a.m.–X:XX p.m.</a:t>
            </a:r>
          </a:p>
          <a:p>
            <a:r>
              <a:rPr lang="en-US" sz="324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Room and </a:t>
            </a:r>
            <a:r>
              <a:rPr lang="en-US" sz="3240" dirty="0" err="1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Bldg</a:t>
            </a:r>
            <a:r>
              <a:rPr lang="en-US" sz="324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or Zoom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A2C13E-1E7F-BF5D-9979-B422228C8C13}"/>
              </a:ext>
            </a:extLst>
          </p:cNvPr>
          <p:cNvSpPr txBox="1"/>
          <p:nvPr/>
        </p:nvSpPr>
        <p:spPr>
          <a:xfrm>
            <a:off x="7543107" y="8878138"/>
            <a:ext cx="825453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Individuals with disabilities are encouraged to attend all University of Iowa-sponsored events. If you are a person with a disability who requires a reasonable accommodation in order to participate in this program, please contact (insert: the sponsoring department or contact person) in advance at (insert: telephone number).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F9CE03-548B-7413-1B7A-DA7E6857ED17}"/>
              </a:ext>
            </a:extLst>
          </p:cNvPr>
          <p:cNvSpPr/>
          <p:nvPr/>
        </p:nvSpPr>
        <p:spPr>
          <a:xfrm>
            <a:off x="7627273" y="5396970"/>
            <a:ext cx="3254433" cy="224444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08BCB1-1B55-55BE-11DC-CFA10CFF0FDD}"/>
              </a:ext>
            </a:extLst>
          </p:cNvPr>
          <p:cNvSpPr txBox="1"/>
          <p:nvPr/>
        </p:nvSpPr>
        <p:spPr>
          <a:xfrm>
            <a:off x="7538373" y="8065149"/>
            <a:ext cx="387788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URL can go here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E0F7BF-ED59-5EA1-E897-3130234BF2E7}"/>
              </a:ext>
            </a:extLst>
          </p:cNvPr>
          <p:cNvSpPr txBox="1"/>
          <p:nvPr/>
        </p:nvSpPr>
        <p:spPr>
          <a:xfrm>
            <a:off x="7539644" y="3209393"/>
            <a:ext cx="9872056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Zilla Slab" pitchFamily="2" charset="0"/>
                <a:ea typeface="Zilla Slab" pitchFamily="2" charset="0"/>
              </a:rPr>
              <a:t>Event description goes here. Event description goes here. Event description goes here. Event description goes here. Event description.</a:t>
            </a:r>
          </a:p>
          <a:p>
            <a:endParaRPr lang="en-US" sz="252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29B69A2-BC1B-7BFA-DD12-4E2EC4A7E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67" y="0"/>
            <a:ext cx="3154333" cy="150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4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sunset over a city&#10;&#10;Description automatically generated">
            <a:extLst>
              <a:ext uri="{FF2B5EF4-FFF2-40B4-BE49-F238E27FC236}">
                <a16:creationId xmlns:a16="http://schemas.microsoft.com/office/drawing/2014/main" id="{E736537D-1C2C-BED6-DA84-8684ABB49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028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D1A87F-32F8-F125-C25D-FE7FA86F223A}"/>
              </a:ext>
            </a:extLst>
          </p:cNvPr>
          <p:cNvSpPr txBox="1"/>
          <p:nvPr/>
        </p:nvSpPr>
        <p:spPr>
          <a:xfrm>
            <a:off x="7539645" y="540781"/>
            <a:ext cx="1022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D00"/>
                </a:solidFill>
                <a:latin typeface="Antonio" panose="02000303000000000000" pitchFamily="2" charset="0"/>
              </a:rPr>
              <a:t>COLLEGE OF PUBLIC HEALTH SPOTLIGHT SERIES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49C148-46FD-0F6F-76AB-3687B1DC65A3}"/>
              </a:ext>
            </a:extLst>
          </p:cNvPr>
          <p:cNvSpPr txBox="1"/>
          <p:nvPr/>
        </p:nvSpPr>
        <p:spPr>
          <a:xfrm>
            <a:off x="7525673" y="6034654"/>
            <a:ext cx="574201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4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Day, Month XX, 2023</a:t>
            </a:r>
          </a:p>
          <a:p>
            <a:r>
              <a:rPr lang="en-US" sz="324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X:XX a.m.–X:XX p.m.</a:t>
            </a:r>
          </a:p>
          <a:p>
            <a:r>
              <a:rPr lang="en-US" sz="324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Room and </a:t>
            </a:r>
            <a:r>
              <a:rPr lang="en-US" sz="3240" dirty="0" err="1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Bldg</a:t>
            </a:r>
            <a:r>
              <a:rPr lang="en-US" sz="324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or Zoom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A2C13E-1E7F-BF5D-9979-B422228C8C13}"/>
              </a:ext>
            </a:extLst>
          </p:cNvPr>
          <p:cNvSpPr txBox="1"/>
          <p:nvPr/>
        </p:nvSpPr>
        <p:spPr>
          <a:xfrm>
            <a:off x="7543107" y="8878138"/>
            <a:ext cx="825453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Individuals with disabilities are encouraged to attend all University of Iowa-sponsored events. If you are a person with a disability who requires a reasonable accommodation in order to participate in this program, please contact (insert: the sponsoring department or contact person) in advance at (insert: telephone number).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F9CE03-548B-7413-1B7A-DA7E6857ED17}"/>
              </a:ext>
            </a:extLst>
          </p:cNvPr>
          <p:cNvSpPr/>
          <p:nvPr/>
        </p:nvSpPr>
        <p:spPr>
          <a:xfrm>
            <a:off x="7627273" y="5396970"/>
            <a:ext cx="3254433" cy="224444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08BCB1-1B55-55BE-11DC-CFA10CFF0FDD}"/>
              </a:ext>
            </a:extLst>
          </p:cNvPr>
          <p:cNvSpPr txBox="1"/>
          <p:nvPr/>
        </p:nvSpPr>
        <p:spPr>
          <a:xfrm>
            <a:off x="7538373" y="8065149"/>
            <a:ext cx="387788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URL can go here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E0F7BF-ED59-5EA1-E897-3130234BF2E7}"/>
              </a:ext>
            </a:extLst>
          </p:cNvPr>
          <p:cNvSpPr txBox="1"/>
          <p:nvPr/>
        </p:nvSpPr>
        <p:spPr>
          <a:xfrm>
            <a:off x="7538373" y="3340605"/>
            <a:ext cx="9872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Event description goes here. Event description goes here. Event description goes here. Event description goes here. Event description goes here. Event description goes here.</a:t>
            </a:r>
          </a:p>
          <a:p>
            <a:endParaRPr lang="en-US" sz="30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29B69A2-BC1B-7BFA-DD12-4E2EC4A7E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67" y="0"/>
            <a:ext cx="3154333" cy="15015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115871-0C83-69C9-1CC3-6D4DA579B7DA}"/>
              </a:ext>
            </a:extLst>
          </p:cNvPr>
          <p:cNvSpPr txBox="1"/>
          <p:nvPr/>
        </p:nvSpPr>
        <p:spPr>
          <a:xfrm>
            <a:off x="7525673" y="1215189"/>
            <a:ext cx="10227655" cy="212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400"/>
              </a:lnSpc>
            </a:pPr>
            <a:r>
              <a:rPr lang="en-US" sz="6000" dirty="0">
                <a:solidFill>
                  <a:schemeClr val="bg1"/>
                </a:solidFill>
                <a:latin typeface="Zilla Slab SemiBold" pitchFamily="2" charset="0"/>
                <a:ea typeface="Zilla Slab SemiBold" pitchFamily="2" charset="0"/>
              </a:rPr>
              <a:t>Event Title: A subtitle to go</a:t>
            </a:r>
            <a:br>
              <a:rPr lang="en-US" sz="6000" dirty="0">
                <a:solidFill>
                  <a:schemeClr val="bg1"/>
                </a:solidFill>
                <a:latin typeface="Zilla Slab SemiBold" pitchFamily="2" charset="0"/>
                <a:ea typeface="Zilla Slab SemiBold" pitchFamily="2" charset="0"/>
              </a:rPr>
            </a:br>
            <a:r>
              <a:rPr lang="en-US" sz="6000" dirty="0">
                <a:solidFill>
                  <a:schemeClr val="bg1"/>
                </a:solidFill>
                <a:latin typeface="Zilla Slab SemiBold" pitchFamily="2" charset="0"/>
                <a:ea typeface="Zilla Slab SemiBold" pitchFamily="2" charset="0"/>
              </a:rPr>
              <a:t>with the Event Title goes here</a:t>
            </a:r>
          </a:p>
          <a:p>
            <a:endParaRPr lang="en-US" sz="252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75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A7C7BD8-4A0E-8358-F570-A83FE07E9BE4}"/>
              </a:ext>
            </a:extLst>
          </p:cNvPr>
          <p:cNvSpPr/>
          <p:nvPr/>
        </p:nvSpPr>
        <p:spPr>
          <a:xfrm>
            <a:off x="6858000" y="0"/>
            <a:ext cx="11430000" cy="539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sunset over a city&#10;&#10;Description automatically generated">
            <a:extLst>
              <a:ext uri="{FF2B5EF4-FFF2-40B4-BE49-F238E27FC236}">
                <a16:creationId xmlns:a16="http://schemas.microsoft.com/office/drawing/2014/main" id="{E736537D-1C2C-BED6-DA84-8684ABB49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028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D1A87F-32F8-F125-C25D-FE7FA86F223A}"/>
              </a:ext>
            </a:extLst>
          </p:cNvPr>
          <p:cNvSpPr txBox="1"/>
          <p:nvPr/>
        </p:nvSpPr>
        <p:spPr>
          <a:xfrm>
            <a:off x="7539645" y="540781"/>
            <a:ext cx="1022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ntonio" panose="02000303000000000000" pitchFamily="2" charset="0"/>
              </a:rPr>
              <a:t>COLLEGE OF PUBLIC HEALTH SPOTLIGHT SERIES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49C148-46FD-0F6F-76AB-3687B1DC65A3}"/>
              </a:ext>
            </a:extLst>
          </p:cNvPr>
          <p:cNvSpPr txBox="1"/>
          <p:nvPr/>
        </p:nvSpPr>
        <p:spPr>
          <a:xfrm>
            <a:off x="7525673" y="6034654"/>
            <a:ext cx="574201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40" dirty="0">
                <a:latin typeface="Roboto Medium" panose="02000000000000000000" pitchFamily="2" charset="0"/>
                <a:ea typeface="Roboto Medium" panose="02000000000000000000" pitchFamily="2" charset="0"/>
              </a:rPr>
              <a:t>Day, Month XX, 2023</a:t>
            </a:r>
          </a:p>
          <a:p>
            <a:r>
              <a:rPr lang="en-US" sz="3240" dirty="0">
                <a:latin typeface="Roboto Medium" panose="02000000000000000000" pitchFamily="2" charset="0"/>
                <a:ea typeface="Roboto Medium" panose="02000000000000000000" pitchFamily="2" charset="0"/>
              </a:rPr>
              <a:t>X:XX a.m.–X:XX p.m.</a:t>
            </a:r>
          </a:p>
          <a:p>
            <a:r>
              <a:rPr lang="en-US" sz="3240" dirty="0">
                <a:latin typeface="Roboto Medium" panose="02000000000000000000" pitchFamily="2" charset="0"/>
                <a:ea typeface="Roboto Medium" panose="02000000000000000000" pitchFamily="2" charset="0"/>
              </a:rPr>
              <a:t>Room and </a:t>
            </a:r>
            <a:r>
              <a:rPr lang="en-US" sz="324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Bldg</a:t>
            </a:r>
            <a:r>
              <a:rPr lang="en-US" sz="3240" dirty="0">
                <a:latin typeface="Roboto Medium" panose="02000000000000000000" pitchFamily="2" charset="0"/>
                <a:ea typeface="Roboto Medium" panose="02000000000000000000" pitchFamily="2" charset="0"/>
              </a:rPr>
              <a:t> or Zoom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A2C13E-1E7F-BF5D-9979-B422228C8C13}"/>
              </a:ext>
            </a:extLst>
          </p:cNvPr>
          <p:cNvSpPr txBox="1"/>
          <p:nvPr/>
        </p:nvSpPr>
        <p:spPr>
          <a:xfrm>
            <a:off x="7543107" y="8878138"/>
            <a:ext cx="825453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Individuals with disabilities are encouraged to attend all University of Iowa-sponsored events. If you are a person with a disability who requires a reasonable accommodation in order to participate in this program, please contact (insert: the sponsoring department or contact person) in advance at (insert: telephone number).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08BCB1-1B55-55BE-11DC-CFA10CFF0FDD}"/>
              </a:ext>
            </a:extLst>
          </p:cNvPr>
          <p:cNvSpPr txBox="1"/>
          <p:nvPr/>
        </p:nvSpPr>
        <p:spPr>
          <a:xfrm>
            <a:off x="7538373" y="8065149"/>
            <a:ext cx="387788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>
                <a:latin typeface="Roboto Medium" panose="02000000000000000000" pitchFamily="2" charset="0"/>
                <a:ea typeface="Roboto Medium" panose="02000000000000000000" pitchFamily="2" charset="0"/>
              </a:rPr>
              <a:t>URL can go here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E0F7BF-ED59-5EA1-E897-3130234BF2E7}"/>
              </a:ext>
            </a:extLst>
          </p:cNvPr>
          <p:cNvSpPr txBox="1"/>
          <p:nvPr/>
        </p:nvSpPr>
        <p:spPr>
          <a:xfrm>
            <a:off x="7538373" y="3340605"/>
            <a:ext cx="9872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</a:rPr>
              <a:t>Event description goes here. Event description goes here. Event description goes here. Event description goes here. Event description goes here. Event description goes here.</a:t>
            </a:r>
          </a:p>
          <a:p>
            <a:endParaRPr lang="en-US" sz="30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29B69A2-BC1B-7BFA-DD12-4E2EC4A7E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67" y="0"/>
            <a:ext cx="3154333" cy="15015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115871-0C83-69C9-1CC3-6D4DA579B7DA}"/>
              </a:ext>
            </a:extLst>
          </p:cNvPr>
          <p:cNvSpPr txBox="1"/>
          <p:nvPr/>
        </p:nvSpPr>
        <p:spPr>
          <a:xfrm>
            <a:off x="7525673" y="1215189"/>
            <a:ext cx="10227655" cy="212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400"/>
              </a:lnSpc>
            </a:pPr>
            <a:r>
              <a:rPr lang="en-US" sz="6000" dirty="0">
                <a:latin typeface="Zilla Slab SemiBold" pitchFamily="2" charset="0"/>
                <a:ea typeface="Zilla Slab SemiBold" pitchFamily="2" charset="0"/>
              </a:rPr>
              <a:t>Event Title: A subtitle to go</a:t>
            </a:r>
            <a:br>
              <a:rPr lang="en-US" sz="6000" dirty="0">
                <a:latin typeface="Zilla Slab SemiBold" pitchFamily="2" charset="0"/>
                <a:ea typeface="Zilla Slab SemiBold" pitchFamily="2" charset="0"/>
              </a:rPr>
            </a:br>
            <a:r>
              <a:rPr lang="en-US" sz="6000" dirty="0">
                <a:latin typeface="Zilla Slab SemiBold" pitchFamily="2" charset="0"/>
                <a:ea typeface="Zilla Slab SemiBold" pitchFamily="2" charset="0"/>
              </a:rPr>
              <a:t>with the Event Title goes here</a:t>
            </a:r>
          </a:p>
          <a:p>
            <a:endParaRPr lang="en-US" sz="252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352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A7C7BD8-4A0E-8358-F570-A83FE07E9BE4}"/>
              </a:ext>
            </a:extLst>
          </p:cNvPr>
          <p:cNvSpPr/>
          <p:nvPr/>
        </p:nvSpPr>
        <p:spPr>
          <a:xfrm>
            <a:off x="6858000" y="0"/>
            <a:ext cx="11430000" cy="5396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sunset over a city&#10;&#10;Description automatically generated">
            <a:extLst>
              <a:ext uri="{FF2B5EF4-FFF2-40B4-BE49-F238E27FC236}">
                <a16:creationId xmlns:a16="http://schemas.microsoft.com/office/drawing/2014/main" id="{E736537D-1C2C-BED6-DA84-8684ABB49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028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D1A87F-32F8-F125-C25D-FE7FA86F223A}"/>
              </a:ext>
            </a:extLst>
          </p:cNvPr>
          <p:cNvSpPr txBox="1"/>
          <p:nvPr/>
        </p:nvSpPr>
        <p:spPr>
          <a:xfrm>
            <a:off x="7539645" y="540781"/>
            <a:ext cx="1022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D00"/>
                </a:solidFill>
                <a:latin typeface="Antonio" panose="02000303000000000000" pitchFamily="2" charset="0"/>
              </a:rPr>
              <a:t>COLLEGE OF PUBLIC HEALTH SPOTLIGHT SERIES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49C148-46FD-0F6F-76AB-3687B1DC65A3}"/>
              </a:ext>
            </a:extLst>
          </p:cNvPr>
          <p:cNvSpPr txBox="1"/>
          <p:nvPr/>
        </p:nvSpPr>
        <p:spPr>
          <a:xfrm>
            <a:off x="7525673" y="6034654"/>
            <a:ext cx="574201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40" dirty="0">
                <a:latin typeface="Roboto Medium" panose="02000000000000000000" pitchFamily="2" charset="0"/>
                <a:ea typeface="Roboto Medium" panose="02000000000000000000" pitchFamily="2" charset="0"/>
              </a:rPr>
              <a:t>Day, Month XX, 2023</a:t>
            </a:r>
          </a:p>
          <a:p>
            <a:r>
              <a:rPr lang="en-US" sz="3240" dirty="0">
                <a:latin typeface="Roboto Medium" panose="02000000000000000000" pitchFamily="2" charset="0"/>
                <a:ea typeface="Roboto Medium" panose="02000000000000000000" pitchFamily="2" charset="0"/>
              </a:rPr>
              <a:t>X:XX a.m.–X:XX p.m.</a:t>
            </a:r>
          </a:p>
          <a:p>
            <a:r>
              <a:rPr lang="en-US" sz="3240" dirty="0">
                <a:latin typeface="Roboto Medium" panose="02000000000000000000" pitchFamily="2" charset="0"/>
                <a:ea typeface="Roboto Medium" panose="02000000000000000000" pitchFamily="2" charset="0"/>
              </a:rPr>
              <a:t>Room and </a:t>
            </a:r>
            <a:r>
              <a:rPr lang="en-US" sz="324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Bldg</a:t>
            </a:r>
            <a:r>
              <a:rPr lang="en-US" sz="3240" dirty="0">
                <a:latin typeface="Roboto Medium" panose="02000000000000000000" pitchFamily="2" charset="0"/>
                <a:ea typeface="Roboto Medium" panose="02000000000000000000" pitchFamily="2" charset="0"/>
              </a:rPr>
              <a:t> or Zoom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A2C13E-1E7F-BF5D-9979-B422228C8C13}"/>
              </a:ext>
            </a:extLst>
          </p:cNvPr>
          <p:cNvSpPr txBox="1"/>
          <p:nvPr/>
        </p:nvSpPr>
        <p:spPr>
          <a:xfrm>
            <a:off x="7543107" y="8878138"/>
            <a:ext cx="825453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Individuals with disabilities are encouraged to attend all University of Iowa-sponsored events. If you are a person with a disability who requires a reasonable accommodation in order to participate in this program, please contact (insert: the sponsoring department or contact person) in advance at (insert: telephone number).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08BCB1-1B55-55BE-11DC-CFA10CFF0FDD}"/>
              </a:ext>
            </a:extLst>
          </p:cNvPr>
          <p:cNvSpPr txBox="1"/>
          <p:nvPr/>
        </p:nvSpPr>
        <p:spPr>
          <a:xfrm>
            <a:off x="7538373" y="8065149"/>
            <a:ext cx="387788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>
                <a:latin typeface="Roboto Medium" panose="02000000000000000000" pitchFamily="2" charset="0"/>
                <a:ea typeface="Roboto Medium" panose="02000000000000000000" pitchFamily="2" charset="0"/>
              </a:rPr>
              <a:t>URL can go here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E0F7BF-ED59-5EA1-E897-3130234BF2E7}"/>
              </a:ext>
            </a:extLst>
          </p:cNvPr>
          <p:cNvSpPr txBox="1"/>
          <p:nvPr/>
        </p:nvSpPr>
        <p:spPr>
          <a:xfrm>
            <a:off x="7538373" y="3340605"/>
            <a:ext cx="9872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Event description goes here. Event description goes here. Event description goes here. Event description goes here. Event description goes here. Event description goes here.</a:t>
            </a:r>
          </a:p>
          <a:p>
            <a:endParaRPr lang="en-US" sz="30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29B69A2-BC1B-7BFA-DD12-4E2EC4A7E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67" y="0"/>
            <a:ext cx="3154333" cy="15015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115871-0C83-69C9-1CC3-6D4DA579B7DA}"/>
              </a:ext>
            </a:extLst>
          </p:cNvPr>
          <p:cNvSpPr txBox="1"/>
          <p:nvPr/>
        </p:nvSpPr>
        <p:spPr>
          <a:xfrm>
            <a:off x="7525673" y="1215189"/>
            <a:ext cx="10227655" cy="212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400"/>
              </a:lnSpc>
            </a:pPr>
            <a:r>
              <a:rPr lang="en-US" sz="6000" dirty="0">
                <a:solidFill>
                  <a:schemeClr val="bg1"/>
                </a:solidFill>
                <a:latin typeface="Zilla Slab SemiBold" pitchFamily="2" charset="0"/>
                <a:ea typeface="Zilla Slab SemiBold" pitchFamily="2" charset="0"/>
              </a:rPr>
              <a:t>Event Title: A subtitle to go</a:t>
            </a:r>
            <a:br>
              <a:rPr lang="en-US" sz="6000" dirty="0">
                <a:solidFill>
                  <a:schemeClr val="bg1"/>
                </a:solidFill>
                <a:latin typeface="Zilla Slab SemiBold" pitchFamily="2" charset="0"/>
                <a:ea typeface="Zilla Slab SemiBold" pitchFamily="2" charset="0"/>
              </a:rPr>
            </a:br>
            <a:r>
              <a:rPr lang="en-US" sz="6000" dirty="0">
                <a:solidFill>
                  <a:schemeClr val="bg1"/>
                </a:solidFill>
                <a:latin typeface="Zilla Slab SemiBold" pitchFamily="2" charset="0"/>
                <a:ea typeface="Zilla Slab SemiBold" pitchFamily="2" charset="0"/>
              </a:rPr>
              <a:t>with the Event Title goes here</a:t>
            </a:r>
          </a:p>
          <a:p>
            <a:endParaRPr lang="en-US" sz="252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4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walking through a building&#10;&#10;Description automatically generated with medium confidence">
            <a:extLst>
              <a:ext uri="{FF2B5EF4-FFF2-40B4-BE49-F238E27FC236}">
                <a16:creationId xmlns:a16="http://schemas.microsoft.com/office/drawing/2014/main" id="{BE176638-90FA-51E1-8424-52170D64B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6" b="12144"/>
          <a:stretch/>
        </p:blipFill>
        <p:spPr>
          <a:xfrm>
            <a:off x="0" y="0"/>
            <a:ext cx="8454045" cy="1028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D1A87F-32F8-F125-C25D-FE7FA86F223A}"/>
              </a:ext>
            </a:extLst>
          </p:cNvPr>
          <p:cNvSpPr txBox="1"/>
          <p:nvPr/>
        </p:nvSpPr>
        <p:spPr>
          <a:xfrm>
            <a:off x="9140538" y="540781"/>
            <a:ext cx="7780713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CD00"/>
                </a:solidFill>
                <a:latin typeface="Antonio" panose="02000303000000000000" pitchFamily="2" charset="0"/>
              </a:rPr>
              <a:t>College of Public Health</a:t>
            </a:r>
            <a:r>
              <a:rPr lang="en-US" sz="7200" b="1" dirty="0">
                <a:solidFill>
                  <a:srgbClr val="FFCD00"/>
                </a:solidFill>
                <a:latin typeface="Antonio" panose="02000303000000000000" pitchFamily="2" charset="0"/>
              </a:rPr>
              <a:t> </a:t>
            </a:r>
            <a:br>
              <a:rPr lang="en-US" sz="7200" b="1" dirty="0">
                <a:solidFill>
                  <a:srgbClr val="FFCD00"/>
                </a:solidFill>
                <a:latin typeface="Antonio" panose="02000303000000000000" pitchFamily="2" charset="0"/>
              </a:rPr>
            </a:br>
            <a:r>
              <a:rPr lang="en-US" sz="8640" b="1" dirty="0">
                <a:solidFill>
                  <a:srgbClr val="FFCD00"/>
                </a:solidFill>
                <a:latin typeface="Antonio" panose="02000303000000000000" pitchFamily="2" charset="0"/>
              </a:rPr>
              <a:t>SPOTLIGHT SERIES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49C148-46FD-0F6F-76AB-3687B1DC65A3}"/>
              </a:ext>
            </a:extLst>
          </p:cNvPr>
          <p:cNvSpPr txBox="1"/>
          <p:nvPr/>
        </p:nvSpPr>
        <p:spPr>
          <a:xfrm>
            <a:off x="9126566" y="6034654"/>
            <a:ext cx="574201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4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Day, Month XX, 2023</a:t>
            </a:r>
          </a:p>
          <a:p>
            <a:r>
              <a:rPr lang="en-US" sz="324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X:XX a.m.–X:XX p.m.</a:t>
            </a:r>
          </a:p>
          <a:p>
            <a:r>
              <a:rPr lang="en-US" sz="324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Room and </a:t>
            </a:r>
            <a:r>
              <a:rPr lang="en-US" sz="3240" dirty="0" err="1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Bldg</a:t>
            </a:r>
            <a:r>
              <a:rPr lang="en-US" sz="324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or Zoom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A2C13E-1E7F-BF5D-9979-B422228C8C13}"/>
              </a:ext>
            </a:extLst>
          </p:cNvPr>
          <p:cNvSpPr txBox="1"/>
          <p:nvPr/>
        </p:nvSpPr>
        <p:spPr>
          <a:xfrm>
            <a:off x="9144000" y="8878138"/>
            <a:ext cx="825453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Individuals with disabilities are encouraged to attend all University of Iowa-sponsored events. If you are a person with a disability who requires a reasonable accommodation in order to participate in this program, please contact (insert: the sponsoring department or contact person) in advance at (insert: telephone number).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F9CE03-548B-7413-1B7A-DA7E6857ED17}"/>
              </a:ext>
            </a:extLst>
          </p:cNvPr>
          <p:cNvSpPr/>
          <p:nvPr/>
        </p:nvSpPr>
        <p:spPr>
          <a:xfrm>
            <a:off x="9228166" y="5396970"/>
            <a:ext cx="3254433" cy="224444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08BCB1-1B55-55BE-11DC-CFA10CFF0FDD}"/>
              </a:ext>
            </a:extLst>
          </p:cNvPr>
          <p:cNvSpPr txBox="1"/>
          <p:nvPr/>
        </p:nvSpPr>
        <p:spPr>
          <a:xfrm>
            <a:off x="9139266" y="8065149"/>
            <a:ext cx="387788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URL can go here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E0F7BF-ED59-5EA1-E897-3130234BF2E7}"/>
              </a:ext>
            </a:extLst>
          </p:cNvPr>
          <p:cNvSpPr txBox="1"/>
          <p:nvPr/>
        </p:nvSpPr>
        <p:spPr>
          <a:xfrm>
            <a:off x="9140537" y="3209393"/>
            <a:ext cx="8956963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Zilla Slab" pitchFamily="2" charset="0"/>
                <a:ea typeface="Zilla Slab" pitchFamily="2" charset="0"/>
              </a:rPr>
              <a:t>Event description goes here. Event description goes here. Event description goes here. Event description goes here.</a:t>
            </a:r>
          </a:p>
          <a:p>
            <a:endParaRPr lang="en-US" sz="252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29B69A2-BC1B-7BFA-DD12-4E2EC4A7E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67" y="0"/>
            <a:ext cx="3154333" cy="150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5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walking through a building&#10;&#10;Description automatically generated with medium confidence">
            <a:extLst>
              <a:ext uri="{FF2B5EF4-FFF2-40B4-BE49-F238E27FC236}">
                <a16:creationId xmlns:a16="http://schemas.microsoft.com/office/drawing/2014/main" id="{BE176638-90FA-51E1-8424-52170D64B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6" b="12144"/>
          <a:stretch/>
        </p:blipFill>
        <p:spPr>
          <a:xfrm>
            <a:off x="0" y="0"/>
            <a:ext cx="8454045" cy="1028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D1A87F-32F8-F125-C25D-FE7FA86F223A}"/>
              </a:ext>
            </a:extLst>
          </p:cNvPr>
          <p:cNvSpPr txBox="1"/>
          <p:nvPr/>
        </p:nvSpPr>
        <p:spPr>
          <a:xfrm>
            <a:off x="9140538" y="540781"/>
            <a:ext cx="7780713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CD00"/>
                </a:solidFill>
                <a:latin typeface="Antonio" panose="02000303000000000000" pitchFamily="2" charset="0"/>
              </a:rPr>
              <a:t>College of Public Health</a:t>
            </a:r>
            <a:r>
              <a:rPr lang="en-US" sz="7200" b="1" dirty="0">
                <a:solidFill>
                  <a:srgbClr val="FFCD00"/>
                </a:solidFill>
                <a:latin typeface="Antonio" panose="02000303000000000000" pitchFamily="2" charset="0"/>
              </a:rPr>
              <a:t> </a:t>
            </a:r>
            <a:br>
              <a:rPr lang="en-US" sz="7200" b="1" dirty="0">
                <a:solidFill>
                  <a:srgbClr val="FFCD00"/>
                </a:solidFill>
                <a:latin typeface="Antonio" panose="02000303000000000000" pitchFamily="2" charset="0"/>
              </a:rPr>
            </a:br>
            <a:r>
              <a:rPr lang="en-US" sz="8640" b="1" dirty="0">
                <a:solidFill>
                  <a:srgbClr val="FFCD00"/>
                </a:solidFill>
                <a:latin typeface="Antonio" panose="02000303000000000000" pitchFamily="2" charset="0"/>
              </a:rPr>
              <a:t>SPOTLIGHT SERIES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49C148-46FD-0F6F-76AB-3687B1DC65A3}"/>
              </a:ext>
            </a:extLst>
          </p:cNvPr>
          <p:cNvSpPr txBox="1"/>
          <p:nvPr/>
        </p:nvSpPr>
        <p:spPr>
          <a:xfrm>
            <a:off x="9126566" y="6034654"/>
            <a:ext cx="574201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4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Day, Month XX, 2023</a:t>
            </a:r>
          </a:p>
          <a:p>
            <a:r>
              <a:rPr lang="en-US" sz="324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X:XX a.m.–X:XX p.m.</a:t>
            </a:r>
          </a:p>
          <a:p>
            <a:r>
              <a:rPr lang="en-US" sz="324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Room and </a:t>
            </a:r>
            <a:r>
              <a:rPr lang="en-US" sz="3240" dirty="0" err="1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Bldg</a:t>
            </a:r>
            <a:r>
              <a:rPr lang="en-US" sz="324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or Zoom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A2C13E-1E7F-BF5D-9979-B422228C8C13}"/>
              </a:ext>
            </a:extLst>
          </p:cNvPr>
          <p:cNvSpPr txBox="1"/>
          <p:nvPr/>
        </p:nvSpPr>
        <p:spPr>
          <a:xfrm>
            <a:off x="9144000" y="8878138"/>
            <a:ext cx="825453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Individuals with disabilities are encouraged to attend all University of Iowa-sponsored events. If you are a person with a disability who requires a reasonable accommodation in order to participate in this program, please contact (insert: the sponsoring department or contact person) in advance at (insert: telephone number).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F9CE03-548B-7413-1B7A-DA7E6857ED17}"/>
              </a:ext>
            </a:extLst>
          </p:cNvPr>
          <p:cNvSpPr/>
          <p:nvPr/>
        </p:nvSpPr>
        <p:spPr>
          <a:xfrm>
            <a:off x="9228166" y="5396970"/>
            <a:ext cx="3254433" cy="224444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08BCB1-1B55-55BE-11DC-CFA10CFF0FDD}"/>
              </a:ext>
            </a:extLst>
          </p:cNvPr>
          <p:cNvSpPr txBox="1"/>
          <p:nvPr/>
        </p:nvSpPr>
        <p:spPr>
          <a:xfrm>
            <a:off x="9139266" y="8065149"/>
            <a:ext cx="387788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URL can go here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E0F7BF-ED59-5EA1-E897-3130234BF2E7}"/>
              </a:ext>
            </a:extLst>
          </p:cNvPr>
          <p:cNvSpPr txBox="1"/>
          <p:nvPr/>
        </p:nvSpPr>
        <p:spPr>
          <a:xfrm>
            <a:off x="9140537" y="3209393"/>
            <a:ext cx="8956963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Zilla Slab" pitchFamily="2" charset="0"/>
                <a:ea typeface="Zilla Slab" pitchFamily="2" charset="0"/>
              </a:rPr>
              <a:t>Event description goes here. Event description goes here. Event description goes here. Event description goes here.</a:t>
            </a:r>
          </a:p>
          <a:p>
            <a:endParaRPr lang="en-US" sz="252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29B69A2-BC1B-7BFA-DD12-4E2EC4A7E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67" y="0"/>
            <a:ext cx="3154333" cy="1501594"/>
          </a:xfrm>
          <a:prstGeom prst="rect">
            <a:avLst/>
          </a:prstGeom>
        </p:spPr>
      </p:pic>
      <p:pic>
        <p:nvPicPr>
          <p:cNvPr id="8" name="Picture 7" descr="A group of people in a lecture hall&#10;&#10;Description automatically generated">
            <a:extLst>
              <a:ext uri="{FF2B5EF4-FFF2-40B4-BE49-F238E27FC236}">
                <a16:creationId xmlns:a16="http://schemas.microsoft.com/office/drawing/2014/main" id="{7C20F3A4-2841-5271-9277-A6919B019B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12"/>
          <a:stretch/>
        </p:blipFill>
        <p:spPr>
          <a:xfrm>
            <a:off x="-1" y="-1"/>
            <a:ext cx="8454045" cy="10286999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C2BCD14-B266-3BE5-CFF0-1C2B675A9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9" y="-3"/>
            <a:ext cx="3154333" cy="150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65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walking through a building&#10;&#10;Description automatically generated with medium confidence">
            <a:extLst>
              <a:ext uri="{FF2B5EF4-FFF2-40B4-BE49-F238E27FC236}">
                <a16:creationId xmlns:a16="http://schemas.microsoft.com/office/drawing/2014/main" id="{BE176638-90FA-51E1-8424-52170D64B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6" b="12144"/>
          <a:stretch/>
        </p:blipFill>
        <p:spPr>
          <a:xfrm>
            <a:off x="0" y="0"/>
            <a:ext cx="8454045" cy="1028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D1A87F-32F8-F125-C25D-FE7FA86F223A}"/>
              </a:ext>
            </a:extLst>
          </p:cNvPr>
          <p:cNvSpPr txBox="1"/>
          <p:nvPr/>
        </p:nvSpPr>
        <p:spPr>
          <a:xfrm>
            <a:off x="9140538" y="540781"/>
            <a:ext cx="7780713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Antonio" panose="02000303000000000000" pitchFamily="2" charset="0"/>
              </a:rPr>
              <a:t>College of Public Health</a:t>
            </a:r>
            <a:r>
              <a:rPr lang="en-US" sz="7200" b="1" dirty="0">
                <a:latin typeface="Antonio" panose="02000303000000000000" pitchFamily="2" charset="0"/>
              </a:rPr>
              <a:t> </a:t>
            </a:r>
            <a:br>
              <a:rPr lang="en-US" sz="7200" b="1" dirty="0">
                <a:latin typeface="Antonio" panose="02000303000000000000" pitchFamily="2" charset="0"/>
              </a:rPr>
            </a:br>
            <a:r>
              <a:rPr lang="en-US" sz="8640" b="1" dirty="0">
                <a:latin typeface="Antonio" panose="02000303000000000000" pitchFamily="2" charset="0"/>
              </a:rPr>
              <a:t>SPOTLIGHT SERIES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49C148-46FD-0F6F-76AB-3687B1DC65A3}"/>
              </a:ext>
            </a:extLst>
          </p:cNvPr>
          <p:cNvSpPr txBox="1"/>
          <p:nvPr/>
        </p:nvSpPr>
        <p:spPr>
          <a:xfrm>
            <a:off x="9126566" y="6034654"/>
            <a:ext cx="574201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40" dirty="0">
                <a:latin typeface="Roboto Medium" panose="02000000000000000000" pitchFamily="2" charset="0"/>
                <a:ea typeface="Roboto Medium" panose="02000000000000000000" pitchFamily="2" charset="0"/>
              </a:rPr>
              <a:t>Day, Month XX, 2023</a:t>
            </a:r>
          </a:p>
          <a:p>
            <a:r>
              <a:rPr lang="en-US" sz="3240" dirty="0">
                <a:latin typeface="Roboto Medium" panose="02000000000000000000" pitchFamily="2" charset="0"/>
                <a:ea typeface="Roboto Medium" panose="02000000000000000000" pitchFamily="2" charset="0"/>
              </a:rPr>
              <a:t>X:XX a.m.–X:XX p.m.</a:t>
            </a:r>
          </a:p>
          <a:p>
            <a:r>
              <a:rPr lang="en-US" sz="3240" dirty="0">
                <a:latin typeface="Roboto Medium" panose="02000000000000000000" pitchFamily="2" charset="0"/>
                <a:ea typeface="Roboto Medium" panose="02000000000000000000" pitchFamily="2" charset="0"/>
              </a:rPr>
              <a:t>Room and </a:t>
            </a:r>
            <a:r>
              <a:rPr lang="en-US" sz="324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Bldg</a:t>
            </a:r>
            <a:r>
              <a:rPr lang="en-US" sz="3240" dirty="0">
                <a:latin typeface="Roboto Medium" panose="02000000000000000000" pitchFamily="2" charset="0"/>
                <a:ea typeface="Roboto Medium" panose="02000000000000000000" pitchFamily="2" charset="0"/>
              </a:rPr>
              <a:t> or Zoom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A2C13E-1E7F-BF5D-9979-B422228C8C13}"/>
              </a:ext>
            </a:extLst>
          </p:cNvPr>
          <p:cNvSpPr txBox="1"/>
          <p:nvPr/>
        </p:nvSpPr>
        <p:spPr>
          <a:xfrm>
            <a:off x="9144000" y="8878138"/>
            <a:ext cx="825453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Individuals with disabilities are encouraged to attend all University of Iowa-sponsored events. If you are a person with a disability who requires a reasonable accommodation in order to participate in this program, please contact (insert: the sponsoring department or contact person) in advance at (insert: telephone number).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F9CE03-548B-7413-1B7A-DA7E6857ED17}"/>
              </a:ext>
            </a:extLst>
          </p:cNvPr>
          <p:cNvSpPr/>
          <p:nvPr/>
        </p:nvSpPr>
        <p:spPr>
          <a:xfrm>
            <a:off x="9228166" y="5396970"/>
            <a:ext cx="3254433" cy="2244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08BCB1-1B55-55BE-11DC-CFA10CFF0FDD}"/>
              </a:ext>
            </a:extLst>
          </p:cNvPr>
          <p:cNvSpPr txBox="1"/>
          <p:nvPr/>
        </p:nvSpPr>
        <p:spPr>
          <a:xfrm>
            <a:off x="9139266" y="8065149"/>
            <a:ext cx="387788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>
                <a:latin typeface="Roboto Medium" panose="02000000000000000000" pitchFamily="2" charset="0"/>
                <a:ea typeface="Roboto Medium" panose="02000000000000000000" pitchFamily="2" charset="0"/>
              </a:rPr>
              <a:t>URL can go here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E0F7BF-ED59-5EA1-E897-3130234BF2E7}"/>
              </a:ext>
            </a:extLst>
          </p:cNvPr>
          <p:cNvSpPr txBox="1"/>
          <p:nvPr/>
        </p:nvSpPr>
        <p:spPr>
          <a:xfrm>
            <a:off x="9140537" y="3209393"/>
            <a:ext cx="8956963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Zilla Slab" pitchFamily="2" charset="0"/>
                <a:ea typeface="Zilla Slab" pitchFamily="2" charset="0"/>
              </a:rPr>
              <a:t>Event description goes here. Event description goes here. Event description goes here. Event description goes here.</a:t>
            </a:r>
          </a:p>
          <a:p>
            <a:endParaRPr lang="en-US" sz="252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29B69A2-BC1B-7BFA-DD12-4E2EC4A7E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67" y="0"/>
            <a:ext cx="3154333" cy="1501594"/>
          </a:xfrm>
          <a:prstGeom prst="rect">
            <a:avLst/>
          </a:prstGeom>
        </p:spPr>
      </p:pic>
      <p:pic>
        <p:nvPicPr>
          <p:cNvPr id="8" name="Picture 7" descr="A group of people in a lecture hall&#10;&#10;Description automatically generated">
            <a:extLst>
              <a:ext uri="{FF2B5EF4-FFF2-40B4-BE49-F238E27FC236}">
                <a16:creationId xmlns:a16="http://schemas.microsoft.com/office/drawing/2014/main" id="{7C20F3A4-2841-5271-9277-A6919B019B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12"/>
          <a:stretch/>
        </p:blipFill>
        <p:spPr>
          <a:xfrm>
            <a:off x="-1" y="-1"/>
            <a:ext cx="8454045" cy="10286999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9F9B1B9-F2FF-438F-396A-1F398EB67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51" y="-3"/>
            <a:ext cx="3154333" cy="150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00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72E393-B137-F54F-911B-C86020070BC8}"/>
              </a:ext>
            </a:extLst>
          </p:cNvPr>
          <p:cNvSpPr/>
          <p:nvPr/>
        </p:nvSpPr>
        <p:spPr>
          <a:xfrm>
            <a:off x="8454044" y="-1"/>
            <a:ext cx="9833956" cy="548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group of people walking through a building&#10;&#10;Description automatically generated with medium confidence">
            <a:extLst>
              <a:ext uri="{FF2B5EF4-FFF2-40B4-BE49-F238E27FC236}">
                <a16:creationId xmlns:a16="http://schemas.microsoft.com/office/drawing/2014/main" id="{BE176638-90FA-51E1-8424-52170D64B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6" b="12144"/>
          <a:stretch/>
        </p:blipFill>
        <p:spPr>
          <a:xfrm>
            <a:off x="0" y="0"/>
            <a:ext cx="8454045" cy="1028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D1A87F-32F8-F125-C25D-FE7FA86F223A}"/>
              </a:ext>
            </a:extLst>
          </p:cNvPr>
          <p:cNvSpPr txBox="1"/>
          <p:nvPr/>
        </p:nvSpPr>
        <p:spPr>
          <a:xfrm>
            <a:off x="9140538" y="540781"/>
            <a:ext cx="7780713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Antonio" panose="02000303000000000000" pitchFamily="2" charset="0"/>
              </a:rPr>
              <a:t>College of Public Health</a:t>
            </a:r>
            <a:r>
              <a:rPr lang="en-US" sz="7200" b="1" dirty="0">
                <a:latin typeface="Antonio" panose="02000303000000000000" pitchFamily="2" charset="0"/>
              </a:rPr>
              <a:t> </a:t>
            </a:r>
            <a:br>
              <a:rPr lang="en-US" sz="7200" b="1" dirty="0">
                <a:latin typeface="Antonio" panose="02000303000000000000" pitchFamily="2" charset="0"/>
              </a:rPr>
            </a:br>
            <a:r>
              <a:rPr lang="en-US" sz="8640" b="1" dirty="0">
                <a:latin typeface="Antonio" panose="02000303000000000000" pitchFamily="2" charset="0"/>
              </a:rPr>
              <a:t>SPOTLIGHT SERIES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49C148-46FD-0F6F-76AB-3687B1DC65A3}"/>
              </a:ext>
            </a:extLst>
          </p:cNvPr>
          <p:cNvSpPr txBox="1"/>
          <p:nvPr/>
        </p:nvSpPr>
        <p:spPr>
          <a:xfrm>
            <a:off x="9126566" y="6034654"/>
            <a:ext cx="574201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40" dirty="0">
                <a:latin typeface="Roboto Medium" panose="02000000000000000000" pitchFamily="2" charset="0"/>
                <a:ea typeface="Roboto Medium" panose="02000000000000000000" pitchFamily="2" charset="0"/>
              </a:rPr>
              <a:t>Day, Month XX, 2023</a:t>
            </a:r>
          </a:p>
          <a:p>
            <a:r>
              <a:rPr lang="en-US" sz="3240" dirty="0">
                <a:latin typeface="Roboto Medium" panose="02000000000000000000" pitchFamily="2" charset="0"/>
                <a:ea typeface="Roboto Medium" panose="02000000000000000000" pitchFamily="2" charset="0"/>
              </a:rPr>
              <a:t>X:XX a.m.–X:XX p.m.</a:t>
            </a:r>
          </a:p>
          <a:p>
            <a:r>
              <a:rPr lang="en-US" sz="3240" dirty="0">
                <a:latin typeface="Roboto Medium" panose="02000000000000000000" pitchFamily="2" charset="0"/>
                <a:ea typeface="Roboto Medium" panose="02000000000000000000" pitchFamily="2" charset="0"/>
              </a:rPr>
              <a:t>Room and </a:t>
            </a:r>
            <a:r>
              <a:rPr lang="en-US" sz="324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Bldg</a:t>
            </a:r>
            <a:r>
              <a:rPr lang="en-US" sz="3240" dirty="0">
                <a:latin typeface="Roboto Medium" panose="02000000000000000000" pitchFamily="2" charset="0"/>
                <a:ea typeface="Roboto Medium" panose="02000000000000000000" pitchFamily="2" charset="0"/>
              </a:rPr>
              <a:t> or Zoom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A2C13E-1E7F-BF5D-9979-B422228C8C13}"/>
              </a:ext>
            </a:extLst>
          </p:cNvPr>
          <p:cNvSpPr txBox="1"/>
          <p:nvPr/>
        </p:nvSpPr>
        <p:spPr>
          <a:xfrm>
            <a:off x="9144000" y="8878138"/>
            <a:ext cx="825453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Individuals with disabilities are encouraged to attend all University of Iowa-sponsored events. If you are a person with a disability who requires a reasonable accommodation in order to participate in this program, please contact (insert: the sponsoring department or contact person) in advance at (insert: telephone number).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08BCB1-1B55-55BE-11DC-CFA10CFF0FDD}"/>
              </a:ext>
            </a:extLst>
          </p:cNvPr>
          <p:cNvSpPr txBox="1"/>
          <p:nvPr/>
        </p:nvSpPr>
        <p:spPr>
          <a:xfrm>
            <a:off x="9139266" y="8065149"/>
            <a:ext cx="387788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>
                <a:latin typeface="Roboto Medium" panose="02000000000000000000" pitchFamily="2" charset="0"/>
                <a:ea typeface="Roboto Medium" panose="02000000000000000000" pitchFamily="2" charset="0"/>
              </a:rPr>
              <a:t>URL can go here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E0F7BF-ED59-5EA1-E897-3130234BF2E7}"/>
              </a:ext>
            </a:extLst>
          </p:cNvPr>
          <p:cNvSpPr txBox="1"/>
          <p:nvPr/>
        </p:nvSpPr>
        <p:spPr>
          <a:xfrm>
            <a:off x="9140537" y="3209393"/>
            <a:ext cx="8956963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Zilla Slab" pitchFamily="2" charset="0"/>
                <a:ea typeface="Zilla Slab" pitchFamily="2" charset="0"/>
              </a:rPr>
              <a:t>Event description goes here. Event description goes here. Event description goes here. Event description goes here.</a:t>
            </a:r>
          </a:p>
          <a:p>
            <a:endParaRPr lang="en-US" sz="252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29B69A2-BC1B-7BFA-DD12-4E2EC4A7E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67" y="0"/>
            <a:ext cx="3154333" cy="1501594"/>
          </a:xfrm>
          <a:prstGeom prst="rect">
            <a:avLst/>
          </a:prstGeom>
        </p:spPr>
      </p:pic>
      <p:pic>
        <p:nvPicPr>
          <p:cNvPr id="8" name="Picture 7" descr="A group of people in a lecture hall&#10;&#10;Description automatically generated">
            <a:extLst>
              <a:ext uri="{FF2B5EF4-FFF2-40B4-BE49-F238E27FC236}">
                <a16:creationId xmlns:a16="http://schemas.microsoft.com/office/drawing/2014/main" id="{7C20F3A4-2841-5271-9277-A6919B019B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12"/>
          <a:stretch/>
        </p:blipFill>
        <p:spPr>
          <a:xfrm>
            <a:off x="-1" y="-1"/>
            <a:ext cx="8454045" cy="10286999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8FD5636-E4DB-55DB-320B-6326155BD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51" y="-3"/>
            <a:ext cx="3154333" cy="150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30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72E393-B137-F54F-911B-C86020070BC8}"/>
              </a:ext>
            </a:extLst>
          </p:cNvPr>
          <p:cNvSpPr/>
          <p:nvPr/>
        </p:nvSpPr>
        <p:spPr>
          <a:xfrm>
            <a:off x="8454044" y="-1"/>
            <a:ext cx="9833956" cy="54864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group of people walking through a building&#10;&#10;Description automatically generated with medium confidence">
            <a:extLst>
              <a:ext uri="{FF2B5EF4-FFF2-40B4-BE49-F238E27FC236}">
                <a16:creationId xmlns:a16="http://schemas.microsoft.com/office/drawing/2014/main" id="{BE176638-90FA-51E1-8424-52170D64B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6" b="12144"/>
          <a:stretch/>
        </p:blipFill>
        <p:spPr>
          <a:xfrm>
            <a:off x="0" y="0"/>
            <a:ext cx="8454045" cy="1028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D1A87F-32F8-F125-C25D-FE7FA86F223A}"/>
              </a:ext>
            </a:extLst>
          </p:cNvPr>
          <p:cNvSpPr txBox="1"/>
          <p:nvPr/>
        </p:nvSpPr>
        <p:spPr>
          <a:xfrm>
            <a:off x="9140538" y="540781"/>
            <a:ext cx="7780713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CD00"/>
                </a:solidFill>
                <a:latin typeface="Antonio" panose="02000303000000000000" pitchFamily="2" charset="0"/>
              </a:rPr>
              <a:t>College of Public Health</a:t>
            </a:r>
            <a:r>
              <a:rPr lang="en-US" sz="7200" b="1" dirty="0">
                <a:solidFill>
                  <a:srgbClr val="FFCD00"/>
                </a:solidFill>
                <a:latin typeface="Antonio" panose="02000303000000000000" pitchFamily="2" charset="0"/>
              </a:rPr>
              <a:t> </a:t>
            </a:r>
            <a:br>
              <a:rPr lang="en-US" sz="7200" b="1" dirty="0">
                <a:solidFill>
                  <a:srgbClr val="FFCD00"/>
                </a:solidFill>
                <a:latin typeface="Antonio" panose="02000303000000000000" pitchFamily="2" charset="0"/>
              </a:rPr>
            </a:br>
            <a:r>
              <a:rPr lang="en-US" sz="8640" b="1" dirty="0">
                <a:solidFill>
                  <a:srgbClr val="FFCD00"/>
                </a:solidFill>
                <a:latin typeface="Antonio" panose="02000303000000000000" pitchFamily="2" charset="0"/>
              </a:rPr>
              <a:t>SPOTLIGHT SERIES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49C148-46FD-0F6F-76AB-3687B1DC65A3}"/>
              </a:ext>
            </a:extLst>
          </p:cNvPr>
          <p:cNvSpPr txBox="1"/>
          <p:nvPr/>
        </p:nvSpPr>
        <p:spPr>
          <a:xfrm>
            <a:off x="9126566" y="6034654"/>
            <a:ext cx="574201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40" dirty="0">
                <a:latin typeface="Roboto Medium" panose="02000000000000000000" pitchFamily="2" charset="0"/>
                <a:ea typeface="Roboto Medium" panose="02000000000000000000" pitchFamily="2" charset="0"/>
              </a:rPr>
              <a:t>Day, Month XX, 2023</a:t>
            </a:r>
          </a:p>
          <a:p>
            <a:r>
              <a:rPr lang="en-US" sz="3240" dirty="0">
                <a:latin typeface="Roboto Medium" panose="02000000000000000000" pitchFamily="2" charset="0"/>
                <a:ea typeface="Roboto Medium" panose="02000000000000000000" pitchFamily="2" charset="0"/>
              </a:rPr>
              <a:t>X:XX a.m.–X:XX p.m.</a:t>
            </a:r>
          </a:p>
          <a:p>
            <a:r>
              <a:rPr lang="en-US" sz="3240" dirty="0">
                <a:latin typeface="Roboto Medium" panose="02000000000000000000" pitchFamily="2" charset="0"/>
                <a:ea typeface="Roboto Medium" panose="02000000000000000000" pitchFamily="2" charset="0"/>
              </a:rPr>
              <a:t>Room and </a:t>
            </a:r>
            <a:r>
              <a:rPr lang="en-US" sz="324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Bldg</a:t>
            </a:r>
            <a:r>
              <a:rPr lang="en-US" sz="3240" dirty="0">
                <a:latin typeface="Roboto Medium" panose="02000000000000000000" pitchFamily="2" charset="0"/>
                <a:ea typeface="Roboto Medium" panose="02000000000000000000" pitchFamily="2" charset="0"/>
              </a:rPr>
              <a:t> or Zoom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A2C13E-1E7F-BF5D-9979-B422228C8C13}"/>
              </a:ext>
            </a:extLst>
          </p:cNvPr>
          <p:cNvSpPr txBox="1"/>
          <p:nvPr/>
        </p:nvSpPr>
        <p:spPr>
          <a:xfrm>
            <a:off x="9144000" y="8878138"/>
            <a:ext cx="825453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Individuals with disabilities are encouraged to attend all University of Iowa-sponsored events. If you are a person with a disability who requires a reasonable accommodation in order to participate in this program, please contact (insert: the sponsoring department or contact person) in advance at (insert: telephone number).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08BCB1-1B55-55BE-11DC-CFA10CFF0FDD}"/>
              </a:ext>
            </a:extLst>
          </p:cNvPr>
          <p:cNvSpPr txBox="1"/>
          <p:nvPr/>
        </p:nvSpPr>
        <p:spPr>
          <a:xfrm>
            <a:off x="9139266" y="8065149"/>
            <a:ext cx="387788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>
                <a:latin typeface="Roboto Medium" panose="02000000000000000000" pitchFamily="2" charset="0"/>
                <a:ea typeface="Roboto Medium" panose="02000000000000000000" pitchFamily="2" charset="0"/>
              </a:rPr>
              <a:t>URL can go here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E0F7BF-ED59-5EA1-E897-3130234BF2E7}"/>
              </a:ext>
            </a:extLst>
          </p:cNvPr>
          <p:cNvSpPr txBox="1"/>
          <p:nvPr/>
        </p:nvSpPr>
        <p:spPr>
          <a:xfrm>
            <a:off x="9140537" y="3209393"/>
            <a:ext cx="8956963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Zilla Slab" pitchFamily="2" charset="0"/>
                <a:ea typeface="Zilla Slab" pitchFamily="2" charset="0"/>
              </a:rPr>
              <a:t>Event description goes here. Event description goes here. Event description goes here. Event description goes here.</a:t>
            </a:r>
          </a:p>
          <a:p>
            <a:endParaRPr lang="en-US" sz="252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29B69A2-BC1B-7BFA-DD12-4E2EC4A7E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67" y="0"/>
            <a:ext cx="3154333" cy="1501594"/>
          </a:xfrm>
          <a:prstGeom prst="rect">
            <a:avLst/>
          </a:prstGeom>
        </p:spPr>
      </p:pic>
      <p:pic>
        <p:nvPicPr>
          <p:cNvPr id="8" name="Picture 7" descr="A group of people in a lecture hall&#10;&#10;Description automatically generated">
            <a:extLst>
              <a:ext uri="{FF2B5EF4-FFF2-40B4-BE49-F238E27FC236}">
                <a16:creationId xmlns:a16="http://schemas.microsoft.com/office/drawing/2014/main" id="{7C20F3A4-2841-5271-9277-A6919B019B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12"/>
          <a:stretch/>
        </p:blipFill>
        <p:spPr>
          <a:xfrm>
            <a:off x="-1" y="-1"/>
            <a:ext cx="8454045" cy="10286999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89339D2-30AA-6C70-728E-37FB12758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51" y="-3"/>
            <a:ext cx="3154333" cy="150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1071</Words>
  <Application>Microsoft Office PowerPoint</Application>
  <PresentationFormat>Custom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Antonio</vt:lpstr>
      <vt:lpstr>Arial</vt:lpstr>
      <vt:lpstr>Calibri</vt:lpstr>
      <vt:lpstr>Calibri Light</vt:lpstr>
      <vt:lpstr>Roboto</vt:lpstr>
      <vt:lpstr>Roboto Condensed</vt:lpstr>
      <vt:lpstr>Roboto Medium</vt:lpstr>
      <vt:lpstr>Zilla Slab</vt:lpstr>
      <vt:lpstr>Zilla Slab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Venzke, Debra L</dc:creator>
  <cp:lastModifiedBy>Riepe, Patrick J</cp:lastModifiedBy>
  <cp:revision>10</cp:revision>
  <dcterms:created xsi:type="dcterms:W3CDTF">2023-01-18T21:00:47Z</dcterms:created>
  <dcterms:modified xsi:type="dcterms:W3CDTF">2023-08-08T20:03:14Z</dcterms:modified>
</cp:coreProperties>
</file>